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72" r:id="rId4"/>
  </p:sldMasterIdLst>
  <p:notesMasterIdLst>
    <p:notesMasterId r:id="rId19"/>
  </p:notesMasterIdLst>
  <p:sldIdLst>
    <p:sldId id="367" r:id="rId5"/>
    <p:sldId id="2442" r:id="rId6"/>
    <p:sldId id="2440" r:id="rId7"/>
    <p:sldId id="1418" r:id="rId8"/>
    <p:sldId id="732" r:id="rId9"/>
    <p:sldId id="740" r:id="rId10"/>
    <p:sldId id="2443" r:id="rId11"/>
    <p:sldId id="2444" r:id="rId12"/>
    <p:sldId id="2447" r:id="rId13"/>
    <p:sldId id="2445" r:id="rId14"/>
    <p:sldId id="2448" r:id="rId15"/>
    <p:sldId id="1420" r:id="rId16"/>
    <p:sldId id="2446" r:id="rId17"/>
    <p:sldId id="244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F01EFA-4A17-4F4A-857B-912CD2A8F818}" v="14" dt="2024-12-30T19:01:55.1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075" autoAdjust="0"/>
  </p:normalViewPr>
  <p:slideViewPr>
    <p:cSldViewPr snapToGrid="0">
      <p:cViewPr varScale="1">
        <p:scale>
          <a:sx n="59" d="100"/>
          <a:sy n="59" d="100"/>
        </p:scale>
        <p:origin x="1541" y="62"/>
      </p:cViewPr>
      <p:guideLst/>
    </p:cSldViewPr>
  </p:slideViewPr>
  <p:notesTextViewPr>
    <p:cViewPr>
      <p:scale>
        <a:sx n="1" d="1"/>
        <a:sy n="1" d="1"/>
      </p:scale>
      <p:origin x="0" y="0"/>
    </p:cViewPr>
  </p:notesTextViewPr>
  <p:sorterViewPr>
    <p:cViewPr>
      <p:scale>
        <a:sx n="100" d="100"/>
        <a:sy n="100" d="100"/>
      </p:scale>
      <p:origin x="0" y="-2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1.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67AEBC-1AAC-4F0E-8B2E-78E92115A7EA}" type="datetimeFigureOut">
              <a:rPr lang="en-US" smtClean="0"/>
              <a:t>5/1/2025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B5E8A-7449-4A14-B6E0-73076FE2A122}" type="slidenum">
              <a:rPr lang="en-US" smtClean="0"/>
              <a:t>‹#›</a:t>
            </a:fld>
            <a:endParaRPr lang="en-US"/>
          </a:p>
        </p:txBody>
      </p:sp>
    </p:spTree>
    <p:extLst>
      <p:ext uri="{BB962C8B-B14F-4D97-AF65-F5344CB8AC3E}">
        <p14:creationId xmlns:p14="http://schemas.microsoft.com/office/powerpoint/2010/main" val="3325957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module, we’re going to talk about one of the most popular and powerful tools in the innovation toolkit, the Lotus Blossom</a:t>
            </a:r>
          </a:p>
        </p:txBody>
      </p:sp>
      <p:sp>
        <p:nvSpPr>
          <p:cNvPr id="4" name="Slide Number Placeholder 3"/>
          <p:cNvSpPr>
            <a:spLocks noGrp="1"/>
          </p:cNvSpPr>
          <p:nvPr>
            <p:ph type="sldNum" sz="quarter" idx="5"/>
          </p:nvPr>
        </p:nvSpPr>
        <p:spPr/>
        <p:txBody>
          <a:bodyPr/>
          <a:lstStyle/>
          <a:p>
            <a:fld id="{6FA43864-A2A9-B840-9433-F55F30606A90}" type="slidenum">
              <a:rPr lang="en-US" smtClean="0"/>
              <a:t>1</a:t>
            </a:fld>
            <a:endParaRPr lang="en-US"/>
          </a:p>
        </p:txBody>
      </p:sp>
    </p:spTree>
    <p:extLst>
      <p:ext uri="{BB962C8B-B14F-4D97-AF65-F5344CB8AC3E}">
        <p14:creationId xmlns:p14="http://schemas.microsoft.com/office/powerpoint/2010/main" val="3204599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950" y="492125"/>
            <a:ext cx="6270625" cy="35274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 maybe we have the problem well framed already – let’s say we’re working to improve health in communities with very </a:t>
            </a:r>
            <a:r>
              <a:rPr lang="en-US"/>
              <a:t>limited resources. </a:t>
            </a:r>
            <a:r>
              <a:rPr lang="en-US" dirty="0"/>
              <a:t>In that case, we can use the Lotus Blossom to explore SOLUTIONS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that case, we’d fill up the LB with things like Diet, exercise, or social support, medication or the social determinants of health.</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43864-A2A9-B840-9433-F55F30606A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031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950" y="492125"/>
            <a:ext cx="6270625" cy="3527425"/>
          </a:xfrm>
        </p:spPr>
      </p:sp>
      <p:sp>
        <p:nvSpPr>
          <p:cNvPr id="3" name="Notes Placeholder 2"/>
          <p:cNvSpPr>
            <a:spLocks noGrp="1"/>
          </p:cNvSpPr>
          <p:nvPr>
            <p:ph type="body" idx="1"/>
          </p:nvPr>
        </p:nvSpPr>
        <p:spPr/>
        <p:txBody>
          <a:bodyPr/>
          <a:lstStyle/>
          <a:p>
            <a:r>
              <a:rPr lang="en-US" dirty="0"/>
              <a:t>And then we would copy diet into middle of the upper left blossom and explore 8 ideas related to diet.</a:t>
            </a:r>
          </a:p>
          <a:p>
            <a:endParaRPr lang="en-US" dirty="0"/>
          </a:p>
          <a:p>
            <a:r>
              <a:rPr lang="en-US" b="1" dirty="0"/>
              <a:t>Food deserts </a:t>
            </a:r>
            <a:r>
              <a:rPr lang="en-US" dirty="0"/>
              <a:t>are a big problem, so maybe the solution includes increasing </a:t>
            </a:r>
            <a:r>
              <a:rPr lang="en-US" b="1" dirty="0"/>
              <a:t>access</a:t>
            </a:r>
            <a:r>
              <a:rPr lang="en-US" dirty="0"/>
              <a:t> to healthy foods. </a:t>
            </a:r>
          </a:p>
          <a:p>
            <a:r>
              <a:rPr lang="en-US" dirty="0"/>
              <a:t>And maybe people also need better </a:t>
            </a:r>
            <a:r>
              <a:rPr lang="en-US" b="1" dirty="0"/>
              <a:t>education</a:t>
            </a:r>
            <a:r>
              <a:rPr lang="en-US" dirty="0"/>
              <a:t> about </a:t>
            </a:r>
            <a:r>
              <a:rPr lang="en-US" b="1" dirty="0"/>
              <a:t>how</a:t>
            </a:r>
            <a:r>
              <a:rPr lang="en-US" dirty="0"/>
              <a:t> to eat healthy.</a:t>
            </a:r>
          </a:p>
          <a:p>
            <a:r>
              <a:rPr lang="en-US" dirty="0"/>
              <a:t>We’d then fill in the rest of the lotus blossom with solution-oriented ideas around diet, exercise, and whatever else we came up with in the central blossom.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43864-A2A9-B840-9433-F55F30606A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5626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we’re done, it might look something like this. For this particular case, we used a virtual whiteboard called Mural.</a:t>
            </a:r>
          </a:p>
          <a:p>
            <a:endParaRPr lang="en-US" dirty="0"/>
          </a:p>
          <a:p>
            <a:r>
              <a:rPr lang="en-US" dirty="0"/>
              <a:t>We produced a colorful artifact that documented the discussion and captured everyone’s inputs in a way that is organized and sorted. As you can see, several of the blossoms went well beyond the usual 8 topics – that often happens with a big group – and a few blossoms have some empty petals. That’s ok too.</a:t>
            </a:r>
          </a:p>
          <a:p>
            <a:endParaRPr lang="en-US" dirty="0"/>
          </a:p>
          <a:p>
            <a:r>
              <a:rPr lang="en-US" dirty="0"/>
              <a:t>We might refer back to it as a way to remember what we discussed, or we might use it in a conversation with someone who wasn’t there, to get them up to speed on what we came up with.</a:t>
            </a:r>
          </a:p>
        </p:txBody>
      </p:sp>
      <p:sp>
        <p:nvSpPr>
          <p:cNvPr id="4" name="Slide Number Placeholder 3"/>
          <p:cNvSpPr>
            <a:spLocks noGrp="1"/>
          </p:cNvSpPr>
          <p:nvPr>
            <p:ph type="sldNum" sz="quarter" idx="5"/>
          </p:nvPr>
        </p:nvSpPr>
        <p:spPr/>
        <p:txBody>
          <a:bodyPr/>
          <a:lstStyle/>
          <a:p>
            <a:fld id="{95CB5E8A-7449-4A14-B6E0-73076FE2A122}" type="slidenum">
              <a:rPr lang="en-US" smtClean="0"/>
              <a:t>12</a:t>
            </a:fld>
            <a:endParaRPr lang="en-US"/>
          </a:p>
        </p:txBody>
      </p:sp>
    </p:spTree>
    <p:extLst>
      <p:ext uri="{BB962C8B-B14F-4D97-AF65-F5344CB8AC3E}">
        <p14:creationId xmlns:p14="http://schemas.microsoft.com/office/powerpoint/2010/main" val="2021808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950" y="492125"/>
            <a:ext cx="6270625" cy="3527425"/>
          </a:xfrm>
        </p:spPr>
      </p:sp>
      <p:sp>
        <p:nvSpPr>
          <p:cNvPr id="3" name="Notes Placeholder 2"/>
          <p:cNvSpPr>
            <a:spLocks noGrp="1"/>
          </p:cNvSpPr>
          <p:nvPr>
            <p:ph type="body" idx="1"/>
          </p:nvPr>
        </p:nvSpPr>
        <p:spPr/>
        <p:txBody>
          <a:bodyPr/>
          <a:lstStyle/>
          <a:p>
            <a:r>
              <a:rPr lang="en-US" dirty="0"/>
              <a:t>One technique I tend to use is the Barriers Blossom – I usually put it in the lower left corner, and it’s a place where people can put all the things that get in the way of whatever the topic is. Because regardless of our topic, there are always barriers… so here’s a place to write about </a:t>
            </a:r>
            <a:r>
              <a:rPr lang="en-US"/>
              <a:t>those.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43864-A2A9-B840-9433-F55F30606A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914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learn more about LB and download templates at the link on your screen!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43864-A2A9-B840-9433-F55F30606A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6202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Lotus Blossom is an ideation tool that is designed to help teams quickly develop a larger quantity of higher quality ideas than traditional brainstorming.</a:t>
            </a:r>
          </a:p>
          <a:p>
            <a:endParaRPr lang="en-US" dirty="0"/>
          </a:p>
          <a:p>
            <a:r>
              <a:rPr lang="en-US" dirty="0"/>
              <a:t>Instead of sitting around trying to come up with ideas in an unstructured way, the Lotus Blossom uses this 9x9 grid of colored squares to document a brainstorming discussion and to assemble everyone’s ideas into a visual artifact that is organized, binned, and sorted.</a:t>
            </a:r>
          </a:p>
          <a:p>
            <a:endParaRPr lang="en-US" dirty="0"/>
          </a:p>
          <a:p>
            <a:r>
              <a:rPr lang="en-US" dirty="0"/>
              <a:t>As you can see, the grid is divided into 3x3 sub grids – we call those Blossoms and they each have their own color. The individual squares that make up each blossom are referred to as Petals.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we might direct the group’s attention to the Blue blossom in the upper left corner, and ask about the middle petal on the left column</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43864-A2A9-B840-9433-F55F30606A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8666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talking about this one – were you all able to follow along when I said blue blossom in the upper left corner, middle pedal on the left side?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43864-A2A9-B840-9433-F55F30606A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5006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950" y="492125"/>
            <a:ext cx="6270625" cy="3527425"/>
          </a:xfrm>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To use the Lotus Blossom, we begin in the very center, and we write the topic of our session here</a:t>
            </a:r>
          </a:p>
          <a:p>
            <a:pPr fontAlgn="base"/>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43864-A2A9-B840-9433-F55F30606A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6236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950" y="492125"/>
            <a:ext cx="6270625" cy="3527425"/>
          </a:xfrm>
        </p:spPr>
      </p:sp>
      <p:sp>
        <p:nvSpPr>
          <p:cNvPr id="3" name="Notes Placeholder 2"/>
          <p:cNvSpPr>
            <a:spLocks noGrp="1"/>
          </p:cNvSpPr>
          <p:nvPr>
            <p:ph type="body" idx="1"/>
          </p:nvPr>
        </p:nvSpPr>
        <p:spPr/>
        <p:txBody>
          <a:bodyPr/>
          <a:lstStyle/>
          <a:p>
            <a:r>
              <a:rPr lang="en-US" dirty="0"/>
              <a:t>Then, in the eight petals that make up the central blossom, we write eight facets or ideas that are related to our central topic.</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43864-A2A9-B840-9433-F55F30606A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2985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950" y="492125"/>
            <a:ext cx="6270625" cy="3527425"/>
          </a:xfrm>
        </p:spPr>
      </p:sp>
      <p:sp>
        <p:nvSpPr>
          <p:cNvPr id="3" name="Notes Placeholder 2"/>
          <p:cNvSpPr>
            <a:spLocks noGrp="1"/>
          </p:cNvSpPr>
          <p:nvPr>
            <p:ph type="body" idx="1"/>
          </p:nvPr>
        </p:nvSpPr>
        <p:spPr/>
        <p:txBody>
          <a:bodyPr/>
          <a:lstStyle/>
          <a:p>
            <a:r>
              <a:rPr lang="en-US" dirty="0"/>
              <a:t>Each petal from the central blossom then becomes the central petal for the blossoms around the edge, and the group then comes up with eight ideas related to that thing.</a:t>
            </a:r>
          </a:p>
          <a:p>
            <a:endParaRPr lang="en-US" dirty="0"/>
          </a:p>
          <a:p>
            <a:r>
              <a:rPr lang="en-US" dirty="0"/>
              <a:t>We find that the first two or three ideas are the obvious things, while ideas 6, 7, and 8 tend to be more creative and imaginative. We also find that having these blank spaces creates a type of creative pressure – we want to fill in those boxes, and so we stretch ourselves and think of things we wouldn’t have thought of otherwise, because we keep going rather than stopping at 3…</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43864-A2A9-B840-9433-F55F30606A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1199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950" y="492125"/>
            <a:ext cx="6270625" cy="3527425"/>
          </a:xfrm>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So let’s do a quick example, let’s say we want to explore ideas around helping people get healthier.</a:t>
            </a:r>
          </a:p>
          <a:p>
            <a:pPr fontAlgn="base"/>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We might use a Lotus Blossom to scope out the </a:t>
            </a:r>
            <a:r>
              <a:rPr lang="en-US" sz="1200" b="1" i="0" kern="1200" dirty="0">
                <a:solidFill>
                  <a:schemeClr val="tx1"/>
                </a:solidFill>
                <a:effectLst/>
                <a:latin typeface="+mn-lt"/>
                <a:ea typeface="+mn-ea"/>
                <a:cs typeface="+mn-cs"/>
              </a:rPr>
              <a:t>problem</a:t>
            </a:r>
            <a:r>
              <a:rPr lang="en-US" sz="1200" b="0" i="0" kern="1200" dirty="0">
                <a:solidFill>
                  <a:schemeClr val="tx1"/>
                </a:solidFill>
                <a:effectLst/>
                <a:latin typeface="+mn-lt"/>
                <a:ea typeface="+mn-ea"/>
                <a:cs typeface="+mn-cs"/>
              </a:rPr>
              <a:t>, to understand and define it and narrow it, because “helping people get healthier” is super broad.</a:t>
            </a:r>
            <a:endParaRPr lang="en-US" dirty="0"/>
          </a:p>
          <a:p>
            <a:pPr fontAlgn="base"/>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43864-A2A9-B840-9433-F55F30606A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5897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950" y="492125"/>
            <a:ext cx="6270625" cy="35274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want to use a lotus blossom to brainstorm around the problem of “help people get  healthier,” we might develop a list of possible groups to focus on – they all might need different solutions to help them be healthier. So before we get into solutions, let’s understand the problem. When we say we want to help people get healthier, which people are we talking about?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might talk about helping people get healthier as they age, or improving health for communities with very limited resource, or military personnel recovering from injury… you get the picture. We could come up with 8 possible groups, then use the rest of the lotus blossom to look at different aspects of each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43864-A2A9-B840-9433-F55F30606A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752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950" y="492125"/>
            <a:ext cx="6270625" cy="35274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might brainstorm about our expertise on that topic – do we have experts on healthy aging? Or what about the scope and scale of it - how big is this community, where are they located? We might talk about the scope – how critical is the need? We might talk about who else is doing this work and might partner with us – and we keep exploring different facets of each potential problem area until we’ve got 8 for each one. Of course, we can add more and overflow beyond the 8 boxes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it’s done, we’ll have a better understanding of the scope of the problem. This might help us prioritize our problem space, through whichever lens we pick. We might choose to focus on the community that has the greatest number of people, the biggest need, the closest alignment with our skills and knowledge, or whatever other criteria we decide matter most.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43864-A2A9-B840-9433-F55F30606A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3135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tiff"/><Relationship Id="rId7" Type="http://schemas.openxmlformats.org/officeDocument/2006/relationships/image" Target="../media/image8.tiff"/><Relationship Id="rId2" Type="http://schemas.openxmlformats.org/officeDocument/2006/relationships/image" Target="../media/image3.tiff"/><Relationship Id="rId1" Type="http://schemas.openxmlformats.org/officeDocument/2006/relationships/slideMaster" Target="../slideMasters/slideMaster1.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BC695D9-CF62-6B41-AD31-64DBE81B1D3B}"/>
              </a:ext>
            </a:extLst>
          </p:cNvPr>
          <p:cNvSpPr>
            <a:spLocks noGrp="1"/>
          </p:cNvSpPr>
          <p:nvPr>
            <p:ph type="dt" sz="half" idx="10"/>
          </p:nvPr>
        </p:nvSpPr>
        <p:spPr>
          <a:xfrm>
            <a:off x="4537364" y="6238948"/>
            <a:ext cx="2743200" cy="231486"/>
          </a:xfrm>
        </p:spPr>
        <p:txBody>
          <a:bodyPr/>
          <a:lstStyle/>
          <a:p>
            <a:fld id="{7703859E-6211-064D-9C12-309A03370CF0}" type="datetime1">
              <a:rPr lang="en-US" smtClean="0"/>
              <a:t>5/1/2025</a:t>
            </a:fld>
            <a:endParaRPr lang="en-US"/>
          </a:p>
        </p:txBody>
      </p:sp>
      <p:sp>
        <p:nvSpPr>
          <p:cNvPr id="6" name="Slide Number Placeholder 5">
            <a:extLst>
              <a:ext uri="{FF2B5EF4-FFF2-40B4-BE49-F238E27FC236}">
                <a16:creationId xmlns:a16="http://schemas.microsoft.com/office/drawing/2014/main" id="{C8D14C46-51A9-BD47-A193-A8BC2A385229}"/>
              </a:ext>
            </a:extLst>
          </p:cNvPr>
          <p:cNvSpPr>
            <a:spLocks noGrp="1"/>
          </p:cNvSpPr>
          <p:nvPr>
            <p:ph type="sldNum" sz="quarter" idx="12"/>
          </p:nvPr>
        </p:nvSpPr>
        <p:spPr>
          <a:xfrm>
            <a:off x="11180618" y="375874"/>
            <a:ext cx="721186" cy="247582"/>
          </a:xfrm>
        </p:spPr>
        <p:txBody>
          <a:bodyPr/>
          <a:lstStyle/>
          <a:p>
            <a:fld id="{34BEA167-8756-904D-8502-91CDB0F8A7DC}" type="slidenum">
              <a:rPr lang="en-US" smtClean="0"/>
              <a:t>‹#›</a:t>
            </a:fld>
            <a:endParaRPr lang="en-US"/>
          </a:p>
        </p:txBody>
      </p:sp>
      <p:pic>
        <p:nvPicPr>
          <p:cNvPr id="7" name="Picture 6">
            <a:extLst>
              <a:ext uri="{FF2B5EF4-FFF2-40B4-BE49-F238E27FC236}">
                <a16:creationId xmlns:a16="http://schemas.microsoft.com/office/drawing/2014/main" id="{69C6AF82-6281-9444-944D-134D0B53492D}"/>
              </a:ext>
            </a:extLst>
          </p:cNvPr>
          <p:cNvPicPr>
            <a:picLocks noChangeAspect="1"/>
          </p:cNvPicPr>
          <p:nvPr userDrawn="1"/>
        </p:nvPicPr>
        <p:blipFill>
          <a:blip r:embed="rId2"/>
          <a:stretch>
            <a:fillRect/>
          </a:stretch>
        </p:blipFill>
        <p:spPr>
          <a:xfrm>
            <a:off x="4018512" y="1186186"/>
            <a:ext cx="3262052" cy="2931608"/>
          </a:xfrm>
          <a:prstGeom prst="rect">
            <a:avLst/>
          </a:prstGeom>
        </p:spPr>
      </p:pic>
      <p:sp>
        <p:nvSpPr>
          <p:cNvPr id="9" name="Rectangle 8">
            <a:extLst>
              <a:ext uri="{FF2B5EF4-FFF2-40B4-BE49-F238E27FC236}">
                <a16:creationId xmlns:a16="http://schemas.microsoft.com/office/drawing/2014/main" id="{13342726-C11C-0841-918F-01C0979C2989}"/>
              </a:ext>
            </a:extLst>
          </p:cNvPr>
          <p:cNvSpPr/>
          <p:nvPr userDrawn="1"/>
        </p:nvSpPr>
        <p:spPr>
          <a:xfrm>
            <a:off x="259773" y="6068291"/>
            <a:ext cx="2743200"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5"/>
          </a:p>
        </p:txBody>
      </p:sp>
      <p:sp>
        <p:nvSpPr>
          <p:cNvPr id="10" name="TextBox 9">
            <a:extLst>
              <a:ext uri="{FF2B5EF4-FFF2-40B4-BE49-F238E27FC236}">
                <a16:creationId xmlns:a16="http://schemas.microsoft.com/office/drawing/2014/main" id="{308AFB7D-D6F6-4A44-907A-9045CA71B383}"/>
              </a:ext>
            </a:extLst>
          </p:cNvPr>
          <p:cNvSpPr txBox="1"/>
          <p:nvPr userDrawn="1"/>
        </p:nvSpPr>
        <p:spPr>
          <a:xfrm>
            <a:off x="2783583" y="4347373"/>
            <a:ext cx="6419235" cy="722377"/>
          </a:xfrm>
          <a:prstGeom prst="rect">
            <a:avLst/>
          </a:prstGeom>
          <a:noFill/>
        </p:spPr>
        <p:txBody>
          <a:bodyPr wrap="square" lIns="0" tIns="0" rIns="0" bIns="0" rtlCol="0">
            <a:spAutoFit/>
          </a:bodyPr>
          <a:lstStyle/>
          <a:p>
            <a:pPr marL="0" marR="0" lvl="0" indent="0" algn="ctr" defTabSz="794883" rtl="0" eaLnBrk="1" fontAlgn="auto" latinLnBrk="0" hangingPunct="1">
              <a:lnSpc>
                <a:spcPct val="100000"/>
              </a:lnSpc>
              <a:spcBef>
                <a:spcPts val="0"/>
              </a:spcBef>
              <a:spcAft>
                <a:spcPts val="0"/>
              </a:spcAft>
              <a:buClrTx/>
              <a:buSzTx/>
              <a:buFontTx/>
              <a:buNone/>
              <a:tabLst/>
              <a:defRPr/>
            </a:pPr>
            <a:r>
              <a:rPr lang="en-US" sz="4694" kern="1200">
                <a:solidFill>
                  <a:schemeClr val="bg2">
                    <a:lumMod val="50000"/>
                  </a:schemeClr>
                </a:solidFill>
                <a:effectLst/>
                <a:latin typeface="+mn-lt"/>
                <a:ea typeface="+mn-ea"/>
                <a:cs typeface="+mn-cs"/>
              </a:rPr>
              <a:t>INNOVATION </a:t>
            </a:r>
            <a:r>
              <a:rPr lang="en-US" sz="4694" b="1" kern="1200">
                <a:solidFill>
                  <a:schemeClr val="bg2">
                    <a:lumMod val="50000"/>
                  </a:schemeClr>
                </a:solidFill>
                <a:effectLst/>
                <a:latin typeface="+mn-lt"/>
                <a:ea typeface="+mn-ea"/>
                <a:cs typeface="+mn-cs"/>
              </a:rPr>
              <a:t>TOOLKIT</a:t>
            </a:r>
            <a:endParaRPr lang="en-US" sz="4694">
              <a:solidFill>
                <a:schemeClr val="bg2">
                  <a:lumMod val="50000"/>
                </a:schemeClr>
              </a:solidFill>
            </a:endParaRPr>
          </a:p>
        </p:txBody>
      </p:sp>
    </p:spTree>
    <p:extLst>
      <p:ext uri="{BB962C8B-B14F-4D97-AF65-F5344CB8AC3E}">
        <p14:creationId xmlns:p14="http://schemas.microsoft.com/office/powerpoint/2010/main" val="2941823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_Layout with 3 images_White">
    <p:spTree>
      <p:nvGrpSpPr>
        <p:cNvPr id="1" name=""/>
        <p:cNvGrpSpPr/>
        <p:nvPr/>
      </p:nvGrpSpPr>
      <p:grpSpPr>
        <a:xfrm>
          <a:off x="0" y="0"/>
          <a:ext cx="0" cy="0"/>
          <a:chOff x="0" y="0"/>
          <a:chExt cx="0" cy="0"/>
        </a:xfrm>
      </p:grpSpPr>
      <p:sp>
        <p:nvSpPr>
          <p:cNvPr id="4" name="Picture Placeholder 15">
            <a:extLst>
              <a:ext uri="{FF2B5EF4-FFF2-40B4-BE49-F238E27FC236}">
                <a16:creationId xmlns:a16="http://schemas.microsoft.com/office/drawing/2014/main" id="{C17A7C1D-9302-46DF-BFD2-2563B3044F33}"/>
              </a:ext>
            </a:extLst>
          </p:cNvPr>
          <p:cNvSpPr>
            <a:spLocks noGrp="1"/>
          </p:cNvSpPr>
          <p:nvPr>
            <p:ph type="pic" sz="quarter" idx="11" hasCustomPrompt="1"/>
          </p:nvPr>
        </p:nvSpPr>
        <p:spPr>
          <a:xfrm>
            <a:off x="460379" y="1386800"/>
            <a:ext cx="3427207" cy="2333737"/>
          </a:xfrm>
          <a:prstGeom prst="rect">
            <a:avLst/>
          </a:prstGeom>
          <a:solidFill>
            <a:schemeClr val="bg2">
              <a:lumMod val="95000"/>
            </a:schemeClr>
          </a:solidFill>
        </p:spPr>
        <p:txBody>
          <a:bodyPr/>
          <a:lstStyle>
            <a:lvl1pPr marL="0" marR="0" indent="0" algn="ctr" defTabSz="690988" rtl="0" eaLnBrk="1" fontAlgn="auto" latinLnBrk="0" hangingPunct="1">
              <a:lnSpc>
                <a:spcPct val="90000"/>
              </a:lnSpc>
              <a:spcBef>
                <a:spcPts val="755"/>
              </a:spcBef>
              <a:spcAft>
                <a:spcPts val="0"/>
              </a:spcAft>
              <a:buClrTx/>
              <a:buSzTx/>
              <a:buFont typeface="Arial"/>
              <a:buNone/>
              <a:tabLst/>
              <a:defRPr sz="1058" b="0" cap="none">
                <a:solidFill>
                  <a:schemeClr val="tx1"/>
                </a:solidFill>
              </a:defRPr>
            </a:lvl1pPr>
          </a:lstStyle>
          <a:p>
            <a:r>
              <a:rPr lang="en-US"/>
              <a:t>Drag photo to placeholder or click on icon to place photo from file. </a:t>
            </a:r>
          </a:p>
          <a:p>
            <a:endParaRPr lang="en-US"/>
          </a:p>
        </p:txBody>
      </p:sp>
      <p:sp>
        <p:nvSpPr>
          <p:cNvPr id="5" name="Text Placeholder 2">
            <a:extLst>
              <a:ext uri="{FF2B5EF4-FFF2-40B4-BE49-F238E27FC236}">
                <a16:creationId xmlns:a16="http://schemas.microsoft.com/office/drawing/2014/main" id="{AA7B1DE9-CA71-42BD-9B26-D9339CAA7D41}"/>
              </a:ext>
            </a:extLst>
          </p:cNvPr>
          <p:cNvSpPr>
            <a:spLocks noGrp="1"/>
          </p:cNvSpPr>
          <p:nvPr>
            <p:ph type="body" idx="1" hasCustomPrompt="1"/>
          </p:nvPr>
        </p:nvSpPr>
        <p:spPr>
          <a:xfrm>
            <a:off x="460378" y="3903252"/>
            <a:ext cx="3439270" cy="463739"/>
          </a:xfrm>
          <a:prstGeom prst="rect">
            <a:avLst/>
          </a:prstGeom>
        </p:spPr>
        <p:txBody>
          <a:bodyPr anchor="b">
            <a:noAutofit/>
          </a:bodyPr>
          <a:lstStyle>
            <a:lvl1pPr marL="0" indent="0" algn="ctr">
              <a:buNone/>
              <a:defRPr sz="1814" b="1" cap="none" baseline="0">
                <a:solidFill>
                  <a:schemeClr val="tx1"/>
                </a:solidFill>
              </a:defRPr>
            </a:lvl1pPr>
            <a:lvl2pPr marL="345495" indent="0">
              <a:buNone/>
              <a:defRPr sz="1512" b="1"/>
            </a:lvl2pPr>
            <a:lvl3pPr marL="690988" indent="0">
              <a:buNone/>
              <a:defRPr sz="1360" b="1"/>
            </a:lvl3pPr>
            <a:lvl4pPr marL="1036482" indent="0">
              <a:buNone/>
              <a:defRPr sz="1210" b="1"/>
            </a:lvl4pPr>
            <a:lvl5pPr marL="1381977" indent="0">
              <a:buNone/>
              <a:defRPr sz="1210" b="1"/>
            </a:lvl5pPr>
            <a:lvl6pPr marL="1727470" indent="0">
              <a:buNone/>
              <a:defRPr sz="1210" b="1"/>
            </a:lvl6pPr>
            <a:lvl7pPr marL="2072964" indent="0">
              <a:buNone/>
              <a:defRPr sz="1210" b="1"/>
            </a:lvl7pPr>
            <a:lvl8pPr marL="2418458" indent="0">
              <a:buNone/>
              <a:defRPr sz="1210" b="1"/>
            </a:lvl8pPr>
            <a:lvl9pPr marL="2763952" indent="0">
              <a:buNone/>
              <a:defRPr sz="1210" b="1"/>
            </a:lvl9pPr>
          </a:lstStyle>
          <a:p>
            <a:pPr lvl="0"/>
            <a:r>
              <a:rPr lang="en-US"/>
              <a:t>Lorem ipsum</a:t>
            </a:r>
          </a:p>
        </p:txBody>
      </p:sp>
      <p:sp>
        <p:nvSpPr>
          <p:cNvPr id="6" name="Text Placeholder 2">
            <a:extLst>
              <a:ext uri="{FF2B5EF4-FFF2-40B4-BE49-F238E27FC236}">
                <a16:creationId xmlns:a16="http://schemas.microsoft.com/office/drawing/2014/main" id="{78B7A906-EB1D-499D-959E-380FA592A279}"/>
              </a:ext>
            </a:extLst>
          </p:cNvPr>
          <p:cNvSpPr>
            <a:spLocks noGrp="1"/>
          </p:cNvSpPr>
          <p:nvPr>
            <p:ph type="body" idx="14" hasCustomPrompt="1"/>
          </p:nvPr>
        </p:nvSpPr>
        <p:spPr>
          <a:xfrm>
            <a:off x="4382826" y="3903252"/>
            <a:ext cx="3427206" cy="463739"/>
          </a:xfrm>
          <a:prstGeom prst="rect">
            <a:avLst/>
          </a:prstGeom>
        </p:spPr>
        <p:txBody>
          <a:bodyPr anchor="b">
            <a:noAutofit/>
          </a:bodyPr>
          <a:lstStyle>
            <a:lvl1pPr marL="0" indent="0" algn="ctr">
              <a:buNone/>
              <a:defRPr sz="1814" b="1" cap="none" baseline="0">
                <a:solidFill>
                  <a:schemeClr val="tx1"/>
                </a:solidFill>
              </a:defRPr>
            </a:lvl1pPr>
            <a:lvl2pPr marL="345495" indent="0">
              <a:buNone/>
              <a:defRPr sz="1512" b="1"/>
            </a:lvl2pPr>
            <a:lvl3pPr marL="690988" indent="0">
              <a:buNone/>
              <a:defRPr sz="1360" b="1"/>
            </a:lvl3pPr>
            <a:lvl4pPr marL="1036482" indent="0">
              <a:buNone/>
              <a:defRPr sz="1210" b="1"/>
            </a:lvl4pPr>
            <a:lvl5pPr marL="1381977" indent="0">
              <a:buNone/>
              <a:defRPr sz="1210" b="1"/>
            </a:lvl5pPr>
            <a:lvl6pPr marL="1727470" indent="0">
              <a:buNone/>
              <a:defRPr sz="1210" b="1"/>
            </a:lvl6pPr>
            <a:lvl7pPr marL="2072964" indent="0">
              <a:buNone/>
              <a:defRPr sz="1210" b="1"/>
            </a:lvl7pPr>
            <a:lvl8pPr marL="2418458" indent="0">
              <a:buNone/>
              <a:defRPr sz="1210" b="1"/>
            </a:lvl8pPr>
            <a:lvl9pPr marL="2763952" indent="0">
              <a:buNone/>
              <a:defRPr sz="1210" b="1"/>
            </a:lvl9pPr>
          </a:lstStyle>
          <a:p>
            <a:pPr lvl="0"/>
            <a:r>
              <a:rPr lang="en-US"/>
              <a:t>Lorem ipsum</a:t>
            </a:r>
          </a:p>
        </p:txBody>
      </p:sp>
      <p:sp>
        <p:nvSpPr>
          <p:cNvPr id="7" name="Text Placeholder 2">
            <a:extLst>
              <a:ext uri="{FF2B5EF4-FFF2-40B4-BE49-F238E27FC236}">
                <a16:creationId xmlns:a16="http://schemas.microsoft.com/office/drawing/2014/main" id="{B17D182C-B7C1-4A31-8D96-D4347894F547}"/>
              </a:ext>
            </a:extLst>
          </p:cNvPr>
          <p:cNvSpPr>
            <a:spLocks noGrp="1"/>
          </p:cNvSpPr>
          <p:nvPr>
            <p:ph type="body" idx="16" hasCustomPrompt="1"/>
          </p:nvPr>
        </p:nvSpPr>
        <p:spPr>
          <a:xfrm>
            <a:off x="8298629" y="3903252"/>
            <a:ext cx="3421788" cy="463739"/>
          </a:xfrm>
          <a:prstGeom prst="rect">
            <a:avLst/>
          </a:prstGeom>
        </p:spPr>
        <p:txBody>
          <a:bodyPr anchor="b">
            <a:noAutofit/>
          </a:bodyPr>
          <a:lstStyle>
            <a:lvl1pPr marL="0" indent="0" algn="ctr">
              <a:buNone/>
              <a:defRPr sz="1814" b="1" cap="none" baseline="0">
                <a:solidFill>
                  <a:schemeClr val="tx1"/>
                </a:solidFill>
              </a:defRPr>
            </a:lvl1pPr>
            <a:lvl2pPr marL="345495" indent="0">
              <a:buNone/>
              <a:defRPr sz="1512" b="1"/>
            </a:lvl2pPr>
            <a:lvl3pPr marL="690988" indent="0">
              <a:buNone/>
              <a:defRPr sz="1360" b="1"/>
            </a:lvl3pPr>
            <a:lvl4pPr marL="1036482" indent="0">
              <a:buNone/>
              <a:defRPr sz="1210" b="1"/>
            </a:lvl4pPr>
            <a:lvl5pPr marL="1381977" indent="0">
              <a:buNone/>
              <a:defRPr sz="1210" b="1"/>
            </a:lvl5pPr>
            <a:lvl6pPr marL="1727470" indent="0">
              <a:buNone/>
              <a:defRPr sz="1210" b="1"/>
            </a:lvl6pPr>
            <a:lvl7pPr marL="2072964" indent="0">
              <a:buNone/>
              <a:defRPr sz="1210" b="1"/>
            </a:lvl7pPr>
            <a:lvl8pPr marL="2418458" indent="0">
              <a:buNone/>
              <a:defRPr sz="1210" b="1"/>
            </a:lvl8pPr>
            <a:lvl9pPr marL="2763952" indent="0">
              <a:buNone/>
              <a:defRPr sz="1210" b="1"/>
            </a:lvl9pPr>
          </a:lstStyle>
          <a:p>
            <a:pPr lvl="0"/>
            <a:r>
              <a:rPr lang="en-US"/>
              <a:t>Lorem ipsum</a:t>
            </a:r>
          </a:p>
        </p:txBody>
      </p:sp>
      <p:sp>
        <p:nvSpPr>
          <p:cNvPr id="8" name="Title 2">
            <a:extLst>
              <a:ext uri="{FF2B5EF4-FFF2-40B4-BE49-F238E27FC236}">
                <a16:creationId xmlns:a16="http://schemas.microsoft.com/office/drawing/2014/main" id="{922C69B3-553F-4B75-92CD-C2E5F0257497}"/>
              </a:ext>
            </a:extLst>
          </p:cNvPr>
          <p:cNvSpPr>
            <a:spLocks noGrp="1"/>
          </p:cNvSpPr>
          <p:nvPr>
            <p:ph type="title" hasCustomPrompt="1"/>
          </p:nvPr>
        </p:nvSpPr>
        <p:spPr>
          <a:xfrm>
            <a:off x="457200" y="388299"/>
            <a:ext cx="11277600" cy="656850"/>
          </a:xfrm>
        </p:spPr>
        <p:txBody>
          <a:bodyPr/>
          <a:lstStyle>
            <a:lvl1pPr algn="ctr">
              <a:defRPr sz="2418" cap="none">
                <a:solidFill>
                  <a:schemeClr val="tx1"/>
                </a:solidFill>
              </a:defRPr>
            </a:lvl1pPr>
          </a:lstStyle>
          <a:p>
            <a:r>
              <a:rPr lang="en-US"/>
              <a:t>Slide Title, Arial 32 Pt.</a:t>
            </a:r>
          </a:p>
        </p:txBody>
      </p:sp>
      <p:sp>
        <p:nvSpPr>
          <p:cNvPr id="9" name="Picture Placeholder 15">
            <a:extLst>
              <a:ext uri="{FF2B5EF4-FFF2-40B4-BE49-F238E27FC236}">
                <a16:creationId xmlns:a16="http://schemas.microsoft.com/office/drawing/2014/main" id="{F10644E1-3533-428D-AA0F-AA03DB375A43}"/>
              </a:ext>
            </a:extLst>
          </p:cNvPr>
          <p:cNvSpPr>
            <a:spLocks noGrp="1"/>
          </p:cNvSpPr>
          <p:nvPr>
            <p:ph type="pic" sz="quarter" idx="18" hasCustomPrompt="1"/>
          </p:nvPr>
        </p:nvSpPr>
        <p:spPr>
          <a:xfrm>
            <a:off x="4370764" y="1386800"/>
            <a:ext cx="3427207" cy="2333737"/>
          </a:xfrm>
          <a:prstGeom prst="rect">
            <a:avLst/>
          </a:prstGeom>
          <a:solidFill>
            <a:schemeClr val="bg2">
              <a:lumMod val="95000"/>
            </a:schemeClr>
          </a:solidFill>
        </p:spPr>
        <p:txBody>
          <a:bodyPr/>
          <a:lstStyle>
            <a:lvl1pPr marL="0" marR="0" indent="0" algn="ctr" defTabSz="690988" rtl="0" eaLnBrk="1" fontAlgn="auto" latinLnBrk="0" hangingPunct="1">
              <a:lnSpc>
                <a:spcPct val="90000"/>
              </a:lnSpc>
              <a:spcBef>
                <a:spcPts val="755"/>
              </a:spcBef>
              <a:spcAft>
                <a:spcPts val="0"/>
              </a:spcAft>
              <a:buClrTx/>
              <a:buSzTx/>
              <a:buFont typeface="Arial"/>
              <a:buNone/>
              <a:tabLst/>
              <a:defRPr sz="1058" b="0" cap="none">
                <a:solidFill>
                  <a:schemeClr val="tx1"/>
                </a:solidFill>
              </a:defRPr>
            </a:lvl1pPr>
          </a:lstStyle>
          <a:p>
            <a:r>
              <a:rPr lang="en-US"/>
              <a:t>Drag photo to placeholder or click on icon to place photo from file. </a:t>
            </a:r>
          </a:p>
          <a:p>
            <a:endParaRPr lang="en-US"/>
          </a:p>
        </p:txBody>
      </p:sp>
      <p:sp>
        <p:nvSpPr>
          <p:cNvPr id="10" name="Picture Placeholder 15">
            <a:extLst>
              <a:ext uri="{FF2B5EF4-FFF2-40B4-BE49-F238E27FC236}">
                <a16:creationId xmlns:a16="http://schemas.microsoft.com/office/drawing/2014/main" id="{EF8827F1-E2DD-4721-A465-2C94E4576CF8}"/>
              </a:ext>
            </a:extLst>
          </p:cNvPr>
          <p:cNvSpPr>
            <a:spLocks noGrp="1"/>
          </p:cNvSpPr>
          <p:nvPr>
            <p:ph type="pic" sz="quarter" idx="19" hasCustomPrompt="1"/>
          </p:nvPr>
        </p:nvSpPr>
        <p:spPr>
          <a:xfrm>
            <a:off x="8281149" y="1386800"/>
            <a:ext cx="3427207" cy="2333737"/>
          </a:xfrm>
          <a:prstGeom prst="rect">
            <a:avLst/>
          </a:prstGeom>
          <a:solidFill>
            <a:schemeClr val="bg2">
              <a:lumMod val="95000"/>
            </a:schemeClr>
          </a:solidFill>
        </p:spPr>
        <p:txBody>
          <a:bodyPr/>
          <a:lstStyle>
            <a:lvl1pPr marL="0" marR="0" indent="0" algn="ctr" defTabSz="690988" rtl="0" eaLnBrk="1" fontAlgn="auto" latinLnBrk="0" hangingPunct="1">
              <a:lnSpc>
                <a:spcPct val="90000"/>
              </a:lnSpc>
              <a:spcBef>
                <a:spcPts val="755"/>
              </a:spcBef>
              <a:spcAft>
                <a:spcPts val="0"/>
              </a:spcAft>
              <a:buClrTx/>
              <a:buSzTx/>
              <a:buFont typeface="Arial"/>
              <a:buNone/>
              <a:tabLst/>
              <a:defRPr sz="1058" b="0" cap="none">
                <a:solidFill>
                  <a:schemeClr val="tx1"/>
                </a:solidFill>
              </a:defRPr>
            </a:lvl1pPr>
          </a:lstStyle>
          <a:p>
            <a:r>
              <a:rPr lang="en-US"/>
              <a:t>Drag photo to placeholder or click on icon to place photo from file. </a:t>
            </a:r>
          </a:p>
          <a:p>
            <a:endParaRPr lang="en-US"/>
          </a:p>
        </p:txBody>
      </p:sp>
      <p:sp>
        <p:nvSpPr>
          <p:cNvPr id="11" name="Slide Number Placeholder 1">
            <a:extLst>
              <a:ext uri="{FF2B5EF4-FFF2-40B4-BE49-F238E27FC236}">
                <a16:creationId xmlns:a16="http://schemas.microsoft.com/office/drawing/2014/main" id="{9A2B402E-14C9-4EFD-AD52-31E6737BAC77}"/>
              </a:ext>
            </a:extLst>
          </p:cNvPr>
          <p:cNvSpPr txBox="1">
            <a:spLocks/>
          </p:cNvSpPr>
          <p:nvPr userDrawn="1"/>
        </p:nvSpPr>
        <p:spPr>
          <a:xfrm>
            <a:off x="10934700" y="6487280"/>
            <a:ext cx="800100" cy="251853"/>
          </a:xfrm>
          <a:prstGeom prst="rect">
            <a:avLst/>
          </a:prstGeom>
        </p:spPr>
        <p:txBody>
          <a:bodyPr vert="horz" lIns="0" tIns="34551" rIns="0" bIns="34551" rtlCol="0" anchor="ctr"/>
          <a:lstStyle>
            <a:defPPr>
              <a:defRPr lang="en-US"/>
            </a:defPPr>
            <a:lvl1pPr marL="0" algn="r" defTabSz="914400" rtl="0" eaLnBrk="1" latinLnBrk="0" hangingPunct="1">
              <a:defRPr lang="en-US" sz="800"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2F552B-1952-B44E-8CAB-5705F0ACD2E2}" type="slidenum">
              <a:rPr lang="uk-UA" sz="604" smtClean="0"/>
              <a:pPr/>
              <a:t>‹#›</a:t>
            </a:fld>
            <a:endParaRPr lang="uk-UA" sz="604"/>
          </a:p>
        </p:txBody>
      </p:sp>
      <p:sp>
        <p:nvSpPr>
          <p:cNvPr id="12" name="Text Placeholder 3">
            <a:extLst>
              <a:ext uri="{FF2B5EF4-FFF2-40B4-BE49-F238E27FC236}">
                <a16:creationId xmlns:a16="http://schemas.microsoft.com/office/drawing/2014/main" id="{1BC3AF4F-971E-44BB-969D-03F43AC5AB07}"/>
              </a:ext>
            </a:extLst>
          </p:cNvPr>
          <p:cNvSpPr>
            <a:spLocks noGrp="1"/>
          </p:cNvSpPr>
          <p:nvPr>
            <p:ph type="body" sz="quarter" idx="21" hasCustomPrompt="1"/>
          </p:nvPr>
        </p:nvSpPr>
        <p:spPr>
          <a:xfrm>
            <a:off x="460377" y="4431392"/>
            <a:ext cx="3439271" cy="1568450"/>
          </a:xfrm>
        </p:spPr>
        <p:txBody>
          <a:bodyPr>
            <a:noAutofit/>
          </a:bodyPr>
          <a:lstStyle>
            <a:lvl1pPr algn="ctr">
              <a:defRPr sz="1814" b="0" i="0" baseline="0"/>
            </a:lvl1pPr>
            <a:lvl2pPr>
              <a:defRPr sz="1814" b="0" i="0" baseline="0"/>
            </a:lvl2pPr>
            <a:lvl3pPr>
              <a:defRPr sz="1814" b="0" i="0" baseline="0"/>
            </a:lvl3pPr>
            <a:lvl4pPr>
              <a:defRPr sz="1814" b="0" i="0" baseline="0"/>
            </a:lvl4pPr>
            <a:lvl5pPr>
              <a:defRPr sz="1814" b="0" i="0" baseline="0"/>
            </a:lvl5pPr>
          </a:lstStyle>
          <a:p>
            <a:pPr lvl="1" algn="ctr"/>
            <a:r>
              <a:rPr lang="en-US"/>
              <a:t>Arial 24 pt.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a:t>
            </a:r>
          </a:p>
        </p:txBody>
      </p:sp>
      <p:sp>
        <p:nvSpPr>
          <p:cNvPr id="13" name="Text Placeholder 3">
            <a:extLst>
              <a:ext uri="{FF2B5EF4-FFF2-40B4-BE49-F238E27FC236}">
                <a16:creationId xmlns:a16="http://schemas.microsoft.com/office/drawing/2014/main" id="{9CC3B5CE-E496-4DA0-B5A8-0994638A36C6}"/>
              </a:ext>
            </a:extLst>
          </p:cNvPr>
          <p:cNvSpPr>
            <a:spLocks noGrp="1"/>
          </p:cNvSpPr>
          <p:nvPr>
            <p:ph type="body" sz="quarter" idx="22" hasCustomPrompt="1"/>
          </p:nvPr>
        </p:nvSpPr>
        <p:spPr>
          <a:xfrm>
            <a:off x="8281148" y="4431392"/>
            <a:ext cx="3439271" cy="1568450"/>
          </a:xfrm>
        </p:spPr>
        <p:txBody>
          <a:bodyPr>
            <a:noAutofit/>
          </a:bodyPr>
          <a:lstStyle>
            <a:lvl1pPr algn="ctr">
              <a:defRPr sz="1814" b="0" i="0" baseline="0"/>
            </a:lvl1pPr>
            <a:lvl2pPr>
              <a:defRPr sz="1814" b="0" i="0" baseline="0"/>
            </a:lvl2pPr>
            <a:lvl3pPr>
              <a:defRPr sz="1814" b="0" i="0" baseline="0"/>
            </a:lvl3pPr>
            <a:lvl4pPr>
              <a:defRPr sz="1814" b="0" i="0" baseline="0"/>
            </a:lvl4pPr>
            <a:lvl5pPr>
              <a:defRPr sz="1814" b="0" i="0" baseline="0"/>
            </a:lvl5pPr>
          </a:lstStyle>
          <a:p>
            <a:pPr lvl="1" algn="ctr"/>
            <a:r>
              <a:rPr lang="en-US"/>
              <a:t>Arial 24 pt.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a:t>
            </a:r>
          </a:p>
        </p:txBody>
      </p:sp>
      <p:sp>
        <p:nvSpPr>
          <p:cNvPr id="14" name="Text Placeholder 3">
            <a:extLst>
              <a:ext uri="{FF2B5EF4-FFF2-40B4-BE49-F238E27FC236}">
                <a16:creationId xmlns:a16="http://schemas.microsoft.com/office/drawing/2014/main" id="{FF3DD72D-1670-4699-8773-84D4F0CBC225}"/>
              </a:ext>
            </a:extLst>
          </p:cNvPr>
          <p:cNvSpPr>
            <a:spLocks noGrp="1"/>
          </p:cNvSpPr>
          <p:nvPr>
            <p:ph type="body" sz="quarter" idx="23" hasCustomPrompt="1"/>
          </p:nvPr>
        </p:nvSpPr>
        <p:spPr>
          <a:xfrm>
            <a:off x="4370763" y="4431392"/>
            <a:ext cx="3439271" cy="1568450"/>
          </a:xfrm>
        </p:spPr>
        <p:txBody>
          <a:bodyPr>
            <a:noAutofit/>
          </a:bodyPr>
          <a:lstStyle>
            <a:lvl1pPr algn="ctr">
              <a:defRPr sz="1814" b="0" i="0" baseline="0"/>
            </a:lvl1pPr>
            <a:lvl2pPr>
              <a:defRPr sz="1814" b="0" i="0" baseline="0"/>
            </a:lvl2pPr>
            <a:lvl3pPr>
              <a:defRPr sz="1814" b="0" i="0" baseline="0"/>
            </a:lvl3pPr>
            <a:lvl4pPr>
              <a:defRPr sz="1814" b="0" i="0" baseline="0"/>
            </a:lvl4pPr>
            <a:lvl5pPr>
              <a:defRPr sz="1814" b="0" i="0" baseline="0"/>
            </a:lvl5pPr>
          </a:lstStyle>
          <a:p>
            <a:pPr lvl="1" algn="ctr"/>
            <a:r>
              <a:rPr lang="en-US"/>
              <a:t>Arial 24 pt.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a:t>
            </a:r>
          </a:p>
        </p:txBody>
      </p:sp>
      <p:pic>
        <p:nvPicPr>
          <p:cNvPr id="16" name="Graphic 15">
            <a:extLst>
              <a:ext uri="{FF2B5EF4-FFF2-40B4-BE49-F238E27FC236}">
                <a16:creationId xmlns:a16="http://schemas.microsoft.com/office/drawing/2014/main" id="{66F3B8E4-DB18-4FC1-8CAF-354A8BCE60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5531" y="6483429"/>
            <a:ext cx="621880" cy="238387"/>
          </a:xfrm>
          <a:prstGeom prst="rect">
            <a:avLst/>
          </a:prstGeom>
        </p:spPr>
      </p:pic>
    </p:spTree>
    <p:extLst>
      <p:ext uri="{BB962C8B-B14F-4D97-AF65-F5344CB8AC3E}">
        <p14:creationId xmlns:p14="http://schemas.microsoft.com/office/powerpoint/2010/main" val="1456011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_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1425A4-6157-4D15-BE18-F6681CAEFE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171075" y="1148641"/>
            <a:ext cx="9524999" cy="2095453"/>
          </a:xfrm>
        </p:spPr>
        <p:txBody>
          <a:bodyPr anchor="b" anchorCtr="0">
            <a:noAutofit/>
          </a:bodyPr>
          <a:lstStyle>
            <a:lvl1pPr algn="l">
              <a:defRPr sz="5400">
                <a:solidFill>
                  <a:schemeClr val="tx1"/>
                </a:solidFill>
              </a:defRPr>
            </a:lvl1pPr>
          </a:lstStyle>
          <a:p>
            <a:r>
              <a:rPr lang="en-US"/>
              <a:t>Click to Edit Title</a:t>
            </a:r>
          </a:p>
        </p:txBody>
      </p:sp>
      <p:sp>
        <p:nvSpPr>
          <p:cNvPr id="3" name="Subtitle 2"/>
          <p:cNvSpPr>
            <a:spLocks noGrp="1"/>
          </p:cNvSpPr>
          <p:nvPr>
            <p:ph type="subTitle" idx="1" hasCustomPrompt="1"/>
          </p:nvPr>
        </p:nvSpPr>
        <p:spPr>
          <a:xfrm>
            <a:off x="1171075" y="3914346"/>
            <a:ext cx="4838700" cy="299750"/>
          </a:xfrm>
          <a:prstGeom prst="rect">
            <a:avLst/>
          </a:prstGeom>
        </p:spPr>
        <p:txBody>
          <a:bodyPr lIns="91440" anchor="ctr">
            <a:noAutofit/>
          </a:bodyPr>
          <a:lstStyle>
            <a:lvl1pPr marL="0" indent="0" algn="l">
              <a:buNone/>
              <a:defRPr sz="2000" b="1"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 00, 2020</a:t>
            </a:r>
          </a:p>
        </p:txBody>
      </p:sp>
      <p:sp>
        <p:nvSpPr>
          <p:cNvPr id="6" name="Text Placeholder 5">
            <a:extLst>
              <a:ext uri="{FF2B5EF4-FFF2-40B4-BE49-F238E27FC236}">
                <a16:creationId xmlns:a16="http://schemas.microsoft.com/office/drawing/2014/main" id="{AFABAFCE-37DF-C848-A96E-2E4CDBC39FA6}"/>
              </a:ext>
            </a:extLst>
          </p:cNvPr>
          <p:cNvSpPr>
            <a:spLocks noGrp="1"/>
          </p:cNvSpPr>
          <p:nvPr>
            <p:ph type="body" sz="quarter" idx="18" hasCustomPrompt="1"/>
          </p:nvPr>
        </p:nvSpPr>
        <p:spPr>
          <a:xfrm>
            <a:off x="1171075" y="3408284"/>
            <a:ext cx="4838700" cy="398567"/>
          </a:xfrm>
          <a:prstGeom prst="rect">
            <a:avLst/>
          </a:prstGeom>
        </p:spPr>
        <p:txBody>
          <a:bodyPr lIns="91440" anchor="ctr">
            <a:noAutofit/>
          </a:bodyPr>
          <a:lstStyle>
            <a:lvl1pPr>
              <a:defRPr sz="2800">
                <a:solidFill>
                  <a:schemeClr val="tx1"/>
                </a:solidFill>
              </a:defRPr>
            </a:lvl1pPr>
          </a:lstStyle>
          <a:p>
            <a:pPr lvl="0"/>
            <a:r>
              <a:rPr lang="en-US"/>
              <a:t>Presenter Name</a:t>
            </a:r>
          </a:p>
        </p:txBody>
      </p:sp>
      <p:sp>
        <p:nvSpPr>
          <p:cNvPr id="7" name="Text Placeholder 29">
            <a:extLst>
              <a:ext uri="{FF2B5EF4-FFF2-40B4-BE49-F238E27FC236}">
                <a16:creationId xmlns:a16="http://schemas.microsoft.com/office/drawing/2014/main" id="{E1491870-16CB-40BB-9E5B-333D9C542729}"/>
              </a:ext>
            </a:extLst>
          </p:cNvPr>
          <p:cNvSpPr>
            <a:spLocks noGrp="1"/>
          </p:cNvSpPr>
          <p:nvPr>
            <p:ph type="body" sz="quarter" idx="19" hasCustomPrompt="1"/>
          </p:nvPr>
        </p:nvSpPr>
        <p:spPr>
          <a:xfrm>
            <a:off x="1" y="-32656"/>
            <a:ext cx="10394950" cy="1149350"/>
          </a:xfrm>
        </p:spPr>
        <p:txBody>
          <a:bodyPr/>
          <a:lstStyle>
            <a:lvl1pPr marL="0" marR="0" indent="0" algn="l" defTabSz="914400" rtl="0" eaLnBrk="1" fontAlgn="auto" latinLnBrk="0" hangingPunct="1">
              <a:lnSpc>
                <a:spcPct val="100000"/>
              </a:lnSpc>
              <a:spcBef>
                <a:spcPts val="600"/>
              </a:spcBef>
              <a:spcAft>
                <a:spcPts val="600"/>
              </a:spcAft>
              <a:buClrTx/>
              <a:buSzTx/>
              <a:buFont typeface="Arial"/>
              <a:buNone/>
              <a:tabLst/>
              <a:defRPr>
                <a:solidFill>
                  <a:srgbClr val="FFFF00"/>
                </a:solidFill>
              </a:defRPr>
            </a:lvl1pPr>
          </a:lstStyle>
          <a:p>
            <a:pPr marL="0" marR="0" lvl="0" indent="0" algn="l" defTabSz="914400" rtl="0" eaLnBrk="1" fontAlgn="auto" latinLnBrk="0" hangingPunct="1">
              <a:lnSpc>
                <a:spcPct val="100000"/>
              </a:lnSpc>
              <a:spcBef>
                <a:spcPts val="600"/>
              </a:spcBef>
              <a:spcAft>
                <a:spcPts val="600"/>
              </a:spcAft>
              <a:buClrTx/>
              <a:buSzTx/>
              <a:buFont typeface="Arial"/>
              <a:buNone/>
              <a:tabLst/>
              <a:defRPr/>
            </a:pPr>
            <a:r>
              <a:rPr lang="en-US"/>
              <a:t>Disclaimer: Presentation Option Only</a:t>
            </a:r>
            <a:endParaRPr kumimoji="0" lang="en-US" altLang="en-US" sz="2400" b="1" i="0" u="none" strike="noStrike" cap="none" normalizeH="0" baseline="0">
              <a:ln>
                <a:noFill/>
              </a:ln>
              <a:solidFill>
                <a:schemeClr val="accent2"/>
              </a:solidFill>
              <a:effectLst/>
              <a:latin typeface="Arial" panose="020B0604020202020204" pitchFamily="34" charset="0"/>
            </a:endParaRPr>
          </a:p>
        </p:txBody>
      </p:sp>
      <p:pic>
        <p:nvPicPr>
          <p:cNvPr id="11" name="Picture 10">
            <a:extLst>
              <a:ext uri="{FF2B5EF4-FFF2-40B4-BE49-F238E27FC236}">
                <a16:creationId xmlns:a16="http://schemas.microsoft.com/office/drawing/2014/main" id="{A4BC0FF5-A126-46DF-881C-1891EF77FC6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315200" y="5716007"/>
            <a:ext cx="4174376" cy="414204"/>
          </a:xfrm>
          <a:prstGeom prst="rect">
            <a:avLst/>
          </a:prstGeom>
        </p:spPr>
      </p:pic>
      <p:sp>
        <p:nvSpPr>
          <p:cNvPr id="9" name="Footer Placeholder 8">
            <a:extLst>
              <a:ext uri="{FF2B5EF4-FFF2-40B4-BE49-F238E27FC236}">
                <a16:creationId xmlns:a16="http://schemas.microsoft.com/office/drawing/2014/main" id="{05D72DEF-BE58-B15A-53E3-254026677EA5}"/>
              </a:ext>
            </a:extLst>
          </p:cNvPr>
          <p:cNvSpPr txBox="1">
            <a:spLocks/>
          </p:cNvSpPr>
          <p:nvPr userDrawn="1"/>
        </p:nvSpPr>
        <p:spPr>
          <a:xfrm>
            <a:off x="1649560" y="6588582"/>
            <a:ext cx="7095831" cy="215444"/>
          </a:xfrm>
          <a:prstGeom prst="rect">
            <a:avLst/>
          </a:prstGeom>
        </p:spPr>
        <p:txBody>
          <a:bodyPr vert="horz" wrap="square" lIns="0" tIns="45720" rIns="0" bIns="45720" rtlCol="0" anchor="ctr">
            <a:spAutoFit/>
          </a:bodyPr>
          <a:lstStyle>
            <a:defPPr>
              <a:defRPr lang="en-US"/>
            </a:defPPr>
            <a:lvl1pPr>
              <a:defRPr sz="800" cap="all" baseline="0">
                <a:solidFill>
                  <a:schemeClr val="tx2"/>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dirty="0">
                <a:solidFill>
                  <a:schemeClr val="bg1"/>
                </a:solidFill>
              </a:rPr>
              <a:t>©2022 The MITRE Corporation. ALL RIGHTS RESERVED, Approved for public release. Distribution unlimited 21-01346-7.</a:t>
            </a:r>
          </a:p>
        </p:txBody>
      </p:sp>
    </p:spTree>
    <p:extLst>
      <p:ext uri="{BB962C8B-B14F-4D97-AF65-F5344CB8AC3E}">
        <p14:creationId xmlns:p14="http://schemas.microsoft.com/office/powerpoint/2010/main" val="4080893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lay Name delete when done">
    <p:bg>
      <p:bgPr>
        <a:solidFill>
          <a:srgbClr val="005B94"/>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825702-2AB8-4622-9253-2D45F7040E36}"/>
              </a:ext>
            </a:extLst>
          </p:cNvPr>
          <p:cNvSpPr txBox="1"/>
          <p:nvPr userDrawn="1"/>
        </p:nvSpPr>
        <p:spPr>
          <a:xfrm>
            <a:off x="2856972" y="2148579"/>
            <a:ext cx="6478055" cy="2308324"/>
          </a:xfrm>
          <a:prstGeom prst="rect">
            <a:avLst/>
          </a:prstGeom>
          <a:ln>
            <a:noFill/>
          </a:ln>
        </p:spPr>
        <p:txBody>
          <a:bodyPr vert="horz" wrap="none" lIns="91440" tIns="45720" rIns="91440" bIns="45720" rtlCol="0">
            <a:spAutoFit/>
          </a:bodyPr>
          <a:lstStyle/>
          <a:p>
            <a:pPr algn="ctr"/>
            <a:r>
              <a:rPr lang="en-US" sz="4800" b="1">
                <a:latin typeface="Arial" panose="020B0604020202020204" pitchFamily="34" charset="0"/>
                <a:cs typeface="Arial" panose="020B0604020202020204" pitchFamily="34" charset="0"/>
              </a:rPr>
              <a:t>MITRE POWERPOINT</a:t>
            </a:r>
          </a:p>
          <a:p>
            <a:pPr algn="ctr"/>
            <a:r>
              <a:rPr lang="en-US" sz="4800" b="1">
                <a:latin typeface="Arial" panose="020B0604020202020204" pitchFamily="34" charset="0"/>
                <a:cs typeface="Arial" panose="020B0604020202020204" pitchFamily="34" charset="0"/>
              </a:rPr>
              <a:t>TEMPLATE </a:t>
            </a:r>
            <a:br>
              <a:rPr lang="en-US" sz="4800" b="1">
                <a:latin typeface="Arial" panose="020B0604020202020204" pitchFamily="34" charset="0"/>
                <a:cs typeface="Arial" panose="020B0604020202020204" pitchFamily="34" charset="0"/>
              </a:rPr>
            </a:br>
            <a:r>
              <a:rPr lang="en-US" sz="4800" b="1">
                <a:latin typeface="Arial" panose="020B0604020202020204" pitchFamily="34" charset="0"/>
                <a:cs typeface="Arial" panose="020B0604020202020204" pitchFamily="34" charset="0"/>
              </a:rPr>
              <a:t>16x9 </a:t>
            </a:r>
          </a:p>
        </p:txBody>
      </p:sp>
      <p:sp>
        <p:nvSpPr>
          <p:cNvPr id="5" name="Footer Placeholder 4">
            <a:extLst>
              <a:ext uri="{FF2B5EF4-FFF2-40B4-BE49-F238E27FC236}">
                <a16:creationId xmlns:a16="http://schemas.microsoft.com/office/drawing/2014/main" id="{61B52840-C05C-4D4B-B80B-23BD595DD4ED}"/>
              </a:ext>
            </a:extLst>
          </p:cNvPr>
          <p:cNvSpPr txBox="1">
            <a:spLocks/>
          </p:cNvSpPr>
          <p:nvPr userDrawn="1"/>
        </p:nvSpPr>
        <p:spPr>
          <a:xfrm>
            <a:off x="8708613" y="5435532"/>
            <a:ext cx="3073883" cy="644181"/>
          </a:xfrm>
          <a:prstGeom prst="rect">
            <a:avLst/>
          </a:prstGeom>
          <a:ln w="12700">
            <a:solidFill>
              <a:schemeClr val="tx1"/>
            </a:solidFill>
          </a:ln>
        </p:spPr>
        <p:txBody>
          <a:bodyPr vert="horz" lIns="0" tIns="45720" rIns="0" bIns="45720" rtlCol="0" anchor="ctr"/>
          <a:lstStyle>
            <a:defPPr>
              <a:defRPr lang="en-US"/>
            </a:defPPr>
            <a:lvl1pPr algn="r">
              <a:defRPr sz="800" cap="all" baseline="0">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solidFill>
                  <a:schemeClr val="tx1"/>
                </a:solidFill>
              </a:rPr>
              <a:t>DELETE FROM DECK WHEN DONE. DO NOT PRINT.</a:t>
            </a:r>
          </a:p>
        </p:txBody>
      </p:sp>
    </p:spTree>
    <p:extLst>
      <p:ext uri="{BB962C8B-B14F-4D97-AF65-F5344CB8AC3E}">
        <p14:creationId xmlns:p14="http://schemas.microsoft.com/office/powerpoint/2010/main" val="2863181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_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1425A4-6157-4D15-BE18-F6681CAEFE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171075" y="1148641"/>
            <a:ext cx="9524999" cy="2095453"/>
          </a:xfrm>
        </p:spPr>
        <p:txBody>
          <a:bodyPr anchor="b" anchorCtr="0">
            <a:noAutofit/>
          </a:bodyPr>
          <a:lstStyle>
            <a:lvl1pPr algn="l">
              <a:defRPr sz="5400">
                <a:solidFill>
                  <a:schemeClr val="tx1"/>
                </a:solidFill>
              </a:defRPr>
            </a:lvl1pPr>
          </a:lstStyle>
          <a:p>
            <a:r>
              <a:rPr lang="en-US"/>
              <a:t>Click to Edit Title</a:t>
            </a:r>
          </a:p>
        </p:txBody>
      </p:sp>
      <p:sp>
        <p:nvSpPr>
          <p:cNvPr id="3" name="Subtitle 2"/>
          <p:cNvSpPr>
            <a:spLocks noGrp="1"/>
          </p:cNvSpPr>
          <p:nvPr>
            <p:ph type="subTitle" idx="1" hasCustomPrompt="1"/>
          </p:nvPr>
        </p:nvSpPr>
        <p:spPr>
          <a:xfrm>
            <a:off x="1171075" y="3914346"/>
            <a:ext cx="4838700" cy="299750"/>
          </a:xfrm>
          <a:prstGeom prst="rect">
            <a:avLst/>
          </a:prstGeom>
        </p:spPr>
        <p:txBody>
          <a:bodyPr lIns="91440" anchor="ctr">
            <a:noAutofit/>
          </a:bodyPr>
          <a:lstStyle>
            <a:lvl1pPr marL="0" indent="0" algn="l">
              <a:buNone/>
              <a:defRPr sz="2000" b="1"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 00, 2020</a:t>
            </a:r>
          </a:p>
        </p:txBody>
      </p:sp>
      <p:sp>
        <p:nvSpPr>
          <p:cNvPr id="6" name="Text Placeholder 5">
            <a:extLst>
              <a:ext uri="{FF2B5EF4-FFF2-40B4-BE49-F238E27FC236}">
                <a16:creationId xmlns:a16="http://schemas.microsoft.com/office/drawing/2014/main" id="{AFABAFCE-37DF-C848-A96E-2E4CDBC39FA6}"/>
              </a:ext>
            </a:extLst>
          </p:cNvPr>
          <p:cNvSpPr>
            <a:spLocks noGrp="1"/>
          </p:cNvSpPr>
          <p:nvPr>
            <p:ph type="body" sz="quarter" idx="18" hasCustomPrompt="1"/>
          </p:nvPr>
        </p:nvSpPr>
        <p:spPr>
          <a:xfrm>
            <a:off x="1171075" y="3408284"/>
            <a:ext cx="4838700" cy="398567"/>
          </a:xfrm>
          <a:prstGeom prst="rect">
            <a:avLst/>
          </a:prstGeom>
        </p:spPr>
        <p:txBody>
          <a:bodyPr lIns="91440" anchor="ctr">
            <a:noAutofit/>
          </a:bodyPr>
          <a:lstStyle>
            <a:lvl1pPr>
              <a:defRPr sz="2800">
                <a:solidFill>
                  <a:schemeClr val="tx1"/>
                </a:solidFill>
              </a:defRPr>
            </a:lvl1pPr>
          </a:lstStyle>
          <a:p>
            <a:pPr lvl="0"/>
            <a:r>
              <a:rPr lang="en-US"/>
              <a:t>Presenter Name</a:t>
            </a:r>
          </a:p>
        </p:txBody>
      </p:sp>
      <p:sp>
        <p:nvSpPr>
          <p:cNvPr id="7" name="Text Placeholder 29">
            <a:extLst>
              <a:ext uri="{FF2B5EF4-FFF2-40B4-BE49-F238E27FC236}">
                <a16:creationId xmlns:a16="http://schemas.microsoft.com/office/drawing/2014/main" id="{E1491870-16CB-40BB-9E5B-333D9C542729}"/>
              </a:ext>
            </a:extLst>
          </p:cNvPr>
          <p:cNvSpPr>
            <a:spLocks noGrp="1"/>
          </p:cNvSpPr>
          <p:nvPr>
            <p:ph type="body" sz="quarter" idx="19" hasCustomPrompt="1"/>
          </p:nvPr>
        </p:nvSpPr>
        <p:spPr>
          <a:xfrm>
            <a:off x="1" y="-32656"/>
            <a:ext cx="10394950" cy="1149350"/>
          </a:xfrm>
        </p:spPr>
        <p:txBody>
          <a:bodyPr/>
          <a:lstStyle>
            <a:lvl1pPr marL="0" marR="0" indent="0" algn="l" defTabSz="914400" rtl="0" eaLnBrk="1" fontAlgn="auto" latinLnBrk="0" hangingPunct="1">
              <a:lnSpc>
                <a:spcPct val="100000"/>
              </a:lnSpc>
              <a:spcBef>
                <a:spcPts val="600"/>
              </a:spcBef>
              <a:spcAft>
                <a:spcPts val="600"/>
              </a:spcAft>
              <a:buClrTx/>
              <a:buSzTx/>
              <a:buFont typeface="Arial"/>
              <a:buNone/>
              <a:tabLst/>
              <a:defRPr>
                <a:solidFill>
                  <a:srgbClr val="FFFF00"/>
                </a:solidFill>
              </a:defRPr>
            </a:lvl1pPr>
          </a:lstStyle>
          <a:p>
            <a:pPr marL="0" marR="0" lvl="0" indent="0" algn="l" defTabSz="914400" rtl="0" eaLnBrk="1" fontAlgn="auto" latinLnBrk="0" hangingPunct="1">
              <a:lnSpc>
                <a:spcPct val="100000"/>
              </a:lnSpc>
              <a:spcBef>
                <a:spcPts val="600"/>
              </a:spcBef>
              <a:spcAft>
                <a:spcPts val="600"/>
              </a:spcAft>
              <a:buClrTx/>
              <a:buSzTx/>
              <a:buFont typeface="Arial"/>
              <a:buNone/>
              <a:tabLst/>
              <a:defRPr/>
            </a:pPr>
            <a:r>
              <a:rPr lang="en-US"/>
              <a:t>Disclaimer: Presentation Option Only</a:t>
            </a:r>
            <a:endParaRPr kumimoji="0" lang="en-US" altLang="en-US" sz="2400" b="1" i="0" u="none" strike="noStrike" cap="none" normalizeH="0" baseline="0">
              <a:ln>
                <a:noFill/>
              </a:ln>
              <a:solidFill>
                <a:schemeClr val="accent2"/>
              </a:solidFill>
              <a:effectLst/>
              <a:latin typeface="Arial" panose="020B0604020202020204" pitchFamily="34" charset="0"/>
            </a:endParaRPr>
          </a:p>
        </p:txBody>
      </p:sp>
      <p:pic>
        <p:nvPicPr>
          <p:cNvPr id="11" name="Picture 10">
            <a:extLst>
              <a:ext uri="{FF2B5EF4-FFF2-40B4-BE49-F238E27FC236}">
                <a16:creationId xmlns:a16="http://schemas.microsoft.com/office/drawing/2014/main" id="{A4BC0FF5-A126-46DF-881C-1891EF77FC6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315200" y="5716007"/>
            <a:ext cx="4174376" cy="414204"/>
          </a:xfrm>
          <a:prstGeom prst="rect">
            <a:avLst/>
          </a:prstGeom>
        </p:spPr>
      </p:pic>
      <p:sp>
        <p:nvSpPr>
          <p:cNvPr id="8" name="Footer Placeholder 8">
            <a:extLst>
              <a:ext uri="{FF2B5EF4-FFF2-40B4-BE49-F238E27FC236}">
                <a16:creationId xmlns:a16="http://schemas.microsoft.com/office/drawing/2014/main" id="{F04DE967-185D-40A6-8C0D-9C8B22C07067}"/>
              </a:ext>
            </a:extLst>
          </p:cNvPr>
          <p:cNvSpPr txBox="1">
            <a:spLocks/>
          </p:cNvSpPr>
          <p:nvPr userDrawn="1"/>
        </p:nvSpPr>
        <p:spPr>
          <a:xfrm>
            <a:off x="3919122" y="6523689"/>
            <a:ext cx="4353756" cy="215444"/>
          </a:xfrm>
          <a:prstGeom prst="rect">
            <a:avLst/>
          </a:prstGeom>
        </p:spPr>
        <p:txBody>
          <a:bodyPr vert="horz" wrap="square" lIns="0" tIns="45720" rIns="0" bIns="45720" rtlCol="0" anchor="ctr">
            <a:spAutoFit/>
          </a:bodyPr>
          <a:lstStyle>
            <a:defPPr>
              <a:defRPr lang="en-US"/>
            </a:defPPr>
            <a:lvl1pPr>
              <a:defRPr sz="800" cap="all" baseline="0">
                <a:solidFill>
                  <a:schemeClr val="tx2"/>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 2020 THE MITRE CORPORATION. ALL RIGHTS RESERVED. FOR INTERNAL USE ONLY.</a:t>
            </a:r>
          </a:p>
        </p:txBody>
      </p:sp>
    </p:spTree>
    <p:extLst>
      <p:ext uri="{BB962C8B-B14F-4D97-AF65-F5344CB8AC3E}">
        <p14:creationId xmlns:p14="http://schemas.microsoft.com/office/powerpoint/2010/main" val="2265748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_Insert_Photo_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1" y="1139975"/>
            <a:ext cx="10238874" cy="2095453"/>
          </a:xfrm>
        </p:spPr>
        <p:txBody>
          <a:bodyPr anchor="b" anchorCtr="0">
            <a:noAutofit/>
          </a:bodyPr>
          <a:lstStyle>
            <a:lvl1pPr algn="l">
              <a:defRPr sz="5400">
                <a:solidFill>
                  <a:schemeClr val="tx1"/>
                </a:solidFill>
              </a:defRPr>
            </a:lvl1pPr>
          </a:lstStyle>
          <a:p>
            <a:r>
              <a:rPr lang="en-US"/>
              <a:t>Click to Edit Title</a:t>
            </a:r>
          </a:p>
        </p:txBody>
      </p:sp>
      <p:sp>
        <p:nvSpPr>
          <p:cNvPr id="3" name="Subtitle 2"/>
          <p:cNvSpPr>
            <a:spLocks noGrp="1"/>
          </p:cNvSpPr>
          <p:nvPr>
            <p:ph type="subTitle" idx="1" hasCustomPrompt="1"/>
          </p:nvPr>
        </p:nvSpPr>
        <p:spPr>
          <a:xfrm>
            <a:off x="457201" y="3891232"/>
            <a:ext cx="5201349" cy="299750"/>
          </a:xfrm>
          <a:prstGeom prst="rect">
            <a:avLst/>
          </a:prstGeom>
        </p:spPr>
        <p:txBody>
          <a:bodyPr lIns="91440">
            <a:noAutofit/>
          </a:bodyPr>
          <a:lstStyle>
            <a:lvl1pPr marL="0" indent="0" algn="l">
              <a:buNone/>
              <a:defRPr sz="2000" b="1"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 00, 2020</a:t>
            </a:r>
          </a:p>
        </p:txBody>
      </p:sp>
      <p:sp>
        <p:nvSpPr>
          <p:cNvPr id="6" name="Text Placeholder 5">
            <a:extLst>
              <a:ext uri="{FF2B5EF4-FFF2-40B4-BE49-F238E27FC236}">
                <a16:creationId xmlns:a16="http://schemas.microsoft.com/office/drawing/2014/main" id="{AFABAFCE-37DF-C848-A96E-2E4CDBC39FA6}"/>
              </a:ext>
            </a:extLst>
          </p:cNvPr>
          <p:cNvSpPr>
            <a:spLocks noGrp="1"/>
          </p:cNvSpPr>
          <p:nvPr>
            <p:ph type="body" sz="quarter" idx="18" hasCustomPrompt="1"/>
          </p:nvPr>
        </p:nvSpPr>
        <p:spPr>
          <a:xfrm>
            <a:off x="457201" y="3385170"/>
            <a:ext cx="5714999" cy="398567"/>
          </a:xfrm>
          <a:prstGeom prst="rect">
            <a:avLst/>
          </a:prstGeom>
        </p:spPr>
        <p:txBody>
          <a:bodyPr lIns="91440">
            <a:noAutofit/>
          </a:bodyPr>
          <a:lstStyle>
            <a:lvl1pPr>
              <a:defRPr sz="2800">
                <a:solidFill>
                  <a:schemeClr val="tx1"/>
                </a:solidFill>
              </a:defRPr>
            </a:lvl1pPr>
          </a:lstStyle>
          <a:p>
            <a:pPr lvl="0"/>
            <a:r>
              <a:rPr lang="en-US"/>
              <a:t>Presenter Name</a:t>
            </a:r>
          </a:p>
        </p:txBody>
      </p:sp>
      <p:sp>
        <p:nvSpPr>
          <p:cNvPr id="8" name="Text Placeholder 7">
            <a:extLst>
              <a:ext uri="{FF2B5EF4-FFF2-40B4-BE49-F238E27FC236}">
                <a16:creationId xmlns:a16="http://schemas.microsoft.com/office/drawing/2014/main" id="{C81EFF5D-6B9A-434F-9F46-CDC551DFC52A}"/>
              </a:ext>
            </a:extLst>
          </p:cNvPr>
          <p:cNvSpPr>
            <a:spLocks noGrp="1"/>
          </p:cNvSpPr>
          <p:nvPr>
            <p:ph type="body" sz="quarter" idx="19" hasCustomPrompt="1"/>
          </p:nvPr>
        </p:nvSpPr>
        <p:spPr>
          <a:xfrm>
            <a:off x="1513975" y="0"/>
            <a:ext cx="12192000" cy="6858000"/>
          </a:xfrm>
        </p:spPr>
        <p:txBody>
          <a:bodyPr/>
          <a:lstStyle>
            <a:lvl1pPr>
              <a:defRPr b="1">
                <a:solidFill>
                  <a:srgbClr val="FFFF00"/>
                </a:solidFill>
              </a:defRPr>
            </a:lvl1pPr>
            <a:lvl3pPr marL="457200" indent="-457200">
              <a:spcBef>
                <a:spcPts val="0"/>
              </a:spcBef>
              <a:spcAft>
                <a:spcPts val="0"/>
              </a:spcAft>
              <a:buFont typeface="+mj-lt"/>
              <a:buAutoNum type="arabicPeriod"/>
              <a:defRPr b="1">
                <a:solidFill>
                  <a:srgbClr val="FFFF00"/>
                </a:solidFill>
              </a:defRPr>
            </a:lvl3pPr>
          </a:lstStyle>
          <a:p>
            <a:pPr lvl="0"/>
            <a:r>
              <a:rPr lang="en-US"/>
              <a:t>To add background image: </a:t>
            </a:r>
            <a:br>
              <a:rPr lang="en-US"/>
            </a:br>
            <a:r>
              <a:rPr lang="en-US"/>
              <a:t>Navigate to FJ: Images.</a:t>
            </a:r>
          </a:p>
          <a:p>
            <a:pPr lvl="0"/>
            <a:r>
              <a:rPr lang="en-US"/>
              <a:t>Select a photo from the featured gallery, “images for PPT cover Slides”</a:t>
            </a:r>
          </a:p>
          <a:p>
            <a:pPr lvl="0"/>
            <a:r>
              <a:rPr lang="en-US"/>
              <a:t>Save the desired image to your computer or desired location.</a:t>
            </a:r>
          </a:p>
          <a:p>
            <a:pPr lvl="0"/>
            <a:r>
              <a:rPr lang="en-US"/>
              <a:t>Next, click on the icon &amp; choose image from the saved location.</a:t>
            </a:r>
          </a:p>
          <a:p>
            <a:pPr lvl="0"/>
            <a:r>
              <a:rPr lang="en-US"/>
              <a:t>Insert image.</a:t>
            </a:r>
          </a:p>
          <a:p>
            <a:pPr lvl="0"/>
            <a:endParaRPr lang="en-US"/>
          </a:p>
        </p:txBody>
      </p:sp>
      <p:sp>
        <p:nvSpPr>
          <p:cNvPr id="12" name="Text Placeholder 11">
            <a:extLst>
              <a:ext uri="{FF2B5EF4-FFF2-40B4-BE49-F238E27FC236}">
                <a16:creationId xmlns:a16="http://schemas.microsoft.com/office/drawing/2014/main" id="{C6AC086E-CBE9-4673-9AFE-F07619F7A640}"/>
              </a:ext>
            </a:extLst>
          </p:cNvPr>
          <p:cNvSpPr>
            <a:spLocks noGrp="1"/>
          </p:cNvSpPr>
          <p:nvPr>
            <p:ph type="body" sz="quarter" idx="21" hasCustomPrompt="1"/>
          </p:nvPr>
        </p:nvSpPr>
        <p:spPr>
          <a:xfrm>
            <a:off x="0" y="1139975"/>
            <a:ext cx="12192000" cy="6140450"/>
          </a:xfrm>
        </p:spPr>
        <p:txBody>
          <a:bodyPr/>
          <a:lstStyle>
            <a:lvl1pPr marL="457200" indent="-457200">
              <a:spcBef>
                <a:spcPts val="0"/>
              </a:spcBef>
              <a:spcAft>
                <a:spcPts val="0"/>
              </a:spcAft>
              <a:buFont typeface="+mj-lt"/>
              <a:buAutoNum type="arabicPeriod"/>
              <a:defRPr>
                <a:solidFill>
                  <a:srgbClr val="FFFF00"/>
                </a:solidFill>
              </a:defRPr>
            </a:lvl1pPr>
          </a:lstStyle>
          <a:p>
            <a:pPr lvl="0"/>
            <a:r>
              <a:rPr lang="en-US"/>
              <a:t>Navigate to FJ: Images.</a:t>
            </a:r>
          </a:p>
          <a:p>
            <a:pPr lvl="0"/>
            <a:r>
              <a:rPr lang="en-US"/>
              <a:t>Select a photo from the featured gallery, “images for PPT cover Slides”</a:t>
            </a:r>
          </a:p>
          <a:p>
            <a:pPr lvl="0"/>
            <a:r>
              <a:rPr lang="en-US"/>
              <a:t>Save the desired image to your computer or desired location.</a:t>
            </a:r>
          </a:p>
          <a:p>
            <a:pPr lvl="0"/>
            <a:r>
              <a:rPr lang="en-US"/>
              <a:t>Next, click on the icon &amp; choose image from the saved location.</a:t>
            </a:r>
          </a:p>
          <a:p>
            <a:pPr lvl="0"/>
            <a:r>
              <a:rPr lang="en-US"/>
              <a:t>Insert image.</a:t>
            </a:r>
          </a:p>
        </p:txBody>
      </p:sp>
    </p:spTree>
    <p:extLst>
      <p:ext uri="{BB962C8B-B14F-4D97-AF65-F5344CB8AC3E}">
        <p14:creationId xmlns:p14="http://schemas.microsoft.com/office/powerpoint/2010/main" val="633239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_Insert_Photo_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E17AC25-F717-4983-94F5-E8A87163D49C}"/>
              </a:ext>
            </a:extLst>
          </p:cNvPr>
          <p:cNvSpPr>
            <a:spLocks noGrp="1"/>
          </p:cNvSpPr>
          <p:nvPr>
            <p:ph type="pic" sz="quarter" idx="20" hasCustomPrompt="1"/>
          </p:nvPr>
        </p:nvSpPr>
        <p:spPr>
          <a:xfrm>
            <a:off x="0" y="0"/>
            <a:ext cx="12192000" cy="6858000"/>
          </a:xfrm>
        </p:spPr>
        <p:txBody>
          <a:bodyPr/>
          <a:lstStyle>
            <a:lvl1pPr marL="0" marR="0" indent="0" algn="l" defTabSz="914400" rtl="0" eaLnBrk="1" fontAlgn="auto" latinLnBrk="0" hangingPunct="1">
              <a:lnSpc>
                <a:spcPct val="100000"/>
              </a:lnSpc>
              <a:spcBef>
                <a:spcPts val="0"/>
              </a:spcBef>
              <a:spcAft>
                <a:spcPts val="0"/>
              </a:spcAft>
              <a:buClrTx/>
              <a:buSzTx/>
              <a:buFont typeface="Arial"/>
              <a:buNone/>
              <a:tabLst/>
              <a:defRPr>
                <a:solidFill>
                  <a:srgbClr val="FFFF00"/>
                </a:solidFill>
              </a:defRPr>
            </a:lvl1pPr>
          </a:lstStyle>
          <a:p>
            <a:pPr marL="0" marR="0" lvl="0" indent="0" algn="l" defTabSz="914400" rtl="0" eaLnBrk="1" fontAlgn="auto" latinLnBrk="0" hangingPunct="1">
              <a:lnSpc>
                <a:spcPct val="100000"/>
              </a:lnSpc>
              <a:spcBef>
                <a:spcPts val="600"/>
              </a:spcBef>
              <a:spcAft>
                <a:spcPts val="600"/>
              </a:spcAft>
              <a:buClrTx/>
              <a:buSzTx/>
              <a:buFont typeface="Arial"/>
              <a:buNone/>
              <a:tabLst/>
              <a:defRPr/>
            </a:pPr>
            <a:r>
              <a:rPr lang="en-US"/>
              <a:t>To add background image: </a:t>
            </a:r>
            <a:br>
              <a:rPr lang="en-US"/>
            </a:br>
            <a:r>
              <a:rPr lang="en-US"/>
              <a:t>1. Navigate to FJ: Images </a:t>
            </a:r>
            <a:br>
              <a:rPr lang="en-US"/>
            </a:br>
            <a:r>
              <a:rPr lang="en-US"/>
              <a:t>2. Select a photo from the featured gallery, “Images for PPT Cover Slides” </a:t>
            </a:r>
            <a:br>
              <a:rPr lang="en-US"/>
            </a:br>
            <a:r>
              <a:rPr lang="en-US"/>
              <a:t>3. Save the desired image to your computer or desired location. </a:t>
            </a:r>
            <a:br>
              <a:rPr lang="en-US"/>
            </a:br>
            <a:r>
              <a:rPr lang="en-US"/>
              <a:t>4. Next, click on the icon &amp; choose image from the saved location. </a:t>
            </a:r>
            <a:br>
              <a:rPr lang="en-US"/>
            </a:br>
            <a:r>
              <a:rPr lang="en-US"/>
              <a:t>5. Insert image.</a:t>
            </a:r>
          </a:p>
        </p:txBody>
      </p:sp>
      <p:sp>
        <p:nvSpPr>
          <p:cNvPr id="2" name="Title 1"/>
          <p:cNvSpPr>
            <a:spLocks noGrp="1"/>
          </p:cNvSpPr>
          <p:nvPr>
            <p:ph type="ctrTitle" hasCustomPrompt="1"/>
          </p:nvPr>
        </p:nvSpPr>
        <p:spPr>
          <a:xfrm>
            <a:off x="457201" y="2458720"/>
            <a:ext cx="10238874" cy="776708"/>
          </a:xfrm>
        </p:spPr>
        <p:txBody>
          <a:bodyPr anchor="b" anchorCtr="0">
            <a:noAutofit/>
          </a:bodyPr>
          <a:lstStyle>
            <a:lvl1pPr algn="l">
              <a:defRPr sz="5400">
                <a:solidFill>
                  <a:schemeClr val="tx1"/>
                </a:solidFill>
              </a:defRPr>
            </a:lvl1pPr>
          </a:lstStyle>
          <a:p>
            <a:r>
              <a:rPr lang="en-US"/>
              <a:t>Click to Edit Title</a:t>
            </a:r>
          </a:p>
        </p:txBody>
      </p:sp>
      <p:sp>
        <p:nvSpPr>
          <p:cNvPr id="3" name="Subtitle 2"/>
          <p:cNvSpPr>
            <a:spLocks noGrp="1"/>
          </p:cNvSpPr>
          <p:nvPr>
            <p:ph type="subTitle" idx="1" hasCustomPrompt="1"/>
          </p:nvPr>
        </p:nvSpPr>
        <p:spPr>
          <a:xfrm>
            <a:off x="457201" y="3891232"/>
            <a:ext cx="5201349" cy="299750"/>
          </a:xfrm>
          <a:prstGeom prst="rect">
            <a:avLst/>
          </a:prstGeom>
        </p:spPr>
        <p:txBody>
          <a:bodyPr lIns="91440">
            <a:noAutofit/>
          </a:bodyPr>
          <a:lstStyle>
            <a:lvl1pPr marL="0" indent="0" algn="l">
              <a:buNone/>
              <a:defRPr sz="2000" b="1"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 00, 2020</a:t>
            </a:r>
          </a:p>
        </p:txBody>
      </p:sp>
      <p:sp>
        <p:nvSpPr>
          <p:cNvPr id="6" name="Text Placeholder 5">
            <a:extLst>
              <a:ext uri="{FF2B5EF4-FFF2-40B4-BE49-F238E27FC236}">
                <a16:creationId xmlns:a16="http://schemas.microsoft.com/office/drawing/2014/main" id="{AFABAFCE-37DF-C848-A96E-2E4CDBC39FA6}"/>
              </a:ext>
            </a:extLst>
          </p:cNvPr>
          <p:cNvSpPr>
            <a:spLocks noGrp="1"/>
          </p:cNvSpPr>
          <p:nvPr>
            <p:ph type="body" sz="quarter" idx="18" hasCustomPrompt="1"/>
          </p:nvPr>
        </p:nvSpPr>
        <p:spPr>
          <a:xfrm>
            <a:off x="457201" y="3385170"/>
            <a:ext cx="5714999" cy="398567"/>
          </a:xfrm>
          <a:prstGeom prst="rect">
            <a:avLst/>
          </a:prstGeom>
        </p:spPr>
        <p:txBody>
          <a:bodyPr lIns="91440">
            <a:noAutofit/>
          </a:bodyPr>
          <a:lstStyle>
            <a:lvl1pPr>
              <a:defRPr sz="2800">
                <a:solidFill>
                  <a:schemeClr val="tx1"/>
                </a:solidFill>
              </a:defRPr>
            </a:lvl1pPr>
          </a:lstStyle>
          <a:p>
            <a:pPr lvl="0"/>
            <a:r>
              <a:rPr lang="en-US"/>
              <a:t>Presenter Name</a:t>
            </a:r>
          </a:p>
        </p:txBody>
      </p:sp>
      <p:pic>
        <p:nvPicPr>
          <p:cNvPr id="7" name="Picture 6" descr="MITRE Logo">
            <a:extLst>
              <a:ext uri="{FF2B5EF4-FFF2-40B4-BE49-F238E27FC236}">
                <a16:creationId xmlns:a16="http://schemas.microsoft.com/office/drawing/2014/main" id="{D2B49DB9-3783-4CF7-94BA-AB3A845FD6D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315200" y="5716007"/>
            <a:ext cx="4174376" cy="414204"/>
          </a:xfrm>
          <a:prstGeom prst="rect">
            <a:avLst/>
          </a:prstGeom>
        </p:spPr>
      </p:pic>
    </p:spTree>
    <p:extLst>
      <p:ext uri="{BB962C8B-B14F-4D97-AF65-F5344CB8AC3E}">
        <p14:creationId xmlns:p14="http://schemas.microsoft.com/office/powerpoint/2010/main" val="2315778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ation-Slide_Navy">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4E4DF4-6375-4FE7-B913-6C0DF4824C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tle 8"/>
          <p:cNvSpPr>
            <a:spLocks noGrp="1"/>
          </p:cNvSpPr>
          <p:nvPr>
            <p:ph type="title" hasCustomPrompt="1"/>
          </p:nvPr>
        </p:nvSpPr>
        <p:spPr>
          <a:xfrm>
            <a:off x="1428750" y="2397405"/>
            <a:ext cx="9334499" cy="1754326"/>
          </a:xfrm>
        </p:spPr>
        <p:txBody>
          <a:bodyPr>
            <a:spAutoFit/>
          </a:bodyPr>
          <a:lstStyle>
            <a:lvl1pPr algn="ctr">
              <a:lnSpc>
                <a:spcPct val="100000"/>
              </a:lnSpc>
              <a:defRPr sz="5400" cap="none" baseline="0">
                <a:solidFill>
                  <a:schemeClr val="tx1"/>
                </a:solidFill>
              </a:defRPr>
            </a:lvl1pPr>
          </a:lstStyle>
          <a:p>
            <a:r>
              <a:rPr lang="en-US"/>
              <a:t>“Arial 54 pt. Insert </a:t>
            </a:r>
            <a:br>
              <a:rPr lang="en-US"/>
            </a:br>
            <a:r>
              <a:rPr lang="en-US"/>
              <a:t>Quotation Here”</a:t>
            </a:r>
          </a:p>
        </p:txBody>
      </p:sp>
      <p:pic>
        <p:nvPicPr>
          <p:cNvPr id="14" name="Picture 13">
            <a:extLst>
              <a:ext uri="{FF2B5EF4-FFF2-40B4-BE49-F238E27FC236}">
                <a16:creationId xmlns:a16="http://schemas.microsoft.com/office/drawing/2014/main" id="{B96A65E7-1949-48B7-B325-BBA635E86B77}"/>
              </a:ext>
            </a:extLst>
          </p:cNvPr>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498390" y="391163"/>
            <a:ext cx="557700" cy="154923"/>
          </a:xfrm>
          <a:prstGeom prst="rect">
            <a:avLst/>
          </a:prstGeom>
        </p:spPr>
      </p:pic>
      <p:sp>
        <p:nvSpPr>
          <p:cNvPr id="15" name="Slide Number Placeholder 1">
            <a:extLst>
              <a:ext uri="{FF2B5EF4-FFF2-40B4-BE49-F238E27FC236}">
                <a16:creationId xmlns:a16="http://schemas.microsoft.com/office/drawing/2014/main" id="{D97154B2-6CF0-452F-924D-5819D4D42F2D}"/>
              </a:ext>
            </a:extLst>
          </p:cNvPr>
          <p:cNvSpPr>
            <a:spLocks noGrp="1"/>
          </p:cNvSpPr>
          <p:nvPr>
            <p:ph type="sldNum" sz="quarter" idx="11"/>
          </p:nvPr>
        </p:nvSpPr>
        <p:spPr>
          <a:xfrm>
            <a:off x="10934700" y="6487280"/>
            <a:ext cx="800100" cy="251853"/>
          </a:xfrm>
        </p:spPr>
        <p:txBody>
          <a:bodyPr/>
          <a:lstStyle>
            <a:lvl1pPr>
              <a:defRPr>
                <a:solidFill>
                  <a:schemeClr val="tx1"/>
                </a:solidFill>
              </a:defRPr>
            </a:lvl1pPr>
          </a:lstStyle>
          <a:p>
            <a:fld id="{2F2F552B-1952-B44E-8CAB-5705F0ACD2E2}" type="slidenum">
              <a:rPr lang="uk-UA" smtClean="0"/>
              <a:pPr/>
              <a:t>‹#›</a:t>
            </a:fld>
            <a:endParaRPr lang="uk-UA"/>
          </a:p>
        </p:txBody>
      </p:sp>
      <p:sp>
        <p:nvSpPr>
          <p:cNvPr id="6" name="Footer Placeholder 8">
            <a:extLst>
              <a:ext uri="{FF2B5EF4-FFF2-40B4-BE49-F238E27FC236}">
                <a16:creationId xmlns:a16="http://schemas.microsoft.com/office/drawing/2014/main" id="{CE19FD94-9CCB-4316-89B6-A2DF772E846C}"/>
              </a:ext>
            </a:extLst>
          </p:cNvPr>
          <p:cNvSpPr txBox="1">
            <a:spLocks/>
          </p:cNvSpPr>
          <p:nvPr userDrawn="1"/>
        </p:nvSpPr>
        <p:spPr>
          <a:xfrm>
            <a:off x="3919122" y="6523689"/>
            <a:ext cx="4353756" cy="215444"/>
          </a:xfrm>
          <a:prstGeom prst="rect">
            <a:avLst/>
          </a:prstGeom>
        </p:spPr>
        <p:txBody>
          <a:bodyPr vert="horz" wrap="square" lIns="0" tIns="45720" rIns="0" bIns="45720" rtlCol="0" anchor="ctr">
            <a:spAutoFit/>
          </a:bodyPr>
          <a:lstStyle>
            <a:defPPr>
              <a:defRPr lang="en-US"/>
            </a:defPPr>
            <a:lvl1pPr>
              <a:defRPr sz="800" cap="all" baseline="0">
                <a:solidFill>
                  <a:schemeClr val="tx2"/>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 2020 THE MITRE CORPORATION. ALL RIGHTS RESERVED. FOR INTERNAL USE ONLY.</a:t>
            </a:r>
          </a:p>
        </p:txBody>
      </p:sp>
    </p:spTree>
    <p:extLst>
      <p:ext uri="{BB962C8B-B14F-4D97-AF65-F5344CB8AC3E}">
        <p14:creationId xmlns:p14="http://schemas.microsoft.com/office/powerpoint/2010/main" val="1523884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ivider Slide 3">
    <p:spTree>
      <p:nvGrpSpPr>
        <p:cNvPr id="1" name=""/>
        <p:cNvGrpSpPr/>
        <p:nvPr/>
      </p:nvGrpSpPr>
      <p:grpSpPr>
        <a:xfrm>
          <a:off x="0" y="0"/>
          <a:ext cx="0" cy="0"/>
          <a:chOff x="0" y="0"/>
          <a:chExt cx="0" cy="0"/>
        </a:xfrm>
      </p:grpSpPr>
      <p:sp>
        <p:nvSpPr>
          <p:cNvPr id="7" name="Title 8"/>
          <p:cNvSpPr>
            <a:spLocks noGrp="1"/>
          </p:cNvSpPr>
          <p:nvPr>
            <p:ph type="title" hasCustomPrompt="1"/>
          </p:nvPr>
        </p:nvSpPr>
        <p:spPr>
          <a:xfrm>
            <a:off x="457200" y="2046425"/>
            <a:ext cx="9334500" cy="1382576"/>
          </a:xfrm>
        </p:spPr>
        <p:txBody>
          <a:bodyPr/>
          <a:lstStyle>
            <a:lvl1pPr algn="l">
              <a:lnSpc>
                <a:spcPct val="100000"/>
              </a:lnSpc>
              <a:defRPr sz="5400" cap="none" baseline="0">
                <a:solidFill>
                  <a:schemeClr val="tx1"/>
                </a:solidFill>
              </a:defRPr>
            </a:lvl1pPr>
          </a:lstStyle>
          <a:p>
            <a:r>
              <a:rPr lang="en-US"/>
              <a:t>Section Title</a:t>
            </a:r>
          </a:p>
        </p:txBody>
      </p:sp>
      <p:sp>
        <p:nvSpPr>
          <p:cNvPr id="2" name="Slide Number Placeholder 1"/>
          <p:cNvSpPr>
            <a:spLocks noGrp="1"/>
          </p:cNvSpPr>
          <p:nvPr>
            <p:ph type="sldNum" sz="quarter" idx="11"/>
          </p:nvPr>
        </p:nvSpPr>
        <p:spPr/>
        <p:txBody>
          <a:bodyPr/>
          <a:lstStyle>
            <a:lvl1pPr>
              <a:defRPr>
                <a:solidFill>
                  <a:schemeClr val="tx1"/>
                </a:solidFill>
              </a:defRPr>
            </a:lvl1pPr>
          </a:lstStyle>
          <a:p>
            <a:fld id="{2F2F552B-1952-B44E-8CAB-5705F0ACD2E2}" type="slidenum">
              <a:rPr lang="uk-UA" smtClean="0"/>
              <a:pPr/>
              <a:t>‹#›</a:t>
            </a:fld>
            <a:endParaRPr lang="uk-UA"/>
          </a:p>
        </p:txBody>
      </p:sp>
      <p:pic>
        <p:nvPicPr>
          <p:cNvPr id="8" name="Picture 7">
            <a:extLst>
              <a:ext uri="{FF2B5EF4-FFF2-40B4-BE49-F238E27FC236}">
                <a16:creationId xmlns:a16="http://schemas.microsoft.com/office/drawing/2014/main" id="{1EC0BB03-948C-4A12-8DBC-361F0C66729D}"/>
              </a:ext>
            </a:extLst>
          </p:cNvPr>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460374" y="6515630"/>
            <a:ext cx="557700" cy="154923"/>
          </a:xfrm>
          <a:prstGeom prst="rect">
            <a:avLst/>
          </a:prstGeom>
        </p:spPr>
      </p:pic>
    </p:spTree>
    <p:extLst>
      <p:ext uri="{BB962C8B-B14F-4D97-AF65-F5344CB8AC3E}">
        <p14:creationId xmlns:p14="http://schemas.microsoft.com/office/powerpoint/2010/main" val="3493232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ullet List_Navy">
    <p:bg>
      <p:bgRef idx="1001">
        <a:schemeClr val="bg2"/>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lvl1pPr>
              <a:defRPr>
                <a:solidFill>
                  <a:schemeClr val="tx1"/>
                </a:solidFill>
              </a:defRPr>
            </a:lvl1pPr>
          </a:lstStyle>
          <a:p>
            <a:fld id="{2F2F552B-1952-B44E-8CAB-5705F0ACD2E2}" type="slidenum">
              <a:rPr lang="uk-UA" smtClean="0"/>
              <a:pPr/>
              <a:t>‹#›</a:t>
            </a:fld>
            <a:endParaRPr lang="uk-UA"/>
          </a:p>
        </p:txBody>
      </p:sp>
      <p:sp>
        <p:nvSpPr>
          <p:cNvPr id="7" name="Title 11">
            <a:extLst>
              <a:ext uri="{FF2B5EF4-FFF2-40B4-BE49-F238E27FC236}">
                <a16:creationId xmlns:a16="http://schemas.microsoft.com/office/drawing/2014/main" id="{7086F48C-126B-4E0A-AED0-E786B5015B52}"/>
              </a:ext>
            </a:extLst>
          </p:cNvPr>
          <p:cNvSpPr>
            <a:spLocks noGrp="1"/>
          </p:cNvSpPr>
          <p:nvPr>
            <p:ph type="title" hasCustomPrompt="1"/>
          </p:nvPr>
        </p:nvSpPr>
        <p:spPr>
          <a:xfrm>
            <a:off x="457200" y="381000"/>
            <a:ext cx="11277600" cy="693337"/>
          </a:xfrm>
        </p:spPr>
        <p:txBody>
          <a:bodyPr anchor="ctr"/>
          <a:lstStyle>
            <a:lvl1pPr>
              <a:defRPr sz="3200" cap="none">
                <a:solidFill>
                  <a:schemeClr val="tx1"/>
                </a:solidFill>
              </a:defRPr>
            </a:lvl1pPr>
          </a:lstStyle>
          <a:p>
            <a:r>
              <a:rPr lang="en-US"/>
              <a:t>Slide Title, Arial 32 pt.</a:t>
            </a:r>
          </a:p>
        </p:txBody>
      </p:sp>
      <p:sp>
        <p:nvSpPr>
          <p:cNvPr id="8" name="Content Placeholder 4">
            <a:extLst>
              <a:ext uri="{FF2B5EF4-FFF2-40B4-BE49-F238E27FC236}">
                <a16:creationId xmlns:a16="http://schemas.microsoft.com/office/drawing/2014/main" id="{86B32392-5B55-403B-BA4E-35EE7D3DE154}"/>
              </a:ext>
            </a:extLst>
          </p:cNvPr>
          <p:cNvSpPr>
            <a:spLocks noGrp="1"/>
          </p:cNvSpPr>
          <p:nvPr>
            <p:ph sz="quarter" idx="12" hasCustomPrompt="1"/>
          </p:nvPr>
        </p:nvSpPr>
        <p:spPr>
          <a:xfrm>
            <a:off x="457200" y="1191491"/>
            <a:ext cx="11277600" cy="5069823"/>
          </a:xfrm>
        </p:spPr>
        <p:txBody>
          <a:bodyPr>
            <a:noAutofit/>
          </a:bodyPr>
          <a:lstStyle>
            <a:lvl1pPr marL="225425" indent="-225425">
              <a:buFont typeface="Wingdings" panose="05000000000000000000" pitchFamily="2" charset="2"/>
              <a:buChar char="§"/>
              <a:defRPr b="0">
                <a:solidFill>
                  <a:schemeClr val="tx1"/>
                </a:solidFill>
              </a:defRPr>
            </a:lvl1pPr>
            <a:lvl2pPr marL="688975" indent="-344488">
              <a:buClr>
                <a:schemeClr val="tx1"/>
              </a:buClr>
              <a:buSzPct val="110000"/>
              <a:buFont typeface="Wingdings" panose="05000000000000000000" pitchFamily="2" charset="2"/>
              <a:buChar char="§"/>
              <a:defRPr>
                <a:solidFill>
                  <a:schemeClr val="tx1"/>
                </a:solidFill>
              </a:defRPr>
            </a:lvl2pPr>
            <a:lvl3pPr marL="1033463" indent="-344488">
              <a:buFont typeface="Wingdings" panose="05000000000000000000" pitchFamily="2" charset="2"/>
              <a:buChar char="§"/>
              <a:defRPr sz="2200">
                <a:solidFill>
                  <a:schemeClr val="tx1"/>
                </a:solidFill>
              </a:defRPr>
            </a:lvl3pPr>
            <a:lvl4pPr marL="1033463" indent="-344488">
              <a:buFont typeface="Courier New" panose="02070309020205020404" pitchFamily="49" charset="0"/>
              <a:buChar char="o"/>
              <a:defRPr sz="2200">
                <a:solidFill>
                  <a:schemeClr val="tx1"/>
                </a:solidFill>
              </a:defRPr>
            </a:lvl4pPr>
            <a:lvl5pPr marL="1377950" indent="-238125">
              <a:buFont typeface="Wingdings" panose="05000000000000000000" pitchFamily="2" charset="2"/>
              <a:buChar char="§"/>
              <a:defRPr sz="1800">
                <a:solidFill>
                  <a:schemeClr val="tx1"/>
                </a:solidFill>
              </a:defRPr>
            </a:lvl5pPr>
            <a:lvl6pPr marL="1603375" indent="-225425">
              <a:buFont typeface="Wingdings" panose="05000000000000000000" pitchFamily="2" charset="2"/>
              <a:buChar char="§"/>
              <a:defRPr sz="1600">
                <a:solidFill>
                  <a:schemeClr val="tx1"/>
                </a:solidFill>
              </a:defRPr>
            </a:lvl6pPr>
          </a:lstStyle>
          <a:p>
            <a:pPr lvl="0"/>
            <a:r>
              <a:rPr lang="en-US"/>
              <a:t>Click to edit master text styles</a:t>
            </a:r>
          </a:p>
          <a:p>
            <a:pPr lvl="1"/>
            <a:r>
              <a:rPr lang="en-US"/>
              <a:t>Second level</a:t>
            </a:r>
          </a:p>
          <a:p>
            <a:pPr lvl="2"/>
            <a:r>
              <a:rPr lang="en-US"/>
              <a:t>Third level</a:t>
            </a:r>
          </a:p>
          <a:p>
            <a:pPr lvl="4"/>
            <a:r>
              <a:rPr lang="en-US"/>
              <a:t>Fourth level</a:t>
            </a:r>
          </a:p>
          <a:p>
            <a:pPr lvl="5"/>
            <a:r>
              <a:rPr lang="en-US"/>
              <a:t>Fifth level</a:t>
            </a:r>
          </a:p>
        </p:txBody>
      </p:sp>
      <p:pic>
        <p:nvPicPr>
          <p:cNvPr id="6" name="Picture 5">
            <a:extLst>
              <a:ext uri="{FF2B5EF4-FFF2-40B4-BE49-F238E27FC236}">
                <a16:creationId xmlns:a16="http://schemas.microsoft.com/office/drawing/2014/main" id="{3EB79E39-B804-433D-A46E-6245A4354F48}"/>
              </a:ext>
            </a:extLst>
          </p:cNvPr>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460374" y="6518444"/>
            <a:ext cx="557700" cy="154923"/>
          </a:xfrm>
          <a:prstGeom prst="rect">
            <a:avLst/>
          </a:prstGeom>
        </p:spPr>
      </p:pic>
      <p:pic>
        <p:nvPicPr>
          <p:cNvPr id="12" name="Picture 11">
            <a:extLst>
              <a:ext uri="{FF2B5EF4-FFF2-40B4-BE49-F238E27FC236}">
                <a16:creationId xmlns:a16="http://schemas.microsoft.com/office/drawing/2014/main" id="{377A7BA9-17FE-8C43-A0CC-B8C8681EE4E6}"/>
              </a:ext>
            </a:extLst>
          </p:cNvPr>
          <p:cNvPicPr>
            <a:picLocks noChangeAspect="1"/>
          </p:cNvPicPr>
          <p:nvPr userDrawn="1"/>
        </p:nvPicPr>
        <p:blipFill>
          <a:blip r:embed="rId3"/>
          <a:stretch>
            <a:fillRect/>
          </a:stretch>
        </p:blipFill>
        <p:spPr>
          <a:xfrm>
            <a:off x="9913620" y="134038"/>
            <a:ext cx="2163059" cy="579856"/>
          </a:xfrm>
          <a:prstGeom prst="rect">
            <a:avLst/>
          </a:prstGeom>
        </p:spPr>
      </p:pic>
    </p:spTree>
    <p:extLst>
      <p:ext uri="{BB962C8B-B14F-4D97-AF65-F5344CB8AC3E}">
        <p14:creationId xmlns:p14="http://schemas.microsoft.com/office/powerpoint/2010/main" val="2348761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Image, No Title_Navy">
    <p:spTree>
      <p:nvGrpSpPr>
        <p:cNvPr id="1" name=""/>
        <p:cNvGrpSpPr/>
        <p:nvPr/>
      </p:nvGrpSpPr>
      <p:grpSpPr>
        <a:xfrm>
          <a:off x="0" y="0"/>
          <a:ext cx="0" cy="0"/>
          <a:chOff x="0" y="0"/>
          <a:chExt cx="0" cy="0"/>
        </a:xfrm>
      </p:grpSpPr>
      <p:sp>
        <p:nvSpPr>
          <p:cNvPr id="11" name="Text Placeholder 2"/>
          <p:cNvSpPr>
            <a:spLocks noGrp="1"/>
          </p:cNvSpPr>
          <p:nvPr>
            <p:ph type="body" idx="1" hasCustomPrompt="1"/>
          </p:nvPr>
        </p:nvSpPr>
        <p:spPr>
          <a:xfrm>
            <a:off x="457200" y="3390900"/>
            <a:ext cx="3616322" cy="463739"/>
          </a:xfrm>
          <a:prstGeom prst="rect">
            <a:avLst/>
          </a:prstGeom>
        </p:spPr>
        <p:txBody>
          <a:bodyPr anchor="b">
            <a:noAutofit/>
          </a:bodyPr>
          <a:lstStyle>
            <a:lvl1pPr marL="0" indent="0" algn="ctr">
              <a:buNone/>
              <a:defRPr sz="24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Lorem ipsum</a:t>
            </a:r>
          </a:p>
        </p:txBody>
      </p:sp>
      <p:sp>
        <p:nvSpPr>
          <p:cNvPr id="16" name="Picture Placeholder 15"/>
          <p:cNvSpPr>
            <a:spLocks noGrp="1"/>
          </p:cNvSpPr>
          <p:nvPr>
            <p:ph type="pic" sz="quarter" idx="11" hasCustomPrompt="1"/>
          </p:nvPr>
        </p:nvSpPr>
        <p:spPr>
          <a:xfrm>
            <a:off x="876094" y="381000"/>
            <a:ext cx="2784886" cy="2764043"/>
          </a:xfrm>
          <a:prstGeom prst="rect">
            <a:avLst/>
          </a:prstGeom>
          <a:solidFill>
            <a:schemeClr val="tx1">
              <a:lumMod val="95000"/>
            </a:schemeClr>
          </a:solidFill>
        </p:spPr>
        <p:txBody>
          <a:bodyPr/>
          <a:lstStyle>
            <a:lvl1pPr algn="ctr">
              <a:defRPr sz="1400" b="0" cap="none">
                <a:solidFill>
                  <a:srgbClr val="0B2338"/>
                </a:solidFill>
              </a:defRPr>
            </a:lvl1pPr>
          </a:lstStyle>
          <a:p>
            <a:r>
              <a:rPr lang="en-US"/>
              <a:t>Drag photo to placeholder or click on icon to place photo from file. </a:t>
            </a:r>
          </a:p>
        </p:txBody>
      </p:sp>
      <p:sp>
        <p:nvSpPr>
          <p:cNvPr id="24" name="Picture Placeholder 15"/>
          <p:cNvSpPr>
            <a:spLocks noGrp="1"/>
          </p:cNvSpPr>
          <p:nvPr>
            <p:ph type="pic" sz="quarter" idx="12" hasCustomPrompt="1"/>
          </p:nvPr>
        </p:nvSpPr>
        <p:spPr>
          <a:xfrm>
            <a:off x="4684506" y="381000"/>
            <a:ext cx="2784886" cy="2764043"/>
          </a:xfrm>
          <a:prstGeom prst="rect">
            <a:avLst/>
          </a:prstGeom>
          <a:solidFill>
            <a:schemeClr val="tx2">
              <a:lumMod val="95000"/>
            </a:schemeClr>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400" b="0" cap="none">
                <a:solidFill>
                  <a:srgbClr val="0B2338"/>
                </a:solidFill>
              </a:defRPr>
            </a:lvl1pPr>
          </a:lstStyle>
          <a:p>
            <a:r>
              <a:rPr lang="en-US"/>
              <a:t>Drag photo to placeholder or click on icon to place photo from file. </a:t>
            </a:r>
          </a:p>
        </p:txBody>
      </p:sp>
      <p:sp>
        <p:nvSpPr>
          <p:cNvPr id="25" name="Picture Placeholder 15"/>
          <p:cNvSpPr>
            <a:spLocks noGrp="1"/>
          </p:cNvSpPr>
          <p:nvPr>
            <p:ph type="pic" sz="quarter" idx="13" hasCustomPrompt="1"/>
          </p:nvPr>
        </p:nvSpPr>
        <p:spPr>
          <a:xfrm>
            <a:off x="8492918" y="381000"/>
            <a:ext cx="2784886" cy="2764043"/>
          </a:xfrm>
          <a:prstGeom prst="rect">
            <a:avLst/>
          </a:prstGeom>
          <a:solidFill>
            <a:schemeClr val="tx2">
              <a:lumMod val="95000"/>
            </a:schemeClr>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400" b="0" cap="none">
                <a:solidFill>
                  <a:srgbClr val="0B2338"/>
                </a:solidFill>
              </a:defRPr>
            </a:lvl1pPr>
          </a:lstStyle>
          <a:p>
            <a:r>
              <a:rPr lang="en-US"/>
              <a:t>Drag photo to placeholder or click on icon to place photo from file. </a:t>
            </a:r>
          </a:p>
          <a:p>
            <a:endParaRPr lang="en-US"/>
          </a:p>
        </p:txBody>
      </p:sp>
      <p:sp>
        <p:nvSpPr>
          <p:cNvPr id="26" name="Text Placeholder 2"/>
          <p:cNvSpPr>
            <a:spLocks noGrp="1"/>
          </p:cNvSpPr>
          <p:nvPr>
            <p:ph type="body" idx="14" hasCustomPrompt="1"/>
          </p:nvPr>
        </p:nvSpPr>
        <p:spPr>
          <a:xfrm>
            <a:off x="4265612" y="3390900"/>
            <a:ext cx="3616322" cy="463739"/>
          </a:xfrm>
          <a:prstGeom prst="rect">
            <a:avLst/>
          </a:prstGeom>
        </p:spPr>
        <p:txBody>
          <a:bodyPr anchor="b">
            <a:noAutofit/>
          </a:bodyPr>
          <a:lstStyle>
            <a:lvl1pPr marL="0" indent="0" algn="ctr">
              <a:buNone/>
              <a:defRPr sz="24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Lorem ipsum</a:t>
            </a:r>
          </a:p>
        </p:txBody>
      </p:sp>
      <p:sp>
        <p:nvSpPr>
          <p:cNvPr id="28" name="Text Placeholder 2"/>
          <p:cNvSpPr>
            <a:spLocks noGrp="1"/>
          </p:cNvSpPr>
          <p:nvPr>
            <p:ph type="body" idx="16" hasCustomPrompt="1"/>
          </p:nvPr>
        </p:nvSpPr>
        <p:spPr>
          <a:xfrm>
            <a:off x="8074024" y="3390900"/>
            <a:ext cx="3616322" cy="463739"/>
          </a:xfrm>
          <a:prstGeom prst="rect">
            <a:avLst/>
          </a:prstGeom>
        </p:spPr>
        <p:txBody>
          <a:bodyPr anchor="b">
            <a:noAutofit/>
          </a:bodyPr>
          <a:lstStyle>
            <a:lvl1pPr marL="0" indent="0" algn="ctr">
              <a:buNone/>
              <a:defRPr sz="24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Lorem ipsum</a:t>
            </a:r>
          </a:p>
        </p:txBody>
      </p:sp>
      <p:sp>
        <p:nvSpPr>
          <p:cNvPr id="2" name="Slide Number Placeholder 1"/>
          <p:cNvSpPr>
            <a:spLocks noGrp="1"/>
          </p:cNvSpPr>
          <p:nvPr>
            <p:ph type="sldNum" sz="quarter" idx="18"/>
          </p:nvPr>
        </p:nvSpPr>
        <p:spPr>
          <a:xfrm>
            <a:off x="10893422" y="6485433"/>
            <a:ext cx="800100" cy="251853"/>
          </a:xfrm>
        </p:spPr>
        <p:txBody>
          <a:bodyPr/>
          <a:lstStyle>
            <a:lvl1pPr algn="r">
              <a:defRPr>
                <a:solidFill>
                  <a:schemeClr val="tx1"/>
                </a:solidFill>
              </a:defRPr>
            </a:lvl1pPr>
          </a:lstStyle>
          <a:p>
            <a:fld id="{2F2F552B-1952-B44E-8CAB-5705F0ACD2E2}" type="slidenum">
              <a:rPr lang="uk-UA" smtClean="0"/>
              <a:pPr/>
              <a:t>‹#›</a:t>
            </a:fld>
            <a:endParaRPr lang="uk-UA"/>
          </a:p>
        </p:txBody>
      </p:sp>
      <p:sp>
        <p:nvSpPr>
          <p:cNvPr id="4" name="Text Placeholder 3">
            <a:extLst>
              <a:ext uri="{FF2B5EF4-FFF2-40B4-BE49-F238E27FC236}">
                <a16:creationId xmlns:a16="http://schemas.microsoft.com/office/drawing/2014/main" id="{ABD48F8F-F2E8-4F73-9030-FB00A087F591}"/>
              </a:ext>
            </a:extLst>
          </p:cNvPr>
          <p:cNvSpPr>
            <a:spLocks noGrp="1"/>
          </p:cNvSpPr>
          <p:nvPr>
            <p:ph type="body" sz="quarter" idx="19"/>
          </p:nvPr>
        </p:nvSpPr>
        <p:spPr>
          <a:xfrm>
            <a:off x="460375" y="3965934"/>
            <a:ext cx="3616325" cy="1568450"/>
          </a:xfrm>
        </p:spPr>
        <p:txBody>
          <a:bodyPr>
            <a:noAutofit/>
          </a:bodyPr>
          <a:lstStyle>
            <a:lvl1pPr algn="ctr">
              <a:defRPr sz="2400" b="0" i="0" baseline="0"/>
            </a:lvl1pPr>
            <a:lvl2pPr>
              <a:defRPr sz="2400" b="0" i="0" baseline="0"/>
            </a:lvl2pPr>
            <a:lvl3pPr>
              <a:defRPr sz="2400" b="0" i="0" baseline="0"/>
            </a:lvl3pPr>
            <a:lvl4pPr>
              <a:defRPr sz="2400" b="0" i="0" baseline="0"/>
            </a:lvl4pPr>
            <a:lvl5pPr>
              <a:defRPr sz="2400" b="0" i="0" baseline="0"/>
            </a:lvl5pPr>
          </a:lstStyle>
          <a:p>
            <a:pPr lvl="0"/>
            <a:r>
              <a:rPr lang="en-US"/>
              <a:t>Click to edit Master text styles</a:t>
            </a:r>
          </a:p>
        </p:txBody>
      </p:sp>
      <p:sp>
        <p:nvSpPr>
          <p:cNvPr id="15" name="Text Placeholder 3">
            <a:extLst>
              <a:ext uri="{FF2B5EF4-FFF2-40B4-BE49-F238E27FC236}">
                <a16:creationId xmlns:a16="http://schemas.microsoft.com/office/drawing/2014/main" id="{A9BBD24B-BA71-4BF8-8506-D0B84537AEFB}"/>
              </a:ext>
            </a:extLst>
          </p:cNvPr>
          <p:cNvSpPr>
            <a:spLocks noGrp="1"/>
          </p:cNvSpPr>
          <p:nvPr>
            <p:ph type="body" sz="quarter" idx="20"/>
          </p:nvPr>
        </p:nvSpPr>
        <p:spPr>
          <a:xfrm>
            <a:off x="4268785" y="3965934"/>
            <a:ext cx="3616325" cy="1568450"/>
          </a:xfrm>
        </p:spPr>
        <p:txBody>
          <a:bodyPr>
            <a:noAutofit/>
          </a:bodyPr>
          <a:lstStyle>
            <a:lvl1pPr algn="ctr">
              <a:defRPr sz="2400" b="0" i="0" baseline="0"/>
            </a:lvl1pPr>
            <a:lvl2pPr>
              <a:defRPr sz="2400" b="0" i="0" baseline="0"/>
            </a:lvl2pPr>
            <a:lvl3pPr>
              <a:defRPr sz="2400" b="0" i="0" baseline="0"/>
            </a:lvl3pPr>
            <a:lvl4pPr>
              <a:defRPr sz="2400" b="0" i="0" baseline="0"/>
            </a:lvl4pPr>
            <a:lvl5pPr>
              <a:defRPr sz="2400" b="0" i="0" baseline="0"/>
            </a:lvl5pPr>
          </a:lstStyle>
          <a:p>
            <a:pPr lvl="0"/>
            <a:r>
              <a:rPr lang="en-US"/>
              <a:t>Click to edit Master text styles</a:t>
            </a:r>
          </a:p>
        </p:txBody>
      </p:sp>
      <p:sp>
        <p:nvSpPr>
          <p:cNvPr id="17" name="Text Placeholder 3">
            <a:extLst>
              <a:ext uri="{FF2B5EF4-FFF2-40B4-BE49-F238E27FC236}">
                <a16:creationId xmlns:a16="http://schemas.microsoft.com/office/drawing/2014/main" id="{42B79737-3312-4FC8-AC98-3A2E9BBF11C4}"/>
              </a:ext>
            </a:extLst>
          </p:cNvPr>
          <p:cNvSpPr>
            <a:spLocks noGrp="1"/>
          </p:cNvSpPr>
          <p:nvPr>
            <p:ph type="body" sz="quarter" idx="21"/>
          </p:nvPr>
        </p:nvSpPr>
        <p:spPr>
          <a:xfrm>
            <a:off x="8077197" y="3965934"/>
            <a:ext cx="3616325" cy="1568450"/>
          </a:xfrm>
        </p:spPr>
        <p:txBody>
          <a:bodyPr>
            <a:noAutofit/>
          </a:bodyPr>
          <a:lstStyle>
            <a:lvl1pPr algn="ctr">
              <a:defRPr sz="2400" b="0" i="0" baseline="0"/>
            </a:lvl1pPr>
            <a:lvl2pPr>
              <a:defRPr sz="2400" b="0" i="0" baseline="0"/>
            </a:lvl2pPr>
            <a:lvl3pPr>
              <a:defRPr sz="2400" b="0" i="0" baseline="0"/>
            </a:lvl3pPr>
            <a:lvl4pPr>
              <a:defRPr sz="2400" b="0" i="0" baseline="0"/>
            </a:lvl4pPr>
            <a:lvl5pPr>
              <a:defRPr sz="2400" b="0" i="0" baseline="0"/>
            </a:lvl5pPr>
          </a:lstStyle>
          <a:p>
            <a:pPr lvl="0"/>
            <a:r>
              <a:rPr lang="en-US"/>
              <a:t>Click to edit Master text styles</a:t>
            </a:r>
          </a:p>
        </p:txBody>
      </p:sp>
      <p:pic>
        <p:nvPicPr>
          <p:cNvPr id="13" name="Picture 12">
            <a:extLst>
              <a:ext uri="{FF2B5EF4-FFF2-40B4-BE49-F238E27FC236}">
                <a16:creationId xmlns:a16="http://schemas.microsoft.com/office/drawing/2014/main" id="{A79F5D51-61E5-4B38-BE9B-7745F7365A24}"/>
              </a:ext>
            </a:extLst>
          </p:cNvPr>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460374" y="6518444"/>
            <a:ext cx="557700" cy="154923"/>
          </a:xfrm>
          <a:prstGeom prst="rect">
            <a:avLst/>
          </a:prstGeom>
        </p:spPr>
      </p:pic>
    </p:spTree>
    <p:extLst>
      <p:ext uri="{BB962C8B-B14F-4D97-AF65-F5344CB8AC3E}">
        <p14:creationId xmlns:p14="http://schemas.microsoft.com/office/powerpoint/2010/main" val="3918380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ternal p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15920-DBA3-9443-AD8B-D9882DC863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E44509-BC6D-1D43-887F-140B1486388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703F0-E9F2-2641-A92C-F22B55DF0779}"/>
              </a:ext>
            </a:extLst>
          </p:cNvPr>
          <p:cNvSpPr>
            <a:spLocks noGrp="1"/>
          </p:cNvSpPr>
          <p:nvPr>
            <p:ph type="dt" sz="half" idx="10"/>
          </p:nvPr>
        </p:nvSpPr>
        <p:spPr/>
        <p:txBody>
          <a:bodyPr/>
          <a:lstStyle/>
          <a:p>
            <a:fld id="{32AC3780-DC4F-EF47-A2D6-9EC90384A31C}" type="datetime1">
              <a:rPr lang="en-US" smtClean="0"/>
              <a:t>5/1/2025</a:t>
            </a:fld>
            <a:endParaRPr lang="en-US"/>
          </a:p>
        </p:txBody>
      </p:sp>
      <p:sp>
        <p:nvSpPr>
          <p:cNvPr id="6" name="Slide Number Placeholder 5">
            <a:extLst>
              <a:ext uri="{FF2B5EF4-FFF2-40B4-BE49-F238E27FC236}">
                <a16:creationId xmlns:a16="http://schemas.microsoft.com/office/drawing/2014/main" id="{EBFEFEC3-D38C-FA48-BEDA-E90819823037}"/>
              </a:ext>
            </a:extLst>
          </p:cNvPr>
          <p:cNvSpPr>
            <a:spLocks noGrp="1"/>
          </p:cNvSpPr>
          <p:nvPr>
            <p:ph type="sldNum" sz="quarter" idx="12"/>
          </p:nvPr>
        </p:nvSpPr>
        <p:spPr/>
        <p:txBody>
          <a:bodyPr/>
          <a:lstStyle/>
          <a:p>
            <a:fld id="{34BEA167-8756-904D-8502-91CDB0F8A7DC}" type="slidenum">
              <a:rPr lang="en-US" smtClean="0"/>
              <a:t>‹#›</a:t>
            </a:fld>
            <a:endParaRPr lang="en-US"/>
          </a:p>
        </p:txBody>
      </p:sp>
    </p:spTree>
    <p:extLst>
      <p:ext uri="{BB962C8B-B14F-4D97-AF65-F5344CB8AC3E}">
        <p14:creationId xmlns:p14="http://schemas.microsoft.com/office/powerpoint/2010/main" val="115545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Image, With Title_Navy">
    <p:spTree>
      <p:nvGrpSpPr>
        <p:cNvPr id="1" name=""/>
        <p:cNvGrpSpPr/>
        <p:nvPr/>
      </p:nvGrpSpPr>
      <p:grpSpPr>
        <a:xfrm>
          <a:off x="0" y="0"/>
          <a:ext cx="0" cy="0"/>
          <a:chOff x="0" y="0"/>
          <a:chExt cx="0" cy="0"/>
        </a:xfrm>
      </p:grpSpPr>
      <p:sp>
        <p:nvSpPr>
          <p:cNvPr id="16" name="Picture Placeholder 15"/>
          <p:cNvSpPr>
            <a:spLocks noGrp="1"/>
          </p:cNvSpPr>
          <p:nvPr>
            <p:ph type="pic" sz="quarter" idx="11" hasCustomPrompt="1"/>
          </p:nvPr>
        </p:nvSpPr>
        <p:spPr>
          <a:xfrm>
            <a:off x="460377" y="1386799"/>
            <a:ext cx="3427207" cy="2333737"/>
          </a:xfrm>
          <a:prstGeom prst="rect">
            <a:avLst/>
          </a:prstGeom>
          <a:solidFill>
            <a:schemeClr val="tx2">
              <a:lumMod val="95000"/>
            </a:schemeClr>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400" b="0" cap="none">
                <a:solidFill>
                  <a:srgbClr val="0B2338"/>
                </a:solidFill>
              </a:defRPr>
            </a:lvl1pPr>
          </a:lstStyle>
          <a:p>
            <a:r>
              <a:rPr lang="en-US"/>
              <a:t>Drag photo to placeholder or click on icon to place photo from file. </a:t>
            </a:r>
          </a:p>
          <a:p>
            <a:endParaRPr lang="en-US"/>
          </a:p>
        </p:txBody>
      </p:sp>
      <p:sp>
        <p:nvSpPr>
          <p:cNvPr id="15" name="Text Placeholder 2"/>
          <p:cNvSpPr>
            <a:spLocks noGrp="1"/>
          </p:cNvSpPr>
          <p:nvPr>
            <p:ph type="body" idx="1" hasCustomPrompt="1"/>
          </p:nvPr>
        </p:nvSpPr>
        <p:spPr>
          <a:xfrm>
            <a:off x="460377" y="3903250"/>
            <a:ext cx="3439270" cy="463739"/>
          </a:xfrm>
          <a:prstGeom prst="rect">
            <a:avLst/>
          </a:prstGeom>
        </p:spPr>
        <p:txBody>
          <a:bodyPr anchor="b">
            <a:noAutofit/>
          </a:bodyPr>
          <a:lstStyle>
            <a:lvl1pPr marL="0" indent="0" algn="ctr">
              <a:buNone/>
              <a:defRPr sz="24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Lorem ipsum</a:t>
            </a:r>
          </a:p>
        </p:txBody>
      </p:sp>
      <p:sp>
        <p:nvSpPr>
          <p:cNvPr id="24" name="Text Placeholder 2"/>
          <p:cNvSpPr>
            <a:spLocks noGrp="1"/>
          </p:cNvSpPr>
          <p:nvPr>
            <p:ph type="body" idx="14" hasCustomPrompt="1"/>
          </p:nvPr>
        </p:nvSpPr>
        <p:spPr>
          <a:xfrm>
            <a:off x="4382826" y="3903250"/>
            <a:ext cx="3427206" cy="463739"/>
          </a:xfrm>
          <a:prstGeom prst="rect">
            <a:avLst/>
          </a:prstGeom>
        </p:spPr>
        <p:txBody>
          <a:bodyPr anchor="b">
            <a:noAutofit/>
          </a:bodyPr>
          <a:lstStyle>
            <a:lvl1pPr marL="0" indent="0" algn="ctr">
              <a:buNone/>
              <a:defRPr sz="24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Lorem ipsum</a:t>
            </a:r>
          </a:p>
        </p:txBody>
      </p:sp>
      <p:sp>
        <p:nvSpPr>
          <p:cNvPr id="26" name="Text Placeholder 2"/>
          <p:cNvSpPr>
            <a:spLocks noGrp="1"/>
          </p:cNvSpPr>
          <p:nvPr>
            <p:ph type="body" idx="16" hasCustomPrompt="1"/>
          </p:nvPr>
        </p:nvSpPr>
        <p:spPr>
          <a:xfrm>
            <a:off x="8298629" y="3903250"/>
            <a:ext cx="3421788" cy="463739"/>
          </a:xfrm>
          <a:prstGeom prst="rect">
            <a:avLst/>
          </a:prstGeom>
        </p:spPr>
        <p:txBody>
          <a:bodyPr anchor="b">
            <a:noAutofit/>
          </a:bodyPr>
          <a:lstStyle>
            <a:lvl1pPr marL="0" indent="0" algn="ctr">
              <a:buNone/>
              <a:defRPr sz="24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Lorem ipsum</a:t>
            </a:r>
          </a:p>
        </p:txBody>
      </p:sp>
      <p:sp>
        <p:nvSpPr>
          <p:cNvPr id="3" name="Title 2"/>
          <p:cNvSpPr>
            <a:spLocks noGrp="1"/>
          </p:cNvSpPr>
          <p:nvPr>
            <p:ph type="title" hasCustomPrompt="1"/>
          </p:nvPr>
        </p:nvSpPr>
        <p:spPr>
          <a:xfrm>
            <a:off x="457200" y="388299"/>
            <a:ext cx="11277600" cy="656850"/>
          </a:xfrm>
        </p:spPr>
        <p:txBody>
          <a:bodyPr/>
          <a:lstStyle>
            <a:lvl1pPr algn="ctr">
              <a:defRPr sz="3200" cap="none">
                <a:solidFill>
                  <a:schemeClr val="tx1"/>
                </a:solidFill>
              </a:defRPr>
            </a:lvl1pPr>
          </a:lstStyle>
          <a:p>
            <a:r>
              <a:rPr lang="en-US"/>
              <a:t>Slide Title, Arial 32 Pt.</a:t>
            </a:r>
          </a:p>
        </p:txBody>
      </p:sp>
      <p:sp>
        <p:nvSpPr>
          <p:cNvPr id="28" name="Picture Placeholder 15"/>
          <p:cNvSpPr>
            <a:spLocks noGrp="1"/>
          </p:cNvSpPr>
          <p:nvPr>
            <p:ph type="pic" sz="quarter" idx="18" hasCustomPrompt="1"/>
          </p:nvPr>
        </p:nvSpPr>
        <p:spPr>
          <a:xfrm>
            <a:off x="4370762" y="1386799"/>
            <a:ext cx="3427207" cy="2333737"/>
          </a:xfrm>
          <a:prstGeom prst="rect">
            <a:avLst/>
          </a:prstGeom>
          <a:solidFill>
            <a:schemeClr val="tx2">
              <a:lumMod val="95000"/>
            </a:schemeClr>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400" b="0" cap="none">
                <a:solidFill>
                  <a:srgbClr val="0B2338"/>
                </a:solidFill>
              </a:defRPr>
            </a:lvl1pPr>
          </a:lstStyle>
          <a:p>
            <a:r>
              <a:rPr lang="en-US"/>
              <a:t>Drag photo to placeholder or click on icon to place photo from file. </a:t>
            </a:r>
          </a:p>
          <a:p>
            <a:endParaRPr lang="en-US"/>
          </a:p>
        </p:txBody>
      </p:sp>
      <p:sp>
        <p:nvSpPr>
          <p:cNvPr id="29" name="Picture Placeholder 15"/>
          <p:cNvSpPr>
            <a:spLocks noGrp="1"/>
          </p:cNvSpPr>
          <p:nvPr>
            <p:ph type="pic" sz="quarter" idx="19" hasCustomPrompt="1"/>
          </p:nvPr>
        </p:nvSpPr>
        <p:spPr>
          <a:xfrm>
            <a:off x="8281147" y="1386799"/>
            <a:ext cx="3427207" cy="2333737"/>
          </a:xfrm>
          <a:prstGeom prst="rect">
            <a:avLst/>
          </a:prstGeom>
          <a:solidFill>
            <a:schemeClr val="tx2">
              <a:lumMod val="95000"/>
            </a:schemeClr>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400" b="0" cap="none">
                <a:solidFill>
                  <a:srgbClr val="0B2338"/>
                </a:solidFill>
              </a:defRPr>
            </a:lvl1pPr>
          </a:lstStyle>
          <a:p>
            <a:r>
              <a:rPr lang="en-US"/>
              <a:t>Drag photo to placeholder or click on icon to place photo from file. </a:t>
            </a:r>
          </a:p>
          <a:p>
            <a:endParaRPr lang="en-US"/>
          </a:p>
        </p:txBody>
      </p:sp>
      <p:sp>
        <p:nvSpPr>
          <p:cNvPr id="2" name="Slide Number Placeholder 1"/>
          <p:cNvSpPr>
            <a:spLocks noGrp="1"/>
          </p:cNvSpPr>
          <p:nvPr>
            <p:ph type="sldNum" sz="quarter" idx="20"/>
          </p:nvPr>
        </p:nvSpPr>
        <p:spPr/>
        <p:txBody>
          <a:bodyPr/>
          <a:lstStyle>
            <a:lvl1pPr>
              <a:defRPr>
                <a:solidFill>
                  <a:schemeClr val="tx1"/>
                </a:solidFill>
              </a:defRPr>
            </a:lvl1pPr>
          </a:lstStyle>
          <a:p>
            <a:fld id="{2F2F552B-1952-B44E-8CAB-5705F0ACD2E2}" type="slidenum">
              <a:rPr lang="uk-UA" smtClean="0"/>
              <a:pPr/>
              <a:t>‹#›</a:t>
            </a:fld>
            <a:endParaRPr lang="uk-UA"/>
          </a:p>
        </p:txBody>
      </p:sp>
      <p:sp>
        <p:nvSpPr>
          <p:cNvPr id="17" name="Text Placeholder 3">
            <a:extLst>
              <a:ext uri="{FF2B5EF4-FFF2-40B4-BE49-F238E27FC236}">
                <a16:creationId xmlns:a16="http://schemas.microsoft.com/office/drawing/2014/main" id="{678FE3D0-043E-4E41-B23C-6B8EB88E0290}"/>
              </a:ext>
            </a:extLst>
          </p:cNvPr>
          <p:cNvSpPr>
            <a:spLocks noGrp="1"/>
          </p:cNvSpPr>
          <p:nvPr>
            <p:ph type="body" sz="quarter" idx="21"/>
          </p:nvPr>
        </p:nvSpPr>
        <p:spPr>
          <a:xfrm>
            <a:off x="460375" y="4431391"/>
            <a:ext cx="3439271" cy="1568450"/>
          </a:xfrm>
        </p:spPr>
        <p:txBody>
          <a:bodyPr>
            <a:noAutofit/>
          </a:bodyPr>
          <a:lstStyle>
            <a:lvl1pPr algn="ctr">
              <a:defRPr sz="2400" b="0" i="0" baseline="0"/>
            </a:lvl1pPr>
            <a:lvl2pPr>
              <a:defRPr sz="2400" b="0" i="0" baseline="0"/>
            </a:lvl2pPr>
            <a:lvl3pPr>
              <a:defRPr sz="2400" b="0" i="0" baseline="0"/>
            </a:lvl3pPr>
            <a:lvl4pPr>
              <a:defRPr sz="2400" b="0" i="0" baseline="0"/>
            </a:lvl4pPr>
            <a:lvl5pPr>
              <a:defRPr sz="2400" b="0" i="0" baseline="0"/>
            </a:lvl5pPr>
          </a:lstStyle>
          <a:p>
            <a:pPr lvl="0"/>
            <a:r>
              <a:rPr lang="en-US"/>
              <a:t>Click to edit Master text styles</a:t>
            </a:r>
          </a:p>
        </p:txBody>
      </p:sp>
      <p:sp>
        <p:nvSpPr>
          <p:cNvPr id="18" name="Text Placeholder 3">
            <a:extLst>
              <a:ext uri="{FF2B5EF4-FFF2-40B4-BE49-F238E27FC236}">
                <a16:creationId xmlns:a16="http://schemas.microsoft.com/office/drawing/2014/main" id="{13010D54-552B-4047-99A4-03DE23E68139}"/>
              </a:ext>
            </a:extLst>
          </p:cNvPr>
          <p:cNvSpPr>
            <a:spLocks noGrp="1"/>
          </p:cNvSpPr>
          <p:nvPr>
            <p:ph type="body" sz="quarter" idx="22"/>
          </p:nvPr>
        </p:nvSpPr>
        <p:spPr>
          <a:xfrm>
            <a:off x="8281146" y="4431391"/>
            <a:ext cx="3439271" cy="1568450"/>
          </a:xfrm>
        </p:spPr>
        <p:txBody>
          <a:bodyPr>
            <a:noAutofit/>
          </a:bodyPr>
          <a:lstStyle>
            <a:lvl1pPr algn="ctr">
              <a:defRPr sz="2400" b="0" i="0" baseline="0"/>
            </a:lvl1pPr>
            <a:lvl2pPr>
              <a:defRPr sz="2400" b="0" i="0" baseline="0"/>
            </a:lvl2pPr>
            <a:lvl3pPr>
              <a:defRPr sz="2400" b="0" i="0" baseline="0"/>
            </a:lvl3pPr>
            <a:lvl4pPr>
              <a:defRPr sz="2400" b="0" i="0" baseline="0"/>
            </a:lvl4pPr>
            <a:lvl5pPr>
              <a:defRPr sz="2400" b="0" i="0" baseline="0"/>
            </a:lvl5pPr>
          </a:lstStyle>
          <a:p>
            <a:pPr lvl="0"/>
            <a:r>
              <a:rPr lang="en-US"/>
              <a:t>Click to edit Master text styles</a:t>
            </a:r>
          </a:p>
        </p:txBody>
      </p:sp>
      <p:sp>
        <p:nvSpPr>
          <p:cNvPr id="19" name="Text Placeholder 3">
            <a:extLst>
              <a:ext uri="{FF2B5EF4-FFF2-40B4-BE49-F238E27FC236}">
                <a16:creationId xmlns:a16="http://schemas.microsoft.com/office/drawing/2014/main" id="{E0B40436-66AC-4444-BF02-7E4752A291AD}"/>
              </a:ext>
            </a:extLst>
          </p:cNvPr>
          <p:cNvSpPr>
            <a:spLocks noGrp="1"/>
          </p:cNvSpPr>
          <p:nvPr>
            <p:ph type="body" sz="quarter" idx="23"/>
          </p:nvPr>
        </p:nvSpPr>
        <p:spPr>
          <a:xfrm>
            <a:off x="4370761" y="4431391"/>
            <a:ext cx="3439271" cy="1568450"/>
          </a:xfrm>
        </p:spPr>
        <p:txBody>
          <a:bodyPr>
            <a:noAutofit/>
          </a:bodyPr>
          <a:lstStyle>
            <a:lvl1pPr algn="ctr">
              <a:defRPr sz="2400" b="0" i="0" baseline="0"/>
            </a:lvl1pPr>
            <a:lvl2pPr>
              <a:defRPr sz="2400" b="0" i="0" baseline="0"/>
            </a:lvl2pPr>
            <a:lvl3pPr>
              <a:defRPr sz="2400" b="0" i="0" baseline="0"/>
            </a:lvl3pPr>
            <a:lvl4pPr>
              <a:defRPr sz="2400" b="0" i="0" baseline="0"/>
            </a:lvl4pPr>
            <a:lvl5pPr>
              <a:defRPr sz="2400" b="0" i="0" baseline="0"/>
            </a:lvl5pPr>
          </a:lstStyle>
          <a:p>
            <a:pPr lvl="0"/>
            <a:r>
              <a:rPr lang="en-US"/>
              <a:t>Click to edit Master text styles</a:t>
            </a:r>
          </a:p>
        </p:txBody>
      </p:sp>
      <p:pic>
        <p:nvPicPr>
          <p:cNvPr id="21" name="Picture 20">
            <a:extLst>
              <a:ext uri="{FF2B5EF4-FFF2-40B4-BE49-F238E27FC236}">
                <a16:creationId xmlns:a16="http://schemas.microsoft.com/office/drawing/2014/main" id="{C4BC3F3B-A551-47E1-A36B-1028268BB92D}"/>
              </a:ext>
            </a:extLst>
          </p:cNvPr>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460374" y="6518444"/>
            <a:ext cx="557700" cy="154923"/>
          </a:xfrm>
          <a:prstGeom prst="rect">
            <a:avLst/>
          </a:prstGeom>
        </p:spPr>
      </p:pic>
    </p:spTree>
    <p:extLst>
      <p:ext uri="{BB962C8B-B14F-4D97-AF65-F5344CB8AC3E}">
        <p14:creationId xmlns:p14="http://schemas.microsoft.com/office/powerpoint/2010/main" val="12411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 List_Navy">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lvl1pPr>
              <a:defRPr>
                <a:solidFill>
                  <a:schemeClr val="tx1"/>
                </a:solidFill>
              </a:defRPr>
            </a:lvl1pPr>
          </a:lstStyle>
          <a:p>
            <a:fld id="{2F2F552B-1952-B44E-8CAB-5705F0ACD2E2}" type="slidenum">
              <a:rPr lang="uk-UA" smtClean="0"/>
              <a:pPr/>
              <a:t>‹#›</a:t>
            </a:fld>
            <a:endParaRPr lang="uk-UA"/>
          </a:p>
        </p:txBody>
      </p:sp>
      <p:sp>
        <p:nvSpPr>
          <p:cNvPr id="7" name="Title 11">
            <a:extLst>
              <a:ext uri="{FF2B5EF4-FFF2-40B4-BE49-F238E27FC236}">
                <a16:creationId xmlns:a16="http://schemas.microsoft.com/office/drawing/2014/main" id="{7086F48C-126B-4E0A-AED0-E786B5015B52}"/>
              </a:ext>
            </a:extLst>
          </p:cNvPr>
          <p:cNvSpPr>
            <a:spLocks noGrp="1"/>
          </p:cNvSpPr>
          <p:nvPr>
            <p:ph type="title" hasCustomPrompt="1"/>
          </p:nvPr>
        </p:nvSpPr>
        <p:spPr>
          <a:xfrm>
            <a:off x="457200" y="381000"/>
            <a:ext cx="11277600" cy="693337"/>
          </a:xfrm>
        </p:spPr>
        <p:txBody>
          <a:bodyPr anchor="ctr"/>
          <a:lstStyle>
            <a:lvl1pPr>
              <a:defRPr sz="3200" cap="none">
                <a:solidFill>
                  <a:schemeClr val="tx1"/>
                </a:solidFill>
              </a:defRPr>
            </a:lvl1pPr>
          </a:lstStyle>
          <a:p>
            <a:r>
              <a:rPr lang="en-US"/>
              <a:t>Slide Title, Arial 32 pt.</a:t>
            </a:r>
          </a:p>
        </p:txBody>
      </p:sp>
      <p:sp>
        <p:nvSpPr>
          <p:cNvPr id="8" name="Content Placeholder 4">
            <a:extLst>
              <a:ext uri="{FF2B5EF4-FFF2-40B4-BE49-F238E27FC236}">
                <a16:creationId xmlns:a16="http://schemas.microsoft.com/office/drawing/2014/main" id="{86B32392-5B55-403B-BA4E-35EE7D3DE154}"/>
              </a:ext>
            </a:extLst>
          </p:cNvPr>
          <p:cNvSpPr>
            <a:spLocks noGrp="1"/>
          </p:cNvSpPr>
          <p:nvPr>
            <p:ph sz="quarter" idx="12" hasCustomPrompt="1"/>
          </p:nvPr>
        </p:nvSpPr>
        <p:spPr>
          <a:xfrm>
            <a:off x="457200" y="1191491"/>
            <a:ext cx="11277600" cy="5069823"/>
          </a:xfrm>
        </p:spPr>
        <p:txBody>
          <a:bodyPr>
            <a:noAutofit/>
          </a:bodyPr>
          <a:lstStyle>
            <a:lvl1pPr marL="225425" indent="-225425">
              <a:buFont typeface="Wingdings" panose="05000000000000000000" pitchFamily="2" charset="2"/>
              <a:buChar char="§"/>
              <a:defRPr b="0">
                <a:solidFill>
                  <a:schemeClr val="tx1"/>
                </a:solidFill>
              </a:defRPr>
            </a:lvl1pPr>
            <a:lvl2pPr marL="688975" indent="-344488">
              <a:buClr>
                <a:schemeClr val="tx1"/>
              </a:buClr>
              <a:buSzPct val="110000"/>
              <a:buFont typeface="Wingdings" panose="05000000000000000000" pitchFamily="2" charset="2"/>
              <a:buChar char="§"/>
              <a:defRPr>
                <a:solidFill>
                  <a:schemeClr val="tx1"/>
                </a:solidFill>
              </a:defRPr>
            </a:lvl2pPr>
            <a:lvl3pPr marL="1033463" indent="-344488">
              <a:buFont typeface="Wingdings" panose="05000000000000000000" pitchFamily="2" charset="2"/>
              <a:buChar char="§"/>
              <a:defRPr sz="2200">
                <a:solidFill>
                  <a:schemeClr val="tx1"/>
                </a:solidFill>
              </a:defRPr>
            </a:lvl3pPr>
            <a:lvl4pPr marL="1033463" indent="-344488">
              <a:buFont typeface="Courier New" panose="02070309020205020404" pitchFamily="49" charset="0"/>
              <a:buChar char="o"/>
              <a:defRPr sz="2200">
                <a:solidFill>
                  <a:schemeClr val="tx1"/>
                </a:solidFill>
              </a:defRPr>
            </a:lvl4pPr>
            <a:lvl5pPr marL="1377950" indent="-238125">
              <a:buFont typeface="Wingdings" panose="05000000000000000000" pitchFamily="2" charset="2"/>
              <a:buChar char="§"/>
              <a:defRPr sz="1800">
                <a:solidFill>
                  <a:schemeClr val="tx1"/>
                </a:solidFill>
              </a:defRPr>
            </a:lvl5pPr>
            <a:lvl6pPr marL="1603375" indent="-225425">
              <a:buFont typeface="Wingdings" panose="05000000000000000000" pitchFamily="2" charset="2"/>
              <a:buChar char="§"/>
              <a:defRPr sz="1600">
                <a:solidFill>
                  <a:schemeClr val="tx1"/>
                </a:solidFill>
              </a:defRPr>
            </a:lvl6pPr>
          </a:lstStyle>
          <a:p>
            <a:pPr lvl="0"/>
            <a:r>
              <a:rPr lang="en-US"/>
              <a:t>Click to edit master text styles</a:t>
            </a:r>
          </a:p>
          <a:p>
            <a:pPr lvl="1"/>
            <a:r>
              <a:rPr lang="en-US"/>
              <a:t>Second level</a:t>
            </a:r>
          </a:p>
          <a:p>
            <a:pPr lvl="2"/>
            <a:r>
              <a:rPr lang="en-US"/>
              <a:t>Third level</a:t>
            </a:r>
          </a:p>
          <a:p>
            <a:pPr lvl="4"/>
            <a:r>
              <a:rPr lang="en-US"/>
              <a:t>Fourth level</a:t>
            </a:r>
          </a:p>
          <a:p>
            <a:pPr lvl="5"/>
            <a:r>
              <a:rPr lang="en-US"/>
              <a:t>Fifth level</a:t>
            </a:r>
          </a:p>
        </p:txBody>
      </p:sp>
      <p:pic>
        <p:nvPicPr>
          <p:cNvPr id="6" name="Picture 5">
            <a:extLst>
              <a:ext uri="{FF2B5EF4-FFF2-40B4-BE49-F238E27FC236}">
                <a16:creationId xmlns:a16="http://schemas.microsoft.com/office/drawing/2014/main" id="{61585A4E-0F23-4F45-99A6-6448278FA42E}"/>
              </a:ext>
            </a:extLst>
          </p:cNvPr>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460374" y="6518444"/>
            <a:ext cx="557700" cy="154923"/>
          </a:xfrm>
          <a:prstGeom prst="rect">
            <a:avLst/>
          </a:prstGeom>
        </p:spPr>
      </p:pic>
    </p:spTree>
    <p:extLst>
      <p:ext uri="{BB962C8B-B14F-4D97-AF65-F5344CB8AC3E}">
        <p14:creationId xmlns:p14="http://schemas.microsoft.com/office/powerpoint/2010/main" val="3873405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_content">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lvl1pPr>
              <a:defRPr>
                <a:solidFill>
                  <a:schemeClr val="tx1"/>
                </a:solidFill>
              </a:defRPr>
            </a:lvl1pPr>
          </a:lstStyle>
          <a:p>
            <a:fld id="{2F2F552B-1952-B44E-8CAB-5705F0ACD2E2}" type="slidenum">
              <a:rPr lang="uk-UA" smtClean="0"/>
              <a:pPr/>
              <a:t>‹#›</a:t>
            </a:fld>
            <a:endParaRPr lang="uk-UA"/>
          </a:p>
        </p:txBody>
      </p:sp>
      <p:sp>
        <p:nvSpPr>
          <p:cNvPr id="7" name="Title 11">
            <a:extLst>
              <a:ext uri="{FF2B5EF4-FFF2-40B4-BE49-F238E27FC236}">
                <a16:creationId xmlns:a16="http://schemas.microsoft.com/office/drawing/2014/main" id="{7086F48C-126B-4E0A-AED0-E786B5015B52}"/>
              </a:ext>
            </a:extLst>
          </p:cNvPr>
          <p:cNvSpPr>
            <a:spLocks noGrp="1"/>
          </p:cNvSpPr>
          <p:nvPr>
            <p:ph type="title" hasCustomPrompt="1"/>
          </p:nvPr>
        </p:nvSpPr>
        <p:spPr>
          <a:xfrm>
            <a:off x="457200" y="390793"/>
            <a:ext cx="11277600" cy="693337"/>
          </a:xfrm>
        </p:spPr>
        <p:txBody>
          <a:bodyPr/>
          <a:lstStyle>
            <a:lvl1pPr>
              <a:defRPr sz="3200">
                <a:solidFill>
                  <a:schemeClr val="tx1"/>
                </a:solidFill>
              </a:defRPr>
            </a:lvl1pPr>
          </a:lstStyle>
          <a:p>
            <a:r>
              <a:rPr lang="en-US"/>
              <a:t>Slide Title, Arial 32 pt.</a:t>
            </a:r>
          </a:p>
        </p:txBody>
      </p:sp>
      <p:sp>
        <p:nvSpPr>
          <p:cNvPr id="4" name="Content Placeholder 3">
            <a:extLst>
              <a:ext uri="{FF2B5EF4-FFF2-40B4-BE49-F238E27FC236}">
                <a16:creationId xmlns:a16="http://schemas.microsoft.com/office/drawing/2014/main" id="{738D90CE-67F6-4B4B-B71D-C7D5E38835C9}"/>
              </a:ext>
            </a:extLst>
          </p:cNvPr>
          <p:cNvSpPr>
            <a:spLocks noGrp="1"/>
          </p:cNvSpPr>
          <p:nvPr>
            <p:ph sz="quarter" idx="12" hasCustomPrompt="1"/>
          </p:nvPr>
        </p:nvSpPr>
        <p:spPr>
          <a:xfrm>
            <a:off x="457200" y="1209964"/>
            <a:ext cx="11277600" cy="5038436"/>
          </a:xfrm>
        </p:spPr>
        <p:txBody>
          <a:bodyPr/>
          <a:lstStyle>
            <a:lvl1pPr>
              <a:defRPr/>
            </a:lvl1pPr>
          </a:lstStyle>
          <a:p>
            <a:pPr lvl="0"/>
            <a:r>
              <a:rPr lang="en-US"/>
              <a:t>Click to add content</a:t>
            </a:r>
          </a:p>
        </p:txBody>
      </p:sp>
      <p:pic>
        <p:nvPicPr>
          <p:cNvPr id="6" name="Picture 5">
            <a:extLst>
              <a:ext uri="{FF2B5EF4-FFF2-40B4-BE49-F238E27FC236}">
                <a16:creationId xmlns:a16="http://schemas.microsoft.com/office/drawing/2014/main" id="{9434B183-E242-4BEB-A0C8-856BF8515D5D}"/>
              </a:ext>
            </a:extLst>
          </p:cNvPr>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460374" y="6518444"/>
            <a:ext cx="557700" cy="154923"/>
          </a:xfrm>
          <a:prstGeom prst="rect">
            <a:avLst/>
          </a:prstGeom>
        </p:spPr>
      </p:pic>
    </p:spTree>
    <p:extLst>
      <p:ext uri="{BB962C8B-B14F-4D97-AF65-F5344CB8AC3E}">
        <p14:creationId xmlns:p14="http://schemas.microsoft.com/office/powerpoint/2010/main" val="1599881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List_Navy">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44527" y="1243584"/>
            <a:ext cx="4572000" cy="583045"/>
          </a:xfrm>
          <a:prstGeom prst="rect">
            <a:avLst/>
          </a:prstGeom>
        </p:spPr>
        <p:txBody>
          <a:bodyPr anchor="ctr">
            <a:noAutofit/>
          </a:bodyPr>
          <a:lstStyle>
            <a:lvl1pPr marL="0" indent="0">
              <a:buNone/>
              <a:defRPr sz="24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err="1"/>
              <a:t>Subheadline</a:t>
            </a:r>
            <a:endParaRPr lang="en-US"/>
          </a:p>
        </p:txBody>
      </p:sp>
      <p:sp>
        <p:nvSpPr>
          <p:cNvPr id="5" name="Text Placeholder 4"/>
          <p:cNvSpPr>
            <a:spLocks noGrp="1"/>
          </p:cNvSpPr>
          <p:nvPr>
            <p:ph type="body" sz="quarter" idx="3" hasCustomPrompt="1"/>
          </p:nvPr>
        </p:nvSpPr>
        <p:spPr>
          <a:xfrm>
            <a:off x="6669352" y="1243584"/>
            <a:ext cx="4572000" cy="583045"/>
          </a:xfrm>
          <a:prstGeom prst="rect">
            <a:avLst/>
          </a:prstGeom>
        </p:spPr>
        <p:txBody>
          <a:bodyPr vert="horz" lIns="91440" tIns="45720" rIns="91440" bIns="45720" rtlCol="0" anchor="ctr">
            <a:noAutofit/>
          </a:bodyPr>
          <a:lstStyle>
            <a:lvl1pPr>
              <a:defRPr lang="en-US" baseline="0" dirty="0">
                <a:solidFill>
                  <a:schemeClr val="tx1"/>
                </a:solidFill>
              </a:defRPr>
            </a:lvl1pPr>
          </a:lstStyle>
          <a:p>
            <a:pPr lvl="0"/>
            <a:r>
              <a:rPr lang="en-US" err="1"/>
              <a:t>Subheadline</a:t>
            </a:r>
            <a:endParaRPr lang="en-US"/>
          </a:p>
        </p:txBody>
      </p:sp>
      <p:sp>
        <p:nvSpPr>
          <p:cNvPr id="13" name="Title 12"/>
          <p:cNvSpPr>
            <a:spLocks noGrp="1"/>
          </p:cNvSpPr>
          <p:nvPr>
            <p:ph type="title" hasCustomPrompt="1"/>
          </p:nvPr>
        </p:nvSpPr>
        <p:spPr>
          <a:xfrm>
            <a:off x="457200" y="381000"/>
            <a:ext cx="11277600" cy="693337"/>
          </a:xfrm>
        </p:spPr>
        <p:txBody>
          <a:bodyPr anchor="ctr">
            <a:noAutofit/>
          </a:bodyPr>
          <a:lstStyle>
            <a:lvl1pPr algn="ctr">
              <a:defRPr sz="3200">
                <a:solidFill>
                  <a:schemeClr val="tx1"/>
                </a:solidFill>
              </a:defRPr>
            </a:lvl1pPr>
          </a:lstStyle>
          <a:p>
            <a:r>
              <a:rPr lang="en-US"/>
              <a:t>Slide Title, Arial 32 pt.</a:t>
            </a:r>
          </a:p>
        </p:txBody>
      </p:sp>
      <p:sp>
        <p:nvSpPr>
          <p:cNvPr id="2" name="Slide Number Placeholder 1"/>
          <p:cNvSpPr>
            <a:spLocks noGrp="1"/>
          </p:cNvSpPr>
          <p:nvPr>
            <p:ph type="sldNum" sz="quarter" idx="13"/>
          </p:nvPr>
        </p:nvSpPr>
        <p:spPr/>
        <p:txBody>
          <a:bodyPr/>
          <a:lstStyle>
            <a:lvl1pPr>
              <a:defRPr>
                <a:solidFill>
                  <a:schemeClr val="tx1"/>
                </a:solidFill>
              </a:defRPr>
            </a:lvl1pPr>
          </a:lstStyle>
          <a:p>
            <a:fld id="{2F2F552B-1952-B44E-8CAB-5705F0ACD2E2}" type="slidenum">
              <a:rPr lang="uk-UA" smtClean="0"/>
              <a:pPr/>
              <a:t>‹#›</a:t>
            </a:fld>
            <a:endParaRPr lang="uk-UA"/>
          </a:p>
        </p:txBody>
      </p:sp>
      <p:sp>
        <p:nvSpPr>
          <p:cNvPr id="12" name="Text Placeholder 19">
            <a:extLst>
              <a:ext uri="{FF2B5EF4-FFF2-40B4-BE49-F238E27FC236}">
                <a16:creationId xmlns:a16="http://schemas.microsoft.com/office/drawing/2014/main" id="{2789C70E-D4F5-4539-825F-8102ABC6844C}"/>
              </a:ext>
            </a:extLst>
          </p:cNvPr>
          <p:cNvSpPr>
            <a:spLocks noGrp="1"/>
          </p:cNvSpPr>
          <p:nvPr>
            <p:ph type="body" sz="quarter" idx="21" hasCustomPrompt="1"/>
          </p:nvPr>
        </p:nvSpPr>
        <p:spPr>
          <a:xfrm>
            <a:off x="944527" y="1943122"/>
            <a:ext cx="4572000" cy="4305278"/>
          </a:xfrm>
        </p:spPr>
        <p:txBody>
          <a:bodyPr/>
          <a:lstStyle>
            <a:lvl1pPr>
              <a:defRPr b="0"/>
            </a:lvl1pPr>
            <a:lvl2pPr marL="352425" indent="-234950">
              <a:buFont typeface="Wingdings" panose="05000000000000000000" pitchFamily="2" charset="2"/>
              <a:buChar char="§"/>
              <a:defRPr/>
            </a:lvl2pPr>
            <a:lvl3pPr marL="457200" indent="-222250">
              <a:buFont typeface="Arial" panose="020B0604020202020204" pitchFamily="34" charset="0"/>
              <a:buChar char="‒"/>
              <a:defRPr sz="2000"/>
            </a:lvl3pPr>
          </a:lstStyle>
          <a:p>
            <a:pPr lvl="0"/>
            <a:r>
              <a:rPr lang="en-US"/>
              <a:t>Click to edit master text styles</a:t>
            </a:r>
          </a:p>
          <a:p>
            <a:pPr lvl="1"/>
            <a:r>
              <a:rPr lang="en-US"/>
              <a:t>Second level</a:t>
            </a:r>
          </a:p>
          <a:p>
            <a:pPr lvl="2"/>
            <a:r>
              <a:rPr lang="en-US"/>
              <a:t>Third level</a:t>
            </a:r>
          </a:p>
        </p:txBody>
      </p:sp>
      <p:sp>
        <p:nvSpPr>
          <p:cNvPr id="14" name="Text Placeholder 19">
            <a:extLst>
              <a:ext uri="{FF2B5EF4-FFF2-40B4-BE49-F238E27FC236}">
                <a16:creationId xmlns:a16="http://schemas.microsoft.com/office/drawing/2014/main" id="{473FA333-9240-48EF-A5C6-7ECA7313EA79}"/>
              </a:ext>
            </a:extLst>
          </p:cNvPr>
          <p:cNvSpPr>
            <a:spLocks noGrp="1"/>
          </p:cNvSpPr>
          <p:nvPr>
            <p:ph type="body" sz="quarter" idx="22" hasCustomPrompt="1"/>
          </p:nvPr>
        </p:nvSpPr>
        <p:spPr>
          <a:xfrm>
            <a:off x="6688972" y="1943122"/>
            <a:ext cx="4572000" cy="4305278"/>
          </a:xfrm>
        </p:spPr>
        <p:txBody>
          <a:bodyPr/>
          <a:lstStyle>
            <a:lvl1pPr>
              <a:defRPr b="0"/>
            </a:lvl1pPr>
            <a:lvl2pPr marL="352425" indent="-234950">
              <a:buFont typeface="Wingdings" panose="05000000000000000000" pitchFamily="2" charset="2"/>
              <a:buChar char="§"/>
              <a:defRPr/>
            </a:lvl2pPr>
            <a:lvl3pPr marL="457200" indent="-222250">
              <a:buFont typeface="Arial" panose="020B0604020202020204" pitchFamily="34" charset="0"/>
              <a:buChar char="‒"/>
              <a:defRPr sz="2000"/>
            </a:lvl3pPr>
          </a:lstStyle>
          <a:p>
            <a:pPr lvl="0"/>
            <a:r>
              <a:rPr lang="en-US"/>
              <a:t>Click to edit master text styles</a:t>
            </a:r>
          </a:p>
          <a:p>
            <a:pPr lvl="1"/>
            <a:r>
              <a:rPr lang="en-US"/>
              <a:t>Second level</a:t>
            </a:r>
          </a:p>
          <a:p>
            <a:pPr lvl="2"/>
            <a:r>
              <a:rPr lang="en-US"/>
              <a:t>Third level</a:t>
            </a:r>
          </a:p>
        </p:txBody>
      </p:sp>
      <p:pic>
        <p:nvPicPr>
          <p:cNvPr id="9" name="Picture 8">
            <a:extLst>
              <a:ext uri="{FF2B5EF4-FFF2-40B4-BE49-F238E27FC236}">
                <a16:creationId xmlns:a16="http://schemas.microsoft.com/office/drawing/2014/main" id="{8DEDA517-8260-4280-A7EC-5559C8218D8E}"/>
              </a:ext>
            </a:extLst>
          </p:cNvPr>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460374" y="6518444"/>
            <a:ext cx="557700" cy="154923"/>
          </a:xfrm>
          <a:prstGeom prst="rect">
            <a:avLst/>
          </a:prstGeom>
        </p:spPr>
      </p:pic>
    </p:spTree>
    <p:extLst>
      <p:ext uri="{BB962C8B-B14F-4D97-AF65-F5344CB8AC3E}">
        <p14:creationId xmlns:p14="http://schemas.microsoft.com/office/powerpoint/2010/main" val="1415608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lumn Layout_NoSub_Navy">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457200" y="381000"/>
            <a:ext cx="11277600" cy="693337"/>
          </a:xfrm>
        </p:spPr>
        <p:txBody>
          <a:bodyPr anchor="ctr">
            <a:noAutofit/>
          </a:bodyPr>
          <a:lstStyle>
            <a:lvl1pPr algn="ctr">
              <a:defRPr sz="3200">
                <a:solidFill>
                  <a:schemeClr val="tx1"/>
                </a:solidFill>
              </a:defRPr>
            </a:lvl1pPr>
          </a:lstStyle>
          <a:p>
            <a:r>
              <a:rPr lang="en-US"/>
              <a:t>Slide Title, Arial 32 pt.</a:t>
            </a:r>
          </a:p>
        </p:txBody>
      </p:sp>
      <p:sp>
        <p:nvSpPr>
          <p:cNvPr id="2" name="Slide Number Placeholder 1"/>
          <p:cNvSpPr>
            <a:spLocks noGrp="1"/>
          </p:cNvSpPr>
          <p:nvPr>
            <p:ph type="sldNum" sz="quarter" idx="13"/>
          </p:nvPr>
        </p:nvSpPr>
        <p:spPr/>
        <p:txBody>
          <a:bodyPr/>
          <a:lstStyle>
            <a:lvl1pPr>
              <a:defRPr>
                <a:solidFill>
                  <a:schemeClr val="tx1"/>
                </a:solidFill>
              </a:defRPr>
            </a:lvl1pPr>
          </a:lstStyle>
          <a:p>
            <a:fld id="{2F2F552B-1952-B44E-8CAB-5705F0ACD2E2}" type="slidenum">
              <a:rPr lang="uk-UA" smtClean="0"/>
              <a:pPr/>
              <a:t>‹#›</a:t>
            </a:fld>
            <a:endParaRPr lang="uk-UA"/>
          </a:p>
        </p:txBody>
      </p:sp>
      <p:sp>
        <p:nvSpPr>
          <p:cNvPr id="12" name="Text Placeholder 19">
            <a:extLst>
              <a:ext uri="{FF2B5EF4-FFF2-40B4-BE49-F238E27FC236}">
                <a16:creationId xmlns:a16="http://schemas.microsoft.com/office/drawing/2014/main" id="{2789C70E-D4F5-4539-825F-8102ABC6844C}"/>
              </a:ext>
            </a:extLst>
          </p:cNvPr>
          <p:cNvSpPr>
            <a:spLocks noGrp="1"/>
          </p:cNvSpPr>
          <p:nvPr>
            <p:ph type="body" sz="quarter" idx="21" hasCustomPrompt="1"/>
          </p:nvPr>
        </p:nvSpPr>
        <p:spPr>
          <a:xfrm>
            <a:off x="944527" y="1507524"/>
            <a:ext cx="4572000" cy="4740876"/>
          </a:xfrm>
        </p:spPr>
        <p:txBody>
          <a:bodyPr/>
          <a:lstStyle>
            <a:lvl1pPr>
              <a:defRPr b="0"/>
            </a:lvl1pPr>
            <a:lvl2pPr marL="352425" indent="-234950">
              <a:buFont typeface="Wingdings" panose="05000000000000000000" pitchFamily="2" charset="2"/>
              <a:buChar char="§"/>
              <a:defRPr/>
            </a:lvl2pPr>
            <a:lvl3pPr marL="457200" indent="-222250">
              <a:buFont typeface="Wingdings" panose="05000000000000000000" pitchFamily="2" charset="2"/>
              <a:buChar char="§"/>
              <a:defRPr sz="2000"/>
            </a:lvl3pPr>
          </a:lstStyle>
          <a:p>
            <a:pPr lvl="0"/>
            <a:r>
              <a:rPr lang="en-US"/>
              <a:t>Click to edit master text styles</a:t>
            </a:r>
          </a:p>
          <a:p>
            <a:pPr lvl="1"/>
            <a:r>
              <a:rPr lang="en-US"/>
              <a:t>Second level</a:t>
            </a:r>
          </a:p>
          <a:p>
            <a:pPr lvl="2"/>
            <a:r>
              <a:rPr lang="en-US"/>
              <a:t>Third level</a:t>
            </a:r>
          </a:p>
        </p:txBody>
      </p:sp>
      <p:sp>
        <p:nvSpPr>
          <p:cNvPr id="14" name="Text Placeholder 19">
            <a:extLst>
              <a:ext uri="{FF2B5EF4-FFF2-40B4-BE49-F238E27FC236}">
                <a16:creationId xmlns:a16="http://schemas.microsoft.com/office/drawing/2014/main" id="{473FA333-9240-48EF-A5C6-7ECA7313EA79}"/>
              </a:ext>
            </a:extLst>
          </p:cNvPr>
          <p:cNvSpPr>
            <a:spLocks noGrp="1"/>
          </p:cNvSpPr>
          <p:nvPr>
            <p:ph type="body" sz="quarter" idx="22" hasCustomPrompt="1"/>
          </p:nvPr>
        </p:nvSpPr>
        <p:spPr>
          <a:xfrm>
            <a:off x="6688972" y="1507524"/>
            <a:ext cx="4572000" cy="4740876"/>
          </a:xfrm>
        </p:spPr>
        <p:txBody>
          <a:bodyPr/>
          <a:lstStyle>
            <a:lvl1pPr>
              <a:defRPr b="0"/>
            </a:lvl1pPr>
            <a:lvl2pPr marL="352425" indent="-234950">
              <a:buFont typeface="Wingdings" panose="05000000000000000000" pitchFamily="2" charset="2"/>
              <a:buChar char="§"/>
              <a:defRPr/>
            </a:lvl2pPr>
            <a:lvl3pPr marL="457200" indent="-222250">
              <a:buFont typeface="Wingdings" panose="05000000000000000000" pitchFamily="2" charset="2"/>
              <a:buChar char="§"/>
              <a:defRPr sz="2000"/>
            </a:lvl3pPr>
          </a:lstStyle>
          <a:p>
            <a:pPr lvl="0"/>
            <a:r>
              <a:rPr lang="en-US"/>
              <a:t>Click to edit master text styles</a:t>
            </a:r>
          </a:p>
          <a:p>
            <a:pPr lvl="1"/>
            <a:r>
              <a:rPr lang="en-US"/>
              <a:t>Second level</a:t>
            </a:r>
          </a:p>
          <a:p>
            <a:pPr lvl="2"/>
            <a:r>
              <a:rPr lang="en-US"/>
              <a:t>Third level</a:t>
            </a:r>
          </a:p>
        </p:txBody>
      </p:sp>
      <p:pic>
        <p:nvPicPr>
          <p:cNvPr id="9" name="Picture 8">
            <a:extLst>
              <a:ext uri="{FF2B5EF4-FFF2-40B4-BE49-F238E27FC236}">
                <a16:creationId xmlns:a16="http://schemas.microsoft.com/office/drawing/2014/main" id="{8DEDA517-8260-4280-A7EC-5559C8218D8E}"/>
              </a:ext>
            </a:extLst>
          </p:cNvPr>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460374" y="6518444"/>
            <a:ext cx="557700" cy="154923"/>
          </a:xfrm>
          <a:prstGeom prst="rect">
            <a:avLst/>
          </a:prstGeom>
        </p:spPr>
      </p:pic>
    </p:spTree>
    <p:extLst>
      <p:ext uri="{BB962C8B-B14F-4D97-AF65-F5344CB8AC3E}">
        <p14:creationId xmlns:p14="http://schemas.microsoft.com/office/powerpoint/2010/main" val="2970999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List_Navy">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77297" y="1243584"/>
            <a:ext cx="3619500" cy="602308"/>
          </a:xfrm>
          <a:prstGeom prst="rect">
            <a:avLst/>
          </a:prstGeom>
        </p:spPr>
        <p:txBody>
          <a:bodyPr anchor="ctr">
            <a:noAutofit/>
          </a:bodyPr>
          <a:lstStyle>
            <a:lvl1pPr marL="0" indent="0">
              <a:buNone/>
              <a:defRPr sz="24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err="1"/>
              <a:t>Subheadline</a:t>
            </a:r>
            <a:endParaRPr lang="en-US"/>
          </a:p>
        </p:txBody>
      </p:sp>
      <p:sp>
        <p:nvSpPr>
          <p:cNvPr id="13" name="Title 12"/>
          <p:cNvSpPr>
            <a:spLocks noGrp="1"/>
          </p:cNvSpPr>
          <p:nvPr>
            <p:ph type="title" hasCustomPrompt="1"/>
          </p:nvPr>
        </p:nvSpPr>
        <p:spPr>
          <a:xfrm>
            <a:off x="457200" y="381000"/>
            <a:ext cx="11277600" cy="693337"/>
          </a:xfrm>
        </p:spPr>
        <p:txBody>
          <a:bodyPr/>
          <a:lstStyle>
            <a:lvl1pPr algn="ctr">
              <a:defRPr sz="3200">
                <a:solidFill>
                  <a:schemeClr val="tx1"/>
                </a:solidFill>
              </a:defRPr>
            </a:lvl1pPr>
          </a:lstStyle>
          <a:p>
            <a:r>
              <a:rPr lang="en-US"/>
              <a:t>Slide Title, Arial 32 pt.</a:t>
            </a:r>
          </a:p>
        </p:txBody>
      </p:sp>
      <p:sp>
        <p:nvSpPr>
          <p:cNvPr id="9" name="Text Placeholder 2"/>
          <p:cNvSpPr>
            <a:spLocks noGrp="1"/>
          </p:cNvSpPr>
          <p:nvPr>
            <p:ph type="body" idx="12" hasCustomPrompt="1"/>
          </p:nvPr>
        </p:nvSpPr>
        <p:spPr>
          <a:xfrm>
            <a:off x="4291482" y="1243584"/>
            <a:ext cx="3619500" cy="602308"/>
          </a:xfrm>
          <a:prstGeom prst="rect">
            <a:avLst/>
          </a:prstGeom>
        </p:spPr>
        <p:txBody>
          <a:bodyPr anchor="ctr">
            <a:noAutofit/>
          </a:bodyPr>
          <a:lstStyle>
            <a:lvl1pPr marL="0" indent="0">
              <a:buNone/>
              <a:defRPr sz="24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err="1"/>
              <a:t>Subheadline</a:t>
            </a:r>
            <a:endParaRPr lang="en-US"/>
          </a:p>
        </p:txBody>
      </p:sp>
      <p:sp>
        <p:nvSpPr>
          <p:cNvPr id="17" name="Text Placeholder 2"/>
          <p:cNvSpPr>
            <a:spLocks noGrp="1"/>
          </p:cNvSpPr>
          <p:nvPr>
            <p:ph type="body" idx="14" hasCustomPrompt="1"/>
          </p:nvPr>
        </p:nvSpPr>
        <p:spPr>
          <a:xfrm>
            <a:off x="8105667" y="1243584"/>
            <a:ext cx="3619500" cy="602308"/>
          </a:xfrm>
          <a:prstGeom prst="rect">
            <a:avLst/>
          </a:prstGeom>
        </p:spPr>
        <p:txBody>
          <a:bodyPr anchor="ctr">
            <a:noAutofit/>
          </a:bodyPr>
          <a:lstStyle>
            <a:lvl1pPr marL="0" indent="0">
              <a:buNone/>
              <a:defRPr sz="24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err="1"/>
              <a:t>Subheadline</a:t>
            </a:r>
            <a:endParaRPr lang="en-US"/>
          </a:p>
        </p:txBody>
      </p:sp>
      <p:sp>
        <p:nvSpPr>
          <p:cNvPr id="2" name="Slide Number Placeholder 1"/>
          <p:cNvSpPr>
            <a:spLocks noGrp="1"/>
          </p:cNvSpPr>
          <p:nvPr>
            <p:ph type="sldNum" sz="quarter" idx="16"/>
          </p:nvPr>
        </p:nvSpPr>
        <p:spPr/>
        <p:txBody>
          <a:bodyPr/>
          <a:lstStyle>
            <a:lvl1pPr>
              <a:defRPr>
                <a:solidFill>
                  <a:schemeClr val="tx1"/>
                </a:solidFill>
              </a:defRPr>
            </a:lvl1pPr>
          </a:lstStyle>
          <a:p>
            <a:fld id="{2F2F552B-1952-B44E-8CAB-5705F0ACD2E2}" type="slidenum">
              <a:rPr lang="uk-UA" smtClean="0"/>
              <a:pPr/>
              <a:t>‹#›</a:t>
            </a:fld>
            <a:endParaRPr lang="uk-UA"/>
          </a:p>
        </p:txBody>
      </p:sp>
      <p:sp>
        <p:nvSpPr>
          <p:cNvPr id="20" name="Text Placeholder 19">
            <a:extLst>
              <a:ext uri="{FF2B5EF4-FFF2-40B4-BE49-F238E27FC236}">
                <a16:creationId xmlns:a16="http://schemas.microsoft.com/office/drawing/2014/main" id="{96CCB086-36EF-4F8A-8FB2-EC29098B9753}"/>
              </a:ext>
            </a:extLst>
          </p:cNvPr>
          <p:cNvSpPr>
            <a:spLocks noGrp="1"/>
          </p:cNvSpPr>
          <p:nvPr>
            <p:ph type="body" sz="quarter" idx="21" hasCustomPrompt="1"/>
          </p:nvPr>
        </p:nvSpPr>
        <p:spPr>
          <a:xfrm>
            <a:off x="477838" y="2005357"/>
            <a:ext cx="3619500" cy="4233260"/>
          </a:xfrm>
        </p:spPr>
        <p:txBody>
          <a:bodyPr/>
          <a:lstStyle>
            <a:lvl1pPr>
              <a:defRPr b="0"/>
            </a:lvl1pPr>
            <a:lvl2pPr marL="352425" indent="-234950">
              <a:buFont typeface="Wingdings" panose="05000000000000000000" pitchFamily="2" charset="2"/>
              <a:buChar char="§"/>
              <a:defRPr/>
            </a:lvl2pPr>
            <a:lvl3pPr marL="457200" indent="-222250">
              <a:buFont typeface="Arial" panose="020B0604020202020204" pitchFamily="34" charset="0"/>
              <a:buChar char="‒"/>
              <a:defRPr sz="2000"/>
            </a:lvl3pPr>
          </a:lstStyle>
          <a:p>
            <a:pPr lvl="0"/>
            <a:r>
              <a:rPr lang="en-US"/>
              <a:t>Click to edit master text styles</a:t>
            </a:r>
          </a:p>
          <a:p>
            <a:pPr lvl="1"/>
            <a:r>
              <a:rPr lang="en-US"/>
              <a:t>Second level</a:t>
            </a:r>
          </a:p>
          <a:p>
            <a:pPr lvl="2"/>
            <a:r>
              <a:rPr lang="en-US"/>
              <a:t>Third level</a:t>
            </a:r>
          </a:p>
        </p:txBody>
      </p:sp>
      <p:sp>
        <p:nvSpPr>
          <p:cNvPr id="21" name="Text Placeholder 19">
            <a:extLst>
              <a:ext uri="{FF2B5EF4-FFF2-40B4-BE49-F238E27FC236}">
                <a16:creationId xmlns:a16="http://schemas.microsoft.com/office/drawing/2014/main" id="{1378EDB8-0740-4899-9053-3E5A2591CF5A}"/>
              </a:ext>
            </a:extLst>
          </p:cNvPr>
          <p:cNvSpPr>
            <a:spLocks noGrp="1"/>
          </p:cNvSpPr>
          <p:nvPr>
            <p:ph type="body" sz="quarter" idx="22" hasCustomPrompt="1"/>
          </p:nvPr>
        </p:nvSpPr>
        <p:spPr>
          <a:xfrm>
            <a:off x="8115300" y="2004733"/>
            <a:ext cx="3619500" cy="4233260"/>
          </a:xfrm>
        </p:spPr>
        <p:txBody>
          <a:bodyPr/>
          <a:lstStyle>
            <a:lvl1pPr>
              <a:defRPr b="0"/>
            </a:lvl1pPr>
            <a:lvl2pPr marL="352425" indent="-234950">
              <a:buFont typeface="Wingdings" panose="05000000000000000000" pitchFamily="2" charset="2"/>
              <a:buChar char="§"/>
              <a:defRPr/>
            </a:lvl2pPr>
            <a:lvl3pPr marL="457200" indent="-222250">
              <a:buFont typeface="Arial" panose="020B0604020202020204" pitchFamily="34" charset="0"/>
              <a:buChar char="‒"/>
              <a:defRPr sz="2000"/>
            </a:lvl3pPr>
          </a:lstStyle>
          <a:p>
            <a:pPr lvl="0"/>
            <a:r>
              <a:rPr lang="en-US"/>
              <a:t>Click to edit master text styles</a:t>
            </a:r>
          </a:p>
          <a:p>
            <a:pPr lvl="1"/>
            <a:r>
              <a:rPr lang="en-US"/>
              <a:t>Second level</a:t>
            </a:r>
          </a:p>
          <a:p>
            <a:pPr lvl="2"/>
            <a:r>
              <a:rPr lang="en-US"/>
              <a:t>Third level</a:t>
            </a:r>
          </a:p>
        </p:txBody>
      </p:sp>
      <p:sp>
        <p:nvSpPr>
          <p:cNvPr id="22" name="Text Placeholder 19">
            <a:extLst>
              <a:ext uri="{FF2B5EF4-FFF2-40B4-BE49-F238E27FC236}">
                <a16:creationId xmlns:a16="http://schemas.microsoft.com/office/drawing/2014/main" id="{E0DBD197-6D2F-4C08-9281-235DD012C3AE}"/>
              </a:ext>
            </a:extLst>
          </p:cNvPr>
          <p:cNvSpPr>
            <a:spLocks noGrp="1"/>
          </p:cNvSpPr>
          <p:nvPr>
            <p:ph type="body" sz="quarter" idx="23" hasCustomPrompt="1"/>
          </p:nvPr>
        </p:nvSpPr>
        <p:spPr>
          <a:xfrm>
            <a:off x="4286250" y="2015140"/>
            <a:ext cx="3619500" cy="4233260"/>
          </a:xfrm>
        </p:spPr>
        <p:txBody>
          <a:bodyPr/>
          <a:lstStyle>
            <a:lvl1pPr>
              <a:defRPr b="0"/>
            </a:lvl1pPr>
            <a:lvl2pPr marL="352425" indent="-234950">
              <a:buFont typeface="Wingdings" panose="05000000000000000000" pitchFamily="2" charset="2"/>
              <a:buChar char="§"/>
              <a:defRPr/>
            </a:lvl2pPr>
            <a:lvl3pPr marL="457200" indent="-222250">
              <a:buFont typeface="Arial" panose="020B0604020202020204" pitchFamily="34" charset="0"/>
              <a:buChar char="‒"/>
              <a:defRPr sz="2000"/>
            </a:lvl3pPr>
          </a:lstStyle>
          <a:p>
            <a:pPr lvl="0"/>
            <a:r>
              <a:rPr lang="en-US"/>
              <a:t>Click to edit master text styles</a:t>
            </a:r>
          </a:p>
          <a:p>
            <a:pPr lvl="1"/>
            <a:r>
              <a:rPr lang="en-US"/>
              <a:t>Second level</a:t>
            </a:r>
          </a:p>
          <a:p>
            <a:pPr lvl="2"/>
            <a:r>
              <a:rPr lang="en-US"/>
              <a:t>Third level</a:t>
            </a:r>
          </a:p>
        </p:txBody>
      </p:sp>
      <p:pic>
        <p:nvPicPr>
          <p:cNvPr id="12" name="Picture 11">
            <a:extLst>
              <a:ext uri="{FF2B5EF4-FFF2-40B4-BE49-F238E27FC236}">
                <a16:creationId xmlns:a16="http://schemas.microsoft.com/office/drawing/2014/main" id="{5E38DE22-45AE-4C21-8B18-7AE528A43EBA}"/>
              </a:ext>
            </a:extLst>
          </p:cNvPr>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460374" y="6518444"/>
            <a:ext cx="557700" cy="154923"/>
          </a:xfrm>
          <a:prstGeom prst="rect">
            <a:avLst/>
          </a:prstGeom>
        </p:spPr>
      </p:pic>
    </p:spTree>
    <p:extLst>
      <p:ext uri="{BB962C8B-B14F-4D97-AF65-F5344CB8AC3E}">
        <p14:creationId xmlns:p14="http://schemas.microsoft.com/office/powerpoint/2010/main" val="25804835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Cirlce Images_Navy">
    <p:spTree>
      <p:nvGrpSpPr>
        <p:cNvPr id="1" name=""/>
        <p:cNvGrpSpPr/>
        <p:nvPr/>
      </p:nvGrpSpPr>
      <p:grpSpPr>
        <a:xfrm>
          <a:off x="0" y="0"/>
          <a:ext cx="0" cy="0"/>
          <a:chOff x="0" y="0"/>
          <a:chExt cx="0" cy="0"/>
        </a:xfrm>
      </p:grpSpPr>
      <p:sp>
        <p:nvSpPr>
          <p:cNvPr id="6" name="Picture Placeholder 5"/>
          <p:cNvSpPr>
            <a:spLocks noGrp="1"/>
          </p:cNvSpPr>
          <p:nvPr>
            <p:ph type="pic" sz="quarter" idx="16" hasCustomPrompt="1"/>
          </p:nvPr>
        </p:nvSpPr>
        <p:spPr>
          <a:xfrm>
            <a:off x="1038225" y="1548439"/>
            <a:ext cx="1524000" cy="1524000"/>
          </a:xfrm>
          <a:prstGeom prst="rect">
            <a:avLst/>
          </a:prstGeom>
          <a:solidFill>
            <a:schemeClr val="tx2">
              <a:lumMod val="95000"/>
            </a:schemeClr>
          </a:solidFill>
          <a:ln w="38100">
            <a:solidFill>
              <a:schemeClr val="accent3"/>
            </a:solidFill>
            <a:miter lim="800000"/>
          </a:ln>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200" b="0" cap="none">
                <a:solidFill>
                  <a:srgbClr val="0B2338"/>
                </a:solidFill>
              </a:defRPr>
            </a:lvl1pPr>
          </a:lstStyle>
          <a:p>
            <a:r>
              <a:rPr lang="en-US"/>
              <a:t>Drag photo to placeholder or click on icon to place photo from file. </a:t>
            </a:r>
          </a:p>
          <a:p>
            <a:endParaRPr lang="en-US"/>
          </a:p>
        </p:txBody>
      </p:sp>
      <p:sp>
        <p:nvSpPr>
          <p:cNvPr id="14" name="Picture Placeholder 5"/>
          <p:cNvSpPr>
            <a:spLocks noGrp="1"/>
          </p:cNvSpPr>
          <p:nvPr>
            <p:ph type="pic" sz="quarter" idx="17" hasCustomPrompt="1"/>
          </p:nvPr>
        </p:nvSpPr>
        <p:spPr>
          <a:xfrm>
            <a:off x="3905250" y="1548439"/>
            <a:ext cx="1524000" cy="1524000"/>
          </a:xfrm>
          <a:prstGeom prst="rect">
            <a:avLst/>
          </a:prstGeom>
          <a:solidFill>
            <a:schemeClr val="tx2">
              <a:lumMod val="95000"/>
            </a:schemeClr>
          </a:solidFill>
          <a:ln w="38100">
            <a:solidFill>
              <a:schemeClr val="accent3"/>
            </a:solidFill>
            <a:miter lim="800000"/>
          </a:ln>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200" b="0" cap="none">
                <a:solidFill>
                  <a:srgbClr val="0B2338"/>
                </a:solidFill>
              </a:defRPr>
            </a:lvl1pPr>
          </a:lstStyle>
          <a:p>
            <a:r>
              <a:rPr lang="en-US"/>
              <a:t>Drag photo to placeholder or click on icon to place photo from file. </a:t>
            </a:r>
          </a:p>
          <a:p>
            <a:endParaRPr lang="en-US"/>
          </a:p>
        </p:txBody>
      </p:sp>
      <p:sp>
        <p:nvSpPr>
          <p:cNvPr id="15" name="Picture Placeholder 5"/>
          <p:cNvSpPr>
            <a:spLocks noGrp="1"/>
          </p:cNvSpPr>
          <p:nvPr>
            <p:ph type="pic" sz="quarter" idx="18" hasCustomPrompt="1"/>
          </p:nvPr>
        </p:nvSpPr>
        <p:spPr>
          <a:xfrm>
            <a:off x="6772275" y="1548439"/>
            <a:ext cx="1524000" cy="1524000"/>
          </a:xfrm>
          <a:prstGeom prst="rect">
            <a:avLst/>
          </a:prstGeom>
          <a:solidFill>
            <a:schemeClr val="tx2">
              <a:lumMod val="95000"/>
            </a:schemeClr>
          </a:solidFill>
          <a:ln w="38100">
            <a:solidFill>
              <a:schemeClr val="accent3"/>
            </a:solidFill>
            <a:miter lim="800000"/>
          </a:ln>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200" b="0" cap="none">
                <a:solidFill>
                  <a:srgbClr val="0B2338"/>
                </a:solidFill>
              </a:defRPr>
            </a:lvl1pPr>
          </a:lstStyle>
          <a:p>
            <a:r>
              <a:rPr lang="en-US"/>
              <a:t>Drag photo to placeholder or click on icon to place photo from file. </a:t>
            </a:r>
          </a:p>
          <a:p>
            <a:endParaRPr lang="en-US"/>
          </a:p>
        </p:txBody>
      </p:sp>
      <p:sp>
        <p:nvSpPr>
          <p:cNvPr id="16" name="Picture Placeholder 5"/>
          <p:cNvSpPr>
            <a:spLocks noGrp="1"/>
          </p:cNvSpPr>
          <p:nvPr>
            <p:ph type="pic" sz="quarter" idx="19" hasCustomPrompt="1"/>
          </p:nvPr>
        </p:nvSpPr>
        <p:spPr>
          <a:xfrm>
            <a:off x="9629775" y="1548439"/>
            <a:ext cx="1524000" cy="1524000"/>
          </a:xfrm>
          <a:prstGeom prst="rect">
            <a:avLst/>
          </a:prstGeom>
          <a:solidFill>
            <a:schemeClr val="tx2">
              <a:lumMod val="95000"/>
            </a:schemeClr>
          </a:solidFill>
          <a:ln w="38100">
            <a:solidFill>
              <a:schemeClr val="accent3"/>
            </a:solidFill>
            <a:miter lim="800000"/>
          </a:ln>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200" b="0" cap="none">
                <a:solidFill>
                  <a:srgbClr val="0B2338"/>
                </a:solidFill>
              </a:defRPr>
            </a:lvl1pPr>
          </a:lstStyle>
          <a:p>
            <a:r>
              <a:rPr lang="en-US"/>
              <a:t>Drag photo to placeholder or click on icon to place photo from file. </a:t>
            </a:r>
          </a:p>
          <a:p>
            <a:endParaRPr lang="en-US"/>
          </a:p>
        </p:txBody>
      </p:sp>
      <p:sp>
        <p:nvSpPr>
          <p:cNvPr id="17" name="Text Placeholder 2"/>
          <p:cNvSpPr>
            <a:spLocks noGrp="1"/>
          </p:cNvSpPr>
          <p:nvPr>
            <p:ph type="body" idx="1" hasCustomPrompt="1"/>
          </p:nvPr>
        </p:nvSpPr>
        <p:spPr>
          <a:xfrm>
            <a:off x="489145" y="3407221"/>
            <a:ext cx="2560320" cy="463739"/>
          </a:xfrm>
          <a:prstGeom prst="rect">
            <a:avLst/>
          </a:prstGeom>
        </p:spPr>
        <p:txBody>
          <a:bodyPr anchor="b">
            <a:noAutofit/>
          </a:bodyPr>
          <a:lstStyle>
            <a:lvl1pPr marL="0" indent="0" algn="ctr">
              <a:buNone/>
              <a:defRPr sz="24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Lorem ipsum</a:t>
            </a:r>
          </a:p>
        </p:txBody>
      </p:sp>
      <p:sp>
        <p:nvSpPr>
          <p:cNvPr id="23" name="Text Placeholder 2"/>
          <p:cNvSpPr>
            <a:spLocks noGrp="1"/>
          </p:cNvSpPr>
          <p:nvPr>
            <p:ph type="body" idx="20" hasCustomPrompt="1"/>
          </p:nvPr>
        </p:nvSpPr>
        <p:spPr>
          <a:xfrm>
            <a:off x="3349821" y="3407221"/>
            <a:ext cx="2560320" cy="463739"/>
          </a:xfrm>
          <a:prstGeom prst="rect">
            <a:avLst/>
          </a:prstGeom>
        </p:spPr>
        <p:txBody>
          <a:bodyPr anchor="b">
            <a:noAutofit/>
          </a:bodyPr>
          <a:lstStyle>
            <a:lvl1pPr marL="0" indent="0" algn="ctr">
              <a:buNone/>
              <a:defRPr sz="24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Lorem ipsum</a:t>
            </a:r>
          </a:p>
        </p:txBody>
      </p:sp>
      <p:sp>
        <p:nvSpPr>
          <p:cNvPr id="25" name="Text Placeholder 2"/>
          <p:cNvSpPr>
            <a:spLocks noGrp="1"/>
          </p:cNvSpPr>
          <p:nvPr>
            <p:ph type="body" idx="22" hasCustomPrompt="1"/>
          </p:nvPr>
        </p:nvSpPr>
        <p:spPr>
          <a:xfrm>
            <a:off x="6305035" y="3407221"/>
            <a:ext cx="2560320" cy="463739"/>
          </a:xfrm>
          <a:prstGeom prst="rect">
            <a:avLst/>
          </a:prstGeom>
        </p:spPr>
        <p:txBody>
          <a:bodyPr anchor="b">
            <a:noAutofit/>
          </a:bodyPr>
          <a:lstStyle>
            <a:lvl1pPr marL="0" indent="0" algn="ctr">
              <a:buNone/>
              <a:defRPr sz="24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Lorem ipsum</a:t>
            </a:r>
          </a:p>
        </p:txBody>
      </p:sp>
      <p:sp>
        <p:nvSpPr>
          <p:cNvPr id="27" name="Text Placeholder 2"/>
          <p:cNvSpPr>
            <a:spLocks noGrp="1"/>
          </p:cNvSpPr>
          <p:nvPr>
            <p:ph type="body" idx="24" hasCustomPrompt="1"/>
          </p:nvPr>
        </p:nvSpPr>
        <p:spPr>
          <a:xfrm>
            <a:off x="9174480" y="3407221"/>
            <a:ext cx="2560320" cy="463739"/>
          </a:xfrm>
          <a:prstGeom prst="rect">
            <a:avLst/>
          </a:prstGeom>
        </p:spPr>
        <p:txBody>
          <a:bodyPr anchor="b">
            <a:noAutofit/>
          </a:bodyPr>
          <a:lstStyle>
            <a:lvl1pPr marL="0" indent="0" algn="ctr">
              <a:buNone/>
              <a:defRPr sz="24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Lorem ipsum</a:t>
            </a:r>
          </a:p>
        </p:txBody>
      </p:sp>
      <p:sp>
        <p:nvSpPr>
          <p:cNvPr id="29" name="Title 28"/>
          <p:cNvSpPr>
            <a:spLocks noGrp="1"/>
          </p:cNvSpPr>
          <p:nvPr>
            <p:ph type="title" hasCustomPrompt="1"/>
          </p:nvPr>
        </p:nvSpPr>
        <p:spPr>
          <a:xfrm>
            <a:off x="457200" y="396905"/>
            <a:ext cx="11277600" cy="693337"/>
          </a:xfrm>
        </p:spPr>
        <p:txBody>
          <a:bodyPr/>
          <a:lstStyle>
            <a:lvl1pPr algn="ctr">
              <a:defRPr sz="3200">
                <a:solidFill>
                  <a:schemeClr val="tx1"/>
                </a:solidFill>
              </a:defRPr>
            </a:lvl1pPr>
          </a:lstStyle>
          <a:p>
            <a:r>
              <a:rPr lang="en-US"/>
              <a:t>Slide Title, Arial 32 pt.</a:t>
            </a:r>
          </a:p>
        </p:txBody>
      </p:sp>
      <p:sp>
        <p:nvSpPr>
          <p:cNvPr id="2" name="Slide Number Placeholder 1"/>
          <p:cNvSpPr>
            <a:spLocks noGrp="1"/>
          </p:cNvSpPr>
          <p:nvPr>
            <p:ph type="sldNum" sz="quarter" idx="27"/>
          </p:nvPr>
        </p:nvSpPr>
        <p:spPr/>
        <p:txBody>
          <a:bodyPr/>
          <a:lstStyle>
            <a:lvl1pPr>
              <a:defRPr>
                <a:solidFill>
                  <a:schemeClr val="tx1"/>
                </a:solidFill>
              </a:defRPr>
            </a:lvl1pPr>
          </a:lstStyle>
          <a:p>
            <a:fld id="{2F2F552B-1952-B44E-8CAB-5705F0ACD2E2}" type="slidenum">
              <a:rPr lang="uk-UA" smtClean="0"/>
              <a:pPr/>
              <a:t>‹#›</a:t>
            </a:fld>
            <a:endParaRPr lang="uk-UA"/>
          </a:p>
        </p:txBody>
      </p:sp>
      <p:sp>
        <p:nvSpPr>
          <p:cNvPr id="20" name="Text Placeholder 3">
            <a:extLst>
              <a:ext uri="{FF2B5EF4-FFF2-40B4-BE49-F238E27FC236}">
                <a16:creationId xmlns:a16="http://schemas.microsoft.com/office/drawing/2014/main" id="{A72CD6B6-9C07-420E-9231-F63233160BD1}"/>
              </a:ext>
            </a:extLst>
          </p:cNvPr>
          <p:cNvSpPr>
            <a:spLocks noGrp="1"/>
          </p:cNvSpPr>
          <p:nvPr>
            <p:ph type="body" sz="quarter" idx="28" hasCustomPrompt="1"/>
          </p:nvPr>
        </p:nvSpPr>
        <p:spPr>
          <a:xfrm>
            <a:off x="474760" y="3972535"/>
            <a:ext cx="2560320" cy="1233468"/>
          </a:xfrm>
        </p:spPr>
        <p:txBody>
          <a:bodyPr>
            <a:noAutofit/>
          </a:bodyPr>
          <a:lstStyle>
            <a:lvl1pPr algn="ctr">
              <a:defRPr sz="2400" b="0" i="0" baseline="0"/>
            </a:lvl1pPr>
            <a:lvl2pPr>
              <a:defRPr sz="2400" b="0" i="0" baseline="0"/>
            </a:lvl2pPr>
            <a:lvl3pPr>
              <a:defRPr sz="2400" b="0" i="0" baseline="0"/>
            </a:lvl3pPr>
            <a:lvl4pPr>
              <a:defRPr sz="2400" b="0" i="0" baseline="0"/>
            </a:lvl4pPr>
            <a:lvl5pPr>
              <a:defRPr sz="2400" b="0" i="0" baseline="0"/>
            </a:lvl5pPr>
          </a:lstStyle>
          <a:p>
            <a:pPr lvl="0"/>
            <a:r>
              <a:rPr lang="en-US"/>
              <a:t>Click to edit master text styles</a:t>
            </a:r>
          </a:p>
        </p:txBody>
      </p:sp>
      <p:sp>
        <p:nvSpPr>
          <p:cNvPr id="21" name="Text Placeholder 3">
            <a:extLst>
              <a:ext uri="{FF2B5EF4-FFF2-40B4-BE49-F238E27FC236}">
                <a16:creationId xmlns:a16="http://schemas.microsoft.com/office/drawing/2014/main" id="{D8F24A27-0605-44A5-AC6D-02C755F07B8A}"/>
              </a:ext>
            </a:extLst>
          </p:cNvPr>
          <p:cNvSpPr>
            <a:spLocks noGrp="1"/>
          </p:cNvSpPr>
          <p:nvPr>
            <p:ph type="body" sz="quarter" idx="29" hasCustomPrompt="1"/>
          </p:nvPr>
        </p:nvSpPr>
        <p:spPr>
          <a:xfrm>
            <a:off x="3350814" y="3972535"/>
            <a:ext cx="2560320" cy="1233468"/>
          </a:xfrm>
        </p:spPr>
        <p:txBody>
          <a:bodyPr>
            <a:noAutofit/>
          </a:bodyPr>
          <a:lstStyle>
            <a:lvl1pPr algn="ctr">
              <a:defRPr sz="2400" b="0" i="0" baseline="0"/>
            </a:lvl1pPr>
            <a:lvl2pPr>
              <a:defRPr sz="2400" b="0" i="0" baseline="0"/>
            </a:lvl2pPr>
            <a:lvl3pPr>
              <a:defRPr sz="2400" b="0" i="0" baseline="0"/>
            </a:lvl3pPr>
            <a:lvl4pPr>
              <a:defRPr sz="2400" b="0" i="0" baseline="0"/>
            </a:lvl4pPr>
            <a:lvl5pPr>
              <a:defRPr sz="2400" b="0" i="0" baseline="0"/>
            </a:lvl5pPr>
          </a:lstStyle>
          <a:p>
            <a:pPr lvl="0"/>
            <a:r>
              <a:rPr lang="en-US"/>
              <a:t>Click to edit master text styles</a:t>
            </a:r>
          </a:p>
        </p:txBody>
      </p:sp>
      <p:sp>
        <p:nvSpPr>
          <p:cNvPr id="22" name="Text Placeholder 3">
            <a:extLst>
              <a:ext uri="{FF2B5EF4-FFF2-40B4-BE49-F238E27FC236}">
                <a16:creationId xmlns:a16="http://schemas.microsoft.com/office/drawing/2014/main" id="{1ADA441C-C4BE-4EAB-8819-5C78BDC65DA4}"/>
              </a:ext>
            </a:extLst>
          </p:cNvPr>
          <p:cNvSpPr>
            <a:spLocks noGrp="1"/>
          </p:cNvSpPr>
          <p:nvPr>
            <p:ph type="body" sz="quarter" idx="30" hasCustomPrompt="1"/>
          </p:nvPr>
        </p:nvSpPr>
        <p:spPr>
          <a:xfrm>
            <a:off x="6298426" y="3963531"/>
            <a:ext cx="2560320" cy="1233468"/>
          </a:xfrm>
        </p:spPr>
        <p:txBody>
          <a:bodyPr>
            <a:noAutofit/>
          </a:bodyPr>
          <a:lstStyle>
            <a:lvl1pPr algn="ctr">
              <a:defRPr sz="2400" b="0" i="0" baseline="0"/>
            </a:lvl1pPr>
            <a:lvl2pPr>
              <a:defRPr sz="2400" b="0" i="0" baseline="0"/>
            </a:lvl2pPr>
            <a:lvl3pPr>
              <a:defRPr sz="2400" b="0" i="0" baseline="0"/>
            </a:lvl3pPr>
            <a:lvl4pPr>
              <a:defRPr sz="2400" b="0" i="0" baseline="0"/>
            </a:lvl4pPr>
            <a:lvl5pPr>
              <a:defRPr sz="2400" b="0" i="0" baseline="0"/>
            </a:lvl5pPr>
          </a:lstStyle>
          <a:p>
            <a:pPr lvl="0"/>
            <a:r>
              <a:rPr lang="en-US"/>
              <a:t>Click to edit master text styles</a:t>
            </a:r>
          </a:p>
        </p:txBody>
      </p:sp>
      <p:sp>
        <p:nvSpPr>
          <p:cNvPr id="30" name="Text Placeholder 3">
            <a:extLst>
              <a:ext uri="{FF2B5EF4-FFF2-40B4-BE49-F238E27FC236}">
                <a16:creationId xmlns:a16="http://schemas.microsoft.com/office/drawing/2014/main" id="{E708554F-2173-4A8D-B673-E68B1415F335}"/>
              </a:ext>
            </a:extLst>
          </p:cNvPr>
          <p:cNvSpPr>
            <a:spLocks noGrp="1"/>
          </p:cNvSpPr>
          <p:nvPr>
            <p:ph type="body" sz="quarter" idx="31" hasCustomPrompt="1"/>
          </p:nvPr>
        </p:nvSpPr>
        <p:spPr>
          <a:xfrm>
            <a:off x="9174480" y="3972535"/>
            <a:ext cx="2560320" cy="1233468"/>
          </a:xfrm>
        </p:spPr>
        <p:txBody>
          <a:bodyPr>
            <a:noAutofit/>
          </a:bodyPr>
          <a:lstStyle>
            <a:lvl1pPr algn="ctr">
              <a:defRPr sz="2400" b="0" i="0" baseline="0"/>
            </a:lvl1pPr>
            <a:lvl2pPr>
              <a:defRPr sz="2400" b="0" i="0" baseline="0"/>
            </a:lvl2pPr>
            <a:lvl3pPr>
              <a:defRPr sz="2400" b="0" i="0" baseline="0"/>
            </a:lvl3pPr>
            <a:lvl4pPr>
              <a:defRPr sz="2400" b="0" i="0" baseline="0"/>
            </a:lvl4pPr>
            <a:lvl5pPr>
              <a:defRPr sz="2400" b="0" i="0" baseline="0"/>
            </a:lvl5pPr>
          </a:lstStyle>
          <a:p>
            <a:pPr lvl="0"/>
            <a:r>
              <a:rPr lang="en-US"/>
              <a:t>Click to edit master text styles</a:t>
            </a:r>
          </a:p>
        </p:txBody>
      </p:sp>
      <p:pic>
        <p:nvPicPr>
          <p:cNvPr id="19" name="Picture 18">
            <a:extLst>
              <a:ext uri="{FF2B5EF4-FFF2-40B4-BE49-F238E27FC236}">
                <a16:creationId xmlns:a16="http://schemas.microsoft.com/office/drawing/2014/main" id="{8760724D-7DC9-41A3-B4D7-9EFE4E7F65AF}"/>
              </a:ext>
            </a:extLst>
          </p:cNvPr>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460374" y="6518444"/>
            <a:ext cx="557700" cy="154923"/>
          </a:xfrm>
          <a:prstGeom prst="rect">
            <a:avLst/>
          </a:prstGeom>
        </p:spPr>
      </p:pic>
    </p:spTree>
    <p:extLst>
      <p:ext uri="{BB962C8B-B14F-4D97-AF65-F5344CB8AC3E}">
        <p14:creationId xmlns:p14="http://schemas.microsoft.com/office/powerpoint/2010/main" val="2586842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With Text_Navy">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396905"/>
            <a:ext cx="11277600" cy="693337"/>
          </a:xfrm>
        </p:spPr>
        <p:txBody>
          <a:bodyPr lIns="91440" rIns="91440" anchor="ctr">
            <a:noAutofit/>
          </a:bodyPr>
          <a:lstStyle>
            <a:lvl1pPr>
              <a:defRPr sz="3200" baseline="0">
                <a:solidFill>
                  <a:schemeClr val="tx1"/>
                </a:solidFill>
              </a:defRPr>
            </a:lvl1pPr>
          </a:lstStyle>
          <a:p>
            <a:r>
              <a:rPr lang="en-US"/>
              <a:t>Slide Title, Arial 36 pt.</a:t>
            </a:r>
          </a:p>
        </p:txBody>
      </p:sp>
      <p:sp>
        <p:nvSpPr>
          <p:cNvPr id="10" name="Text Placeholder 9"/>
          <p:cNvSpPr>
            <a:spLocks noGrp="1"/>
          </p:cNvSpPr>
          <p:nvPr>
            <p:ph type="body" sz="quarter" idx="25" hasCustomPrompt="1"/>
          </p:nvPr>
        </p:nvSpPr>
        <p:spPr>
          <a:xfrm>
            <a:off x="457200" y="1747764"/>
            <a:ext cx="5524500" cy="1178180"/>
          </a:xfrm>
          <a:prstGeom prst="rect">
            <a:avLst/>
          </a:prstGeom>
        </p:spPr>
        <p:txBody>
          <a:bodyPr anchor="ctr">
            <a:noAutofit/>
          </a:bodyPr>
          <a:lstStyle>
            <a:lvl1pPr>
              <a:defRPr b="0">
                <a:solidFill>
                  <a:schemeClr val="tx2"/>
                </a:solidFill>
              </a:defRPr>
            </a:lvl1pPr>
            <a:lvl2pPr>
              <a:lnSpc>
                <a:spcPct val="100000"/>
              </a:lnSpc>
              <a:defRPr>
                <a:solidFill>
                  <a:schemeClr val="tx1"/>
                </a:solidFill>
              </a:defRPr>
            </a:lvl2pPr>
          </a:lstStyle>
          <a:p>
            <a:pPr lvl="1"/>
            <a:r>
              <a:rPr lang="en-US"/>
              <a:t>Lorem ipsum dolor sit </a:t>
            </a:r>
            <a:r>
              <a:rPr lang="en-US" err="1"/>
              <a:t>amet</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a:t>
            </a:r>
          </a:p>
        </p:txBody>
      </p:sp>
      <p:sp>
        <p:nvSpPr>
          <p:cNvPr id="9" name="Text Placeholder 9"/>
          <p:cNvSpPr>
            <a:spLocks noGrp="1"/>
          </p:cNvSpPr>
          <p:nvPr>
            <p:ph type="body" sz="quarter" idx="28" hasCustomPrompt="1"/>
          </p:nvPr>
        </p:nvSpPr>
        <p:spPr>
          <a:xfrm>
            <a:off x="457200" y="1243584"/>
            <a:ext cx="5524500" cy="350838"/>
          </a:xfrm>
          <a:prstGeom prst="rect">
            <a:avLst/>
          </a:prstGeom>
        </p:spPr>
        <p:txBody>
          <a:bodyPr anchor="ctr">
            <a:noAutofit/>
          </a:bodyPr>
          <a:lstStyle>
            <a:lvl1pPr>
              <a:defRPr b="1" cap="none" baseline="0">
                <a:solidFill>
                  <a:schemeClr val="accent3"/>
                </a:solidFill>
              </a:defRPr>
            </a:lvl1pPr>
          </a:lstStyle>
          <a:p>
            <a:pPr lvl="0"/>
            <a:r>
              <a:rPr lang="en-US"/>
              <a:t>Slide Subtitle, Arial 24 pt.</a:t>
            </a:r>
          </a:p>
        </p:txBody>
      </p:sp>
      <p:sp>
        <p:nvSpPr>
          <p:cNvPr id="4" name="Content Placeholder 3"/>
          <p:cNvSpPr>
            <a:spLocks noGrp="1"/>
          </p:cNvSpPr>
          <p:nvPr>
            <p:ph sz="quarter" idx="33" hasCustomPrompt="1"/>
          </p:nvPr>
        </p:nvSpPr>
        <p:spPr>
          <a:xfrm>
            <a:off x="457200" y="3079286"/>
            <a:ext cx="5522976" cy="3169114"/>
          </a:xfrm>
          <a:prstGeom prst="rect">
            <a:avLst/>
          </a:prstGeom>
        </p:spPr>
        <p:txBody>
          <a:bodyPr>
            <a:noAutofit/>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marL="1097280" indent="-292608">
              <a:lnSpc>
                <a:spcPct val="100000"/>
              </a:lnSpc>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34"/>
          </p:nvPr>
        </p:nvSpPr>
        <p:spPr/>
        <p:txBody>
          <a:bodyPr/>
          <a:lstStyle>
            <a:lvl1pPr>
              <a:defRPr>
                <a:solidFill>
                  <a:schemeClr val="tx1"/>
                </a:solidFill>
              </a:defRPr>
            </a:lvl1pPr>
          </a:lstStyle>
          <a:p>
            <a:fld id="{2F2F552B-1952-B44E-8CAB-5705F0ACD2E2}" type="slidenum">
              <a:rPr lang="uk-UA" smtClean="0"/>
              <a:pPr/>
              <a:t>‹#›</a:t>
            </a:fld>
            <a:endParaRPr lang="uk-UA"/>
          </a:p>
        </p:txBody>
      </p:sp>
      <p:sp>
        <p:nvSpPr>
          <p:cNvPr id="5" name="Text Placeholder 4">
            <a:extLst>
              <a:ext uri="{FF2B5EF4-FFF2-40B4-BE49-F238E27FC236}">
                <a16:creationId xmlns:a16="http://schemas.microsoft.com/office/drawing/2014/main" id="{64276B16-28A0-4B86-897C-30382FC3EBB6}"/>
              </a:ext>
            </a:extLst>
          </p:cNvPr>
          <p:cNvSpPr>
            <a:spLocks noGrp="1"/>
          </p:cNvSpPr>
          <p:nvPr>
            <p:ph type="body" sz="quarter" idx="35" hasCustomPrompt="1"/>
          </p:nvPr>
        </p:nvSpPr>
        <p:spPr>
          <a:xfrm>
            <a:off x="6934200" y="1942092"/>
            <a:ext cx="4818450" cy="923330"/>
          </a:xfrm>
        </p:spPr>
        <p:txBody>
          <a:bodyPr>
            <a:spAutoFit/>
          </a:bodyPr>
          <a:lstStyle>
            <a:lvl1pPr>
              <a:defRPr sz="2800" cap="none" baseline="0"/>
            </a:lvl1pPr>
            <a:lvl2pPr marL="295275" indent="-285750">
              <a:buClr>
                <a:schemeClr val="accent3"/>
              </a:buClr>
              <a:buSzPct val="110000"/>
              <a:buFont typeface="Arial" panose="020B0604020202020204" pitchFamily="34" charset="0"/>
              <a:buChar char="‒"/>
              <a:defRPr sz="1600" cap="none" baseline="0">
                <a:solidFill>
                  <a:schemeClr val="accent3"/>
                </a:solidFill>
              </a:defRPr>
            </a:lvl2pPr>
            <a:lvl3pPr marL="0" indent="0">
              <a:buNone/>
              <a:defRPr/>
            </a:lvl3pPr>
          </a:lstStyle>
          <a:p>
            <a:pPr lvl="0"/>
            <a:r>
              <a:rPr lang="en-US"/>
              <a:t>“Click to edit text”</a:t>
            </a:r>
          </a:p>
          <a:p>
            <a:pPr lvl="1"/>
            <a:r>
              <a:rPr lang="en-US"/>
              <a:t>To have source text, hit the bullet indent button</a:t>
            </a:r>
          </a:p>
        </p:txBody>
      </p:sp>
      <p:pic>
        <p:nvPicPr>
          <p:cNvPr id="11" name="Picture 10">
            <a:extLst>
              <a:ext uri="{FF2B5EF4-FFF2-40B4-BE49-F238E27FC236}">
                <a16:creationId xmlns:a16="http://schemas.microsoft.com/office/drawing/2014/main" id="{092558DF-6B9E-4F30-9907-341ECFEE0592}"/>
              </a:ext>
            </a:extLst>
          </p:cNvPr>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460374" y="6518444"/>
            <a:ext cx="557700" cy="154923"/>
          </a:xfrm>
          <a:prstGeom prst="rect">
            <a:avLst/>
          </a:prstGeom>
        </p:spPr>
      </p:pic>
    </p:spTree>
    <p:extLst>
      <p:ext uri="{BB962C8B-B14F-4D97-AF65-F5344CB8AC3E}">
        <p14:creationId xmlns:p14="http://schemas.microsoft.com/office/powerpoint/2010/main" val="3559868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Quotes_Navy">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198" y="381000"/>
            <a:ext cx="10287000" cy="693337"/>
          </a:xfrm>
        </p:spPr>
        <p:txBody>
          <a:bodyPr anchor="ctr">
            <a:noAutofit/>
          </a:bodyPr>
          <a:lstStyle>
            <a:lvl1pPr>
              <a:lnSpc>
                <a:spcPct val="100000"/>
              </a:lnSpc>
              <a:defRPr lang="en-US" sz="3200" b="1" i="0" kern="1200" cap="none" baseline="0" dirty="0">
                <a:solidFill>
                  <a:schemeClr val="tx1"/>
                </a:solidFill>
                <a:latin typeface="+mn-lt"/>
                <a:ea typeface="Arial Narrow" charset="0"/>
                <a:cs typeface="Arial Narrow" charset="0"/>
              </a:defRPr>
            </a:lvl1pPr>
          </a:lstStyle>
          <a:p>
            <a:r>
              <a:rPr lang="en-US"/>
              <a:t>Slide Title, Arial 32 pt.</a:t>
            </a:r>
          </a:p>
        </p:txBody>
      </p:sp>
      <p:sp>
        <p:nvSpPr>
          <p:cNvPr id="9" name="Text Placeholder 9"/>
          <p:cNvSpPr>
            <a:spLocks noGrp="1"/>
          </p:cNvSpPr>
          <p:nvPr>
            <p:ph type="body" sz="quarter" idx="28" hasCustomPrompt="1"/>
          </p:nvPr>
        </p:nvSpPr>
        <p:spPr>
          <a:xfrm>
            <a:off x="457199" y="1243584"/>
            <a:ext cx="10286999" cy="491372"/>
          </a:xfrm>
          <a:prstGeom prst="rect">
            <a:avLst/>
          </a:prstGeom>
        </p:spPr>
        <p:txBody>
          <a:bodyPr anchor="ctr">
            <a:noAutofit/>
          </a:bodyPr>
          <a:lstStyle>
            <a:lvl1pPr>
              <a:defRPr b="1" cap="none" baseline="0">
                <a:solidFill>
                  <a:schemeClr val="accent3"/>
                </a:solidFill>
              </a:defRPr>
            </a:lvl1pPr>
          </a:lstStyle>
          <a:p>
            <a:pPr lvl="0"/>
            <a:r>
              <a:rPr lang="en-US"/>
              <a:t>Slide Subtitle, Arial 24 pt.</a:t>
            </a:r>
          </a:p>
        </p:txBody>
      </p:sp>
      <p:sp>
        <p:nvSpPr>
          <p:cNvPr id="2" name="Slide Number Placeholder 1"/>
          <p:cNvSpPr>
            <a:spLocks noGrp="1"/>
          </p:cNvSpPr>
          <p:nvPr>
            <p:ph type="sldNum" sz="quarter" idx="35"/>
          </p:nvPr>
        </p:nvSpPr>
        <p:spPr/>
        <p:txBody>
          <a:bodyPr/>
          <a:lstStyle>
            <a:lvl1pPr>
              <a:defRPr>
                <a:solidFill>
                  <a:schemeClr val="tx1"/>
                </a:solidFill>
              </a:defRPr>
            </a:lvl1pPr>
          </a:lstStyle>
          <a:p>
            <a:fld id="{2F2F552B-1952-B44E-8CAB-5705F0ACD2E2}" type="slidenum">
              <a:rPr lang="uk-UA" smtClean="0"/>
              <a:pPr/>
              <a:t>‹#›</a:t>
            </a:fld>
            <a:endParaRPr lang="uk-UA"/>
          </a:p>
        </p:txBody>
      </p:sp>
      <p:sp>
        <p:nvSpPr>
          <p:cNvPr id="13" name="Text Placeholder 12">
            <a:extLst>
              <a:ext uri="{FF2B5EF4-FFF2-40B4-BE49-F238E27FC236}">
                <a16:creationId xmlns:a16="http://schemas.microsoft.com/office/drawing/2014/main" id="{455541CB-C5CF-406B-A04F-B92D0DF858F7}"/>
              </a:ext>
            </a:extLst>
          </p:cNvPr>
          <p:cNvSpPr>
            <a:spLocks noGrp="1"/>
          </p:cNvSpPr>
          <p:nvPr>
            <p:ph type="body" sz="quarter" idx="38" hasCustomPrompt="1"/>
          </p:nvPr>
        </p:nvSpPr>
        <p:spPr>
          <a:xfrm>
            <a:off x="457200" y="1950142"/>
            <a:ext cx="5524500" cy="4298258"/>
          </a:xfrm>
        </p:spPr>
        <p:txBody>
          <a:bodyPr/>
          <a:lstStyle>
            <a:lvl1pPr>
              <a:buFontTx/>
              <a:buNone/>
              <a:defRPr cap="none" baseline="0"/>
            </a:lvl1pPr>
            <a:lvl2pPr marL="352425" indent="-342900">
              <a:buClr>
                <a:schemeClr val="accent3"/>
              </a:buClr>
              <a:buFont typeface="Arial" panose="020B0604020202020204" pitchFamily="34" charset="0"/>
              <a:buChar char="‒"/>
              <a:defRPr sz="1600" cap="none" baseline="0">
                <a:solidFill>
                  <a:schemeClr val="accent3"/>
                </a:solidFill>
              </a:defRPr>
            </a:lvl2pPr>
            <a:lvl3pPr marL="0" indent="0">
              <a:buFontTx/>
              <a:buNone/>
              <a:defRPr/>
            </a:lvl3pPr>
            <a:lvl4pPr marL="346075" indent="0">
              <a:buFontTx/>
              <a:buNone/>
              <a:defRPr/>
            </a:lvl4pPr>
            <a:lvl5pPr marL="1203325" indent="0">
              <a:buFontTx/>
              <a:buNone/>
              <a:defRPr/>
            </a:lvl5pPr>
          </a:lstStyle>
          <a:p>
            <a:pPr lvl="0"/>
            <a:r>
              <a:rPr lang="en-US"/>
              <a:t>“Click to edit textbox text”</a:t>
            </a:r>
          </a:p>
          <a:p>
            <a:pPr lvl="1"/>
            <a:r>
              <a:rPr lang="en-US"/>
              <a:t>Source</a:t>
            </a:r>
          </a:p>
        </p:txBody>
      </p:sp>
      <p:pic>
        <p:nvPicPr>
          <p:cNvPr id="10" name="Picture 9">
            <a:extLst>
              <a:ext uri="{FF2B5EF4-FFF2-40B4-BE49-F238E27FC236}">
                <a16:creationId xmlns:a16="http://schemas.microsoft.com/office/drawing/2014/main" id="{154F11A7-B65F-415E-B94A-A94E3E683519}"/>
              </a:ext>
            </a:extLst>
          </p:cNvPr>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460374" y="6518444"/>
            <a:ext cx="557700" cy="154923"/>
          </a:xfrm>
          <a:prstGeom prst="rect">
            <a:avLst/>
          </a:prstGeom>
        </p:spPr>
      </p:pic>
    </p:spTree>
    <p:extLst>
      <p:ext uri="{BB962C8B-B14F-4D97-AF65-F5344CB8AC3E}">
        <p14:creationId xmlns:p14="http://schemas.microsoft.com/office/powerpoint/2010/main" val="36020857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Subtitle Blank_Navy">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nchor="ctr"/>
          <a:lstStyle>
            <a:lvl1pPr>
              <a:lnSpc>
                <a:spcPct val="100000"/>
              </a:lnSpc>
              <a:defRPr sz="3200" baseline="0">
                <a:solidFill>
                  <a:schemeClr val="tx1"/>
                </a:solidFill>
              </a:defRPr>
            </a:lvl1pPr>
          </a:lstStyle>
          <a:p>
            <a:r>
              <a:rPr lang="en-US"/>
              <a:t>Slide Title, Arial 32 pt.</a:t>
            </a:r>
          </a:p>
        </p:txBody>
      </p:sp>
      <p:sp>
        <p:nvSpPr>
          <p:cNvPr id="10" name="Text Placeholder 9"/>
          <p:cNvSpPr>
            <a:spLocks noGrp="1"/>
          </p:cNvSpPr>
          <p:nvPr>
            <p:ph type="body" sz="quarter" idx="28" hasCustomPrompt="1"/>
          </p:nvPr>
        </p:nvSpPr>
        <p:spPr>
          <a:xfrm>
            <a:off x="457200" y="1243584"/>
            <a:ext cx="5524500" cy="350838"/>
          </a:xfrm>
          <a:prstGeom prst="rect">
            <a:avLst/>
          </a:prstGeom>
        </p:spPr>
        <p:txBody>
          <a:bodyPr anchor="ctr">
            <a:noAutofit/>
          </a:bodyPr>
          <a:lstStyle>
            <a:lvl1pPr>
              <a:defRPr b="1" cap="none" baseline="0">
                <a:solidFill>
                  <a:schemeClr val="tx1"/>
                </a:solidFill>
              </a:defRPr>
            </a:lvl1pPr>
          </a:lstStyle>
          <a:p>
            <a:pPr lvl="0"/>
            <a:r>
              <a:rPr lang="en-US"/>
              <a:t>Slide Subtitle, Arial 24 pt.</a:t>
            </a:r>
          </a:p>
        </p:txBody>
      </p:sp>
      <p:sp>
        <p:nvSpPr>
          <p:cNvPr id="2" name="Slide Number Placeholder 1"/>
          <p:cNvSpPr>
            <a:spLocks noGrp="1"/>
          </p:cNvSpPr>
          <p:nvPr>
            <p:ph type="sldNum" sz="quarter" idx="29"/>
          </p:nvPr>
        </p:nvSpPr>
        <p:spPr/>
        <p:txBody>
          <a:bodyPr/>
          <a:lstStyle>
            <a:lvl1pPr>
              <a:defRPr>
                <a:solidFill>
                  <a:schemeClr val="tx1"/>
                </a:solidFill>
              </a:defRPr>
            </a:lvl1pPr>
          </a:lstStyle>
          <a:p>
            <a:fld id="{2F2F552B-1952-B44E-8CAB-5705F0ACD2E2}" type="slidenum">
              <a:rPr lang="uk-UA" smtClean="0"/>
              <a:pPr/>
              <a:t>‹#›</a:t>
            </a:fld>
            <a:endParaRPr lang="uk-UA"/>
          </a:p>
        </p:txBody>
      </p:sp>
      <p:pic>
        <p:nvPicPr>
          <p:cNvPr id="7" name="Picture 6">
            <a:extLst>
              <a:ext uri="{FF2B5EF4-FFF2-40B4-BE49-F238E27FC236}">
                <a16:creationId xmlns:a16="http://schemas.microsoft.com/office/drawing/2014/main" id="{F77DB5DA-42BB-4CA2-904F-B5CFF726EB86}"/>
              </a:ext>
            </a:extLst>
          </p:cNvPr>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460374" y="6518444"/>
            <a:ext cx="557700" cy="154923"/>
          </a:xfrm>
          <a:prstGeom prst="rect">
            <a:avLst/>
          </a:prstGeom>
        </p:spPr>
      </p:pic>
    </p:spTree>
    <p:extLst>
      <p:ext uri="{BB962C8B-B14F-4D97-AF65-F5344CB8AC3E}">
        <p14:creationId xmlns:p14="http://schemas.microsoft.com/office/powerpoint/2010/main" val="1646030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side Titl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8D470-7670-C846-9B67-C6E69C05F94B}"/>
              </a:ext>
            </a:extLst>
          </p:cNvPr>
          <p:cNvSpPr>
            <a:spLocks noGrp="1"/>
          </p:cNvSpPr>
          <p:nvPr>
            <p:ph type="title"/>
          </p:nvPr>
        </p:nvSpPr>
        <p:spPr>
          <a:xfrm>
            <a:off x="831850" y="1709739"/>
            <a:ext cx="10515600" cy="2852737"/>
          </a:xfrm>
        </p:spPr>
        <p:txBody>
          <a:bodyPr anchor="b"/>
          <a:lstStyle>
            <a:lvl1pPr>
              <a:defRPr sz="5216"/>
            </a:lvl1pPr>
          </a:lstStyle>
          <a:p>
            <a:r>
              <a:rPr lang="en-US"/>
              <a:t>Click to edit Master title style</a:t>
            </a:r>
          </a:p>
        </p:txBody>
      </p:sp>
      <p:sp>
        <p:nvSpPr>
          <p:cNvPr id="3" name="Text Placeholder 2">
            <a:extLst>
              <a:ext uri="{FF2B5EF4-FFF2-40B4-BE49-F238E27FC236}">
                <a16:creationId xmlns:a16="http://schemas.microsoft.com/office/drawing/2014/main" id="{B74994DE-8D70-6B45-B7F5-4B0C2E6B2335}"/>
              </a:ext>
            </a:extLst>
          </p:cNvPr>
          <p:cNvSpPr>
            <a:spLocks noGrp="1"/>
          </p:cNvSpPr>
          <p:nvPr>
            <p:ph type="body" idx="1"/>
          </p:nvPr>
        </p:nvSpPr>
        <p:spPr>
          <a:xfrm>
            <a:off x="831850" y="4589463"/>
            <a:ext cx="10515600" cy="1500187"/>
          </a:xfrm>
        </p:spPr>
        <p:txBody>
          <a:bodyPr/>
          <a:lstStyle>
            <a:lvl1pPr marL="0" indent="0">
              <a:buNone/>
              <a:defRPr sz="2086">
                <a:solidFill>
                  <a:schemeClr val="tx1">
                    <a:tint val="75000"/>
                  </a:schemeClr>
                </a:solidFill>
              </a:defRPr>
            </a:lvl1pPr>
            <a:lvl2pPr marL="397442" indent="0">
              <a:buNone/>
              <a:defRPr sz="1739">
                <a:solidFill>
                  <a:schemeClr val="tx1">
                    <a:tint val="75000"/>
                  </a:schemeClr>
                </a:solidFill>
              </a:defRPr>
            </a:lvl2pPr>
            <a:lvl3pPr marL="794883" indent="0">
              <a:buNone/>
              <a:defRPr sz="1565">
                <a:solidFill>
                  <a:schemeClr val="tx1">
                    <a:tint val="75000"/>
                  </a:schemeClr>
                </a:solidFill>
              </a:defRPr>
            </a:lvl3pPr>
            <a:lvl4pPr marL="1192325" indent="0">
              <a:buNone/>
              <a:defRPr sz="1391">
                <a:solidFill>
                  <a:schemeClr val="tx1">
                    <a:tint val="75000"/>
                  </a:schemeClr>
                </a:solidFill>
              </a:defRPr>
            </a:lvl4pPr>
            <a:lvl5pPr marL="1589767" indent="0">
              <a:buNone/>
              <a:defRPr sz="1391">
                <a:solidFill>
                  <a:schemeClr val="tx1">
                    <a:tint val="75000"/>
                  </a:schemeClr>
                </a:solidFill>
              </a:defRPr>
            </a:lvl5pPr>
            <a:lvl6pPr marL="1987208" indent="0">
              <a:buNone/>
              <a:defRPr sz="1391">
                <a:solidFill>
                  <a:schemeClr val="tx1">
                    <a:tint val="75000"/>
                  </a:schemeClr>
                </a:solidFill>
              </a:defRPr>
            </a:lvl6pPr>
            <a:lvl7pPr marL="2384650" indent="0">
              <a:buNone/>
              <a:defRPr sz="1391">
                <a:solidFill>
                  <a:schemeClr val="tx1">
                    <a:tint val="75000"/>
                  </a:schemeClr>
                </a:solidFill>
              </a:defRPr>
            </a:lvl7pPr>
            <a:lvl8pPr marL="2782092" indent="0">
              <a:buNone/>
              <a:defRPr sz="1391">
                <a:solidFill>
                  <a:schemeClr val="tx1">
                    <a:tint val="75000"/>
                  </a:schemeClr>
                </a:solidFill>
              </a:defRPr>
            </a:lvl8pPr>
            <a:lvl9pPr marL="3179533" indent="0">
              <a:buNone/>
              <a:defRPr sz="1391">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4D0AD1F-6163-874E-9224-B5DE064DA14C}"/>
              </a:ext>
            </a:extLst>
          </p:cNvPr>
          <p:cNvSpPr>
            <a:spLocks noGrp="1"/>
          </p:cNvSpPr>
          <p:nvPr>
            <p:ph type="dt" sz="half" idx="10"/>
          </p:nvPr>
        </p:nvSpPr>
        <p:spPr/>
        <p:txBody>
          <a:bodyPr/>
          <a:lstStyle/>
          <a:p>
            <a:fld id="{266550CD-9B7B-0143-85AD-C68EC2984BFC}" type="datetime1">
              <a:rPr lang="en-US" smtClean="0"/>
              <a:t>5/1/2025</a:t>
            </a:fld>
            <a:endParaRPr lang="en-US"/>
          </a:p>
        </p:txBody>
      </p:sp>
      <p:sp>
        <p:nvSpPr>
          <p:cNvPr id="6" name="Slide Number Placeholder 5">
            <a:extLst>
              <a:ext uri="{FF2B5EF4-FFF2-40B4-BE49-F238E27FC236}">
                <a16:creationId xmlns:a16="http://schemas.microsoft.com/office/drawing/2014/main" id="{7125FD35-21E3-EB41-9009-A2F7548D99CB}"/>
              </a:ext>
            </a:extLst>
          </p:cNvPr>
          <p:cNvSpPr>
            <a:spLocks noGrp="1"/>
          </p:cNvSpPr>
          <p:nvPr>
            <p:ph type="sldNum" sz="quarter" idx="12"/>
          </p:nvPr>
        </p:nvSpPr>
        <p:spPr/>
        <p:txBody>
          <a:bodyPr/>
          <a:lstStyle/>
          <a:p>
            <a:fld id="{34BEA167-8756-904D-8502-91CDB0F8A7DC}" type="slidenum">
              <a:rPr lang="en-US" smtClean="0"/>
              <a:t>‹#›</a:t>
            </a:fld>
            <a:endParaRPr lang="en-US"/>
          </a:p>
        </p:txBody>
      </p:sp>
    </p:spTree>
    <p:extLst>
      <p:ext uri="{BB962C8B-B14F-4D97-AF65-F5344CB8AC3E}">
        <p14:creationId xmlns:p14="http://schemas.microsoft.com/office/powerpoint/2010/main" val="2793477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Blank_Navy">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nchor="ctr"/>
          <a:lstStyle>
            <a:lvl1pPr>
              <a:defRPr sz="3200" baseline="0">
                <a:solidFill>
                  <a:schemeClr val="tx1"/>
                </a:solidFill>
              </a:defRPr>
            </a:lvl1pPr>
          </a:lstStyle>
          <a:p>
            <a:r>
              <a:rPr lang="en-US"/>
              <a:t>Slide Title, Arial 32 pt.</a:t>
            </a:r>
          </a:p>
        </p:txBody>
      </p:sp>
      <p:sp>
        <p:nvSpPr>
          <p:cNvPr id="2" name="Slide Number Placeholder 1"/>
          <p:cNvSpPr>
            <a:spLocks noGrp="1"/>
          </p:cNvSpPr>
          <p:nvPr>
            <p:ph type="sldNum" sz="quarter" idx="11"/>
          </p:nvPr>
        </p:nvSpPr>
        <p:spPr/>
        <p:txBody>
          <a:bodyPr/>
          <a:lstStyle>
            <a:lvl1pPr>
              <a:defRPr>
                <a:solidFill>
                  <a:schemeClr val="tx1"/>
                </a:solidFill>
              </a:defRPr>
            </a:lvl1pPr>
          </a:lstStyle>
          <a:p>
            <a:fld id="{2F2F552B-1952-B44E-8CAB-5705F0ACD2E2}" type="slidenum">
              <a:rPr lang="uk-UA" smtClean="0"/>
              <a:pPr/>
              <a:t>‹#›</a:t>
            </a:fld>
            <a:endParaRPr lang="uk-UA"/>
          </a:p>
        </p:txBody>
      </p:sp>
      <p:pic>
        <p:nvPicPr>
          <p:cNvPr id="6" name="Picture 5">
            <a:extLst>
              <a:ext uri="{FF2B5EF4-FFF2-40B4-BE49-F238E27FC236}">
                <a16:creationId xmlns:a16="http://schemas.microsoft.com/office/drawing/2014/main" id="{90FC7C9F-14F4-4ECF-8292-C40685236926}"/>
              </a:ext>
            </a:extLst>
          </p:cNvPr>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460374" y="6518444"/>
            <a:ext cx="557700" cy="154923"/>
          </a:xfrm>
          <a:prstGeom prst="rect">
            <a:avLst/>
          </a:prstGeom>
        </p:spPr>
      </p:pic>
    </p:spTree>
    <p:extLst>
      <p:ext uri="{BB962C8B-B14F-4D97-AF65-F5344CB8AC3E}">
        <p14:creationId xmlns:p14="http://schemas.microsoft.com/office/powerpoint/2010/main" val="2876112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_Navy">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lvl1pPr>
              <a:defRPr>
                <a:solidFill>
                  <a:schemeClr val="tx1"/>
                </a:solidFill>
              </a:defRPr>
            </a:lvl1pPr>
          </a:lstStyle>
          <a:p>
            <a:fld id="{2F2F552B-1952-B44E-8CAB-5705F0ACD2E2}" type="slidenum">
              <a:rPr lang="uk-UA" smtClean="0"/>
              <a:pPr/>
              <a:t>‹#›</a:t>
            </a:fld>
            <a:endParaRPr lang="uk-UA"/>
          </a:p>
        </p:txBody>
      </p:sp>
      <p:pic>
        <p:nvPicPr>
          <p:cNvPr id="4" name="Picture 3">
            <a:extLst>
              <a:ext uri="{FF2B5EF4-FFF2-40B4-BE49-F238E27FC236}">
                <a16:creationId xmlns:a16="http://schemas.microsoft.com/office/drawing/2014/main" id="{79F3A80F-4B09-474F-AC6A-0B559CF8FE7E}"/>
              </a:ext>
            </a:extLst>
          </p:cNvPr>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460374" y="6518444"/>
            <a:ext cx="557700" cy="154923"/>
          </a:xfrm>
          <a:prstGeom prst="rect">
            <a:avLst/>
          </a:prstGeom>
        </p:spPr>
      </p:pic>
    </p:spTree>
    <p:extLst>
      <p:ext uri="{BB962C8B-B14F-4D97-AF65-F5344CB8AC3E}">
        <p14:creationId xmlns:p14="http://schemas.microsoft.com/office/powerpoint/2010/main" val="42215293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5" name="Media Placeholder 4"/>
          <p:cNvSpPr>
            <a:spLocks noGrp="1"/>
          </p:cNvSpPr>
          <p:nvPr>
            <p:ph type="media" sz="quarter" idx="30" hasCustomPrompt="1"/>
          </p:nvPr>
        </p:nvSpPr>
        <p:spPr>
          <a:xfrm>
            <a:off x="1219200" y="2220913"/>
            <a:ext cx="9715500" cy="3727450"/>
          </a:xfrm>
          <a:prstGeom prst="rect">
            <a:avLst/>
          </a:prstGeom>
          <a:solidFill>
            <a:schemeClr val="tx2">
              <a:lumMod val="95000"/>
            </a:schemeClr>
          </a:solidFill>
        </p:spPr>
        <p:txBody>
          <a:bodyPr/>
          <a:lstStyle>
            <a:lvl1pPr algn="ctr">
              <a:defRPr sz="1400" b="0" cap="none">
                <a:solidFill>
                  <a:srgbClr val="0B2338"/>
                </a:solidFill>
              </a:defRPr>
            </a:lvl1pPr>
          </a:lstStyle>
          <a:p>
            <a:r>
              <a:rPr lang="en-US"/>
              <a:t>Drag video to placeholder or click on icon to place video from file. </a:t>
            </a:r>
          </a:p>
        </p:txBody>
      </p:sp>
      <p:sp>
        <p:nvSpPr>
          <p:cNvPr id="8" name="Title 7"/>
          <p:cNvSpPr>
            <a:spLocks noGrp="1"/>
          </p:cNvSpPr>
          <p:nvPr>
            <p:ph type="title" hasCustomPrompt="1"/>
          </p:nvPr>
        </p:nvSpPr>
        <p:spPr>
          <a:xfrm>
            <a:off x="457200" y="381000"/>
            <a:ext cx="11277600" cy="693337"/>
          </a:xfrm>
        </p:spPr>
        <p:txBody>
          <a:bodyPr anchor="ctr">
            <a:noAutofit/>
          </a:bodyPr>
          <a:lstStyle>
            <a:lvl1pPr algn="ctr">
              <a:defRPr sz="3200"/>
            </a:lvl1pPr>
          </a:lstStyle>
          <a:p>
            <a:r>
              <a:rPr lang="en-US"/>
              <a:t>Slide Title, Arial 32 pt.</a:t>
            </a:r>
          </a:p>
        </p:txBody>
      </p:sp>
      <p:sp>
        <p:nvSpPr>
          <p:cNvPr id="9" name="Text Placeholder 9"/>
          <p:cNvSpPr>
            <a:spLocks noGrp="1"/>
          </p:cNvSpPr>
          <p:nvPr>
            <p:ph type="body" sz="quarter" idx="28" hasCustomPrompt="1"/>
          </p:nvPr>
        </p:nvSpPr>
        <p:spPr>
          <a:xfrm>
            <a:off x="457200" y="1243584"/>
            <a:ext cx="11277600" cy="350838"/>
          </a:xfrm>
          <a:prstGeom prst="rect">
            <a:avLst/>
          </a:prstGeom>
        </p:spPr>
        <p:txBody>
          <a:bodyPr anchor="ctr">
            <a:noAutofit/>
          </a:bodyPr>
          <a:lstStyle>
            <a:lvl1pPr algn="ctr">
              <a:defRPr b="1">
                <a:solidFill>
                  <a:schemeClr val="tx1"/>
                </a:solidFill>
              </a:defRPr>
            </a:lvl1pPr>
          </a:lstStyle>
          <a:p>
            <a:pPr lvl="0"/>
            <a:r>
              <a:rPr lang="en-US"/>
              <a:t>Slide Subtitle, Arial 24 pt.</a:t>
            </a:r>
          </a:p>
        </p:txBody>
      </p:sp>
      <p:sp>
        <p:nvSpPr>
          <p:cNvPr id="7" name="Slide Number Placeholder 6"/>
          <p:cNvSpPr>
            <a:spLocks noGrp="1"/>
          </p:cNvSpPr>
          <p:nvPr>
            <p:ph type="sldNum" sz="quarter" idx="31"/>
          </p:nvPr>
        </p:nvSpPr>
        <p:spPr/>
        <p:txBody>
          <a:bodyPr/>
          <a:lstStyle/>
          <a:p>
            <a:fld id="{2F2F552B-1952-B44E-8CAB-5705F0ACD2E2}" type="slidenum">
              <a:rPr lang="uk-UA" smtClean="0"/>
              <a:pPr/>
              <a:t>‹#›</a:t>
            </a:fld>
            <a:endParaRPr lang="uk-UA"/>
          </a:p>
        </p:txBody>
      </p:sp>
      <p:pic>
        <p:nvPicPr>
          <p:cNvPr id="10" name="Picture 9">
            <a:extLst>
              <a:ext uri="{FF2B5EF4-FFF2-40B4-BE49-F238E27FC236}">
                <a16:creationId xmlns:a16="http://schemas.microsoft.com/office/drawing/2014/main" id="{3D29D446-8F95-48AE-89AE-FBA09C8C3FCA}"/>
              </a:ext>
            </a:extLst>
          </p:cNvPr>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460374" y="6518444"/>
            <a:ext cx="557700" cy="154923"/>
          </a:xfrm>
          <a:prstGeom prst="rect">
            <a:avLst/>
          </a:prstGeom>
        </p:spPr>
      </p:pic>
    </p:spTree>
    <p:extLst>
      <p:ext uri="{BB962C8B-B14F-4D97-AF65-F5344CB8AC3E}">
        <p14:creationId xmlns:p14="http://schemas.microsoft.com/office/powerpoint/2010/main" val="140525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ine Char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384048"/>
            <a:ext cx="11277600" cy="693337"/>
          </a:xfrm>
        </p:spPr>
        <p:txBody>
          <a:bodyPr anchor="ctr"/>
          <a:lstStyle>
            <a:lvl1pPr algn="ctr">
              <a:defRPr sz="3200"/>
            </a:lvl1pPr>
          </a:lstStyle>
          <a:p>
            <a:r>
              <a:rPr lang="en-US"/>
              <a:t>Slide Title, Arial 32 pt.</a:t>
            </a:r>
          </a:p>
        </p:txBody>
      </p:sp>
      <p:sp>
        <p:nvSpPr>
          <p:cNvPr id="9" name="Text Placeholder 9"/>
          <p:cNvSpPr>
            <a:spLocks noGrp="1"/>
          </p:cNvSpPr>
          <p:nvPr>
            <p:ph type="body" sz="quarter" idx="28" hasCustomPrompt="1"/>
          </p:nvPr>
        </p:nvSpPr>
        <p:spPr>
          <a:xfrm>
            <a:off x="457200" y="1240622"/>
            <a:ext cx="11277600" cy="350838"/>
          </a:xfrm>
          <a:prstGeom prst="rect">
            <a:avLst/>
          </a:prstGeom>
        </p:spPr>
        <p:txBody>
          <a:bodyPr anchor="ctr">
            <a:noAutofit/>
          </a:bodyPr>
          <a:lstStyle>
            <a:lvl1pPr algn="ctr">
              <a:defRPr b="1">
                <a:solidFill>
                  <a:schemeClr val="tx1"/>
                </a:solidFill>
              </a:defRPr>
            </a:lvl1pPr>
          </a:lstStyle>
          <a:p>
            <a:pPr lvl="0"/>
            <a:r>
              <a:rPr lang="en-US"/>
              <a:t>Slide Subtitle, Arial 24 pt.</a:t>
            </a:r>
          </a:p>
        </p:txBody>
      </p:sp>
      <p:sp>
        <p:nvSpPr>
          <p:cNvPr id="4" name="Chart Placeholder 3"/>
          <p:cNvSpPr>
            <a:spLocks noGrp="1"/>
          </p:cNvSpPr>
          <p:nvPr>
            <p:ph type="chart" sz="quarter" idx="29"/>
          </p:nvPr>
        </p:nvSpPr>
        <p:spPr>
          <a:xfrm>
            <a:off x="1219200" y="2220913"/>
            <a:ext cx="9715500" cy="3727450"/>
          </a:xfrm>
          <a:prstGeom prst="rect">
            <a:avLst/>
          </a:prstGeom>
          <a:solidFill>
            <a:schemeClr val="tx2">
              <a:lumMod val="95000"/>
            </a:schemeClr>
          </a:solidFill>
        </p:spPr>
        <p:txBody>
          <a:bodyPr/>
          <a:lstStyle>
            <a:lvl1pPr algn="ctr">
              <a:defRPr sz="1400" b="0" i="0">
                <a:solidFill>
                  <a:srgbClr val="0B2338"/>
                </a:solidFill>
              </a:defRPr>
            </a:lvl1pPr>
          </a:lstStyle>
          <a:p>
            <a:r>
              <a:rPr lang="en-US"/>
              <a:t>Click icon to add chart</a:t>
            </a:r>
          </a:p>
        </p:txBody>
      </p:sp>
      <p:sp>
        <p:nvSpPr>
          <p:cNvPr id="2" name="Slide Number Placeholder 1"/>
          <p:cNvSpPr>
            <a:spLocks noGrp="1"/>
          </p:cNvSpPr>
          <p:nvPr>
            <p:ph type="sldNum" sz="quarter" idx="30"/>
          </p:nvPr>
        </p:nvSpPr>
        <p:spPr/>
        <p:txBody>
          <a:bodyPr/>
          <a:lstStyle/>
          <a:p>
            <a:fld id="{2F2F552B-1952-B44E-8CAB-5705F0ACD2E2}" type="slidenum">
              <a:rPr lang="uk-UA" smtClean="0"/>
              <a:pPr/>
              <a:t>‹#›</a:t>
            </a:fld>
            <a:endParaRPr lang="uk-UA"/>
          </a:p>
        </p:txBody>
      </p:sp>
      <p:pic>
        <p:nvPicPr>
          <p:cNvPr id="7" name="Picture 6">
            <a:extLst>
              <a:ext uri="{FF2B5EF4-FFF2-40B4-BE49-F238E27FC236}">
                <a16:creationId xmlns:a16="http://schemas.microsoft.com/office/drawing/2014/main" id="{1C691912-0D51-4625-BCF6-2DC607E7F310}"/>
              </a:ext>
            </a:extLst>
          </p:cNvPr>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460374" y="6518444"/>
            <a:ext cx="557700" cy="154923"/>
          </a:xfrm>
          <a:prstGeom prst="rect">
            <a:avLst/>
          </a:prstGeom>
        </p:spPr>
      </p:pic>
    </p:spTree>
    <p:extLst>
      <p:ext uri="{BB962C8B-B14F-4D97-AF65-F5344CB8AC3E}">
        <p14:creationId xmlns:p14="http://schemas.microsoft.com/office/powerpoint/2010/main" val="3752014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e Chart With Tex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396905"/>
            <a:ext cx="11277600" cy="693337"/>
          </a:xfrm>
        </p:spPr>
        <p:txBody>
          <a:bodyPr anchor="t"/>
          <a:lstStyle>
            <a:lvl1pPr algn="ctr">
              <a:defRPr sz="3200"/>
            </a:lvl1pPr>
          </a:lstStyle>
          <a:p>
            <a:r>
              <a:rPr lang="en-US"/>
              <a:t>Slide Title, Arial 32 Pt.</a:t>
            </a:r>
          </a:p>
        </p:txBody>
      </p:sp>
      <p:sp>
        <p:nvSpPr>
          <p:cNvPr id="4" name="Chart Placeholder 3"/>
          <p:cNvSpPr>
            <a:spLocks noGrp="1"/>
          </p:cNvSpPr>
          <p:nvPr>
            <p:ph type="chart" sz="quarter" idx="29"/>
          </p:nvPr>
        </p:nvSpPr>
        <p:spPr>
          <a:xfrm>
            <a:off x="1033182" y="2055258"/>
            <a:ext cx="4389120" cy="4206240"/>
          </a:xfrm>
          <a:prstGeom prst="rect">
            <a:avLst/>
          </a:prstGeom>
          <a:solidFill>
            <a:schemeClr val="tx2">
              <a:lumMod val="95000"/>
            </a:schemeClr>
          </a:solidFill>
        </p:spPr>
        <p:txBody>
          <a:bodyPr/>
          <a:lstStyle>
            <a:lvl1pPr algn="ctr">
              <a:defRPr sz="1400" b="0" i="0">
                <a:solidFill>
                  <a:srgbClr val="0B2338"/>
                </a:solidFill>
              </a:defRPr>
            </a:lvl1pPr>
          </a:lstStyle>
          <a:p>
            <a:r>
              <a:rPr lang="en-US"/>
              <a:t>Click icon to add chart</a:t>
            </a:r>
          </a:p>
        </p:txBody>
      </p:sp>
      <p:sp>
        <p:nvSpPr>
          <p:cNvPr id="10" name="Text Placeholder 9"/>
          <p:cNvSpPr>
            <a:spLocks noGrp="1"/>
          </p:cNvSpPr>
          <p:nvPr>
            <p:ph type="body" sz="quarter" idx="28" hasCustomPrompt="1"/>
          </p:nvPr>
        </p:nvSpPr>
        <p:spPr>
          <a:xfrm>
            <a:off x="457200" y="1243584"/>
            <a:ext cx="11277600" cy="350838"/>
          </a:xfrm>
          <a:prstGeom prst="rect">
            <a:avLst/>
          </a:prstGeom>
        </p:spPr>
        <p:txBody>
          <a:bodyPr anchor="ctr">
            <a:noAutofit/>
          </a:bodyPr>
          <a:lstStyle>
            <a:lvl1pPr algn="ctr">
              <a:defRPr b="1">
                <a:solidFill>
                  <a:schemeClr val="tx1"/>
                </a:solidFill>
              </a:defRPr>
            </a:lvl1pPr>
          </a:lstStyle>
          <a:p>
            <a:pPr lvl="0"/>
            <a:r>
              <a:rPr lang="en-US"/>
              <a:t>Slide Subtitle, Arial 24 pt.</a:t>
            </a:r>
          </a:p>
        </p:txBody>
      </p:sp>
      <p:sp>
        <p:nvSpPr>
          <p:cNvPr id="11" name="Text Placeholder 14"/>
          <p:cNvSpPr>
            <a:spLocks noGrp="1"/>
          </p:cNvSpPr>
          <p:nvPr>
            <p:ph type="body" sz="quarter" idx="12" hasCustomPrompt="1"/>
          </p:nvPr>
        </p:nvSpPr>
        <p:spPr>
          <a:xfrm>
            <a:off x="6096000" y="2048032"/>
            <a:ext cx="5638800" cy="4213466"/>
          </a:xfrm>
          <a:prstGeom prst="rect">
            <a:avLst/>
          </a:prstGeom>
        </p:spPr>
        <p:txBody>
          <a:bodyPr>
            <a:noAutofit/>
          </a:bodyPr>
          <a:lstStyle>
            <a:lvl5pPr marL="1097280" indent="-292608">
              <a:buFont typeface="Courier New" charset="0"/>
              <a:buChar char="o"/>
              <a:defRPr/>
            </a:lvl5pPr>
          </a:lstStyle>
          <a:p>
            <a:pPr lvl="1"/>
            <a:r>
              <a:rPr lang="en-US"/>
              <a:t>Second level 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a:t>
            </a:r>
            <a:r>
              <a:rPr lang="en-US" err="1"/>
              <a:t>dolore</a:t>
            </a:r>
            <a:r>
              <a:rPr lang="en-US"/>
              <a:t> magna </a:t>
            </a:r>
            <a:r>
              <a:rPr lang="en-US" err="1"/>
              <a:t>aliquam</a:t>
            </a:r>
            <a:r>
              <a:rPr lang="en-US"/>
              <a:t> </a:t>
            </a:r>
            <a:r>
              <a:rPr lang="en-US" err="1"/>
              <a:t>erat</a:t>
            </a:r>
            <a:r>
              <a:rPr lang="en-US"/>
              <a:t> </a:t>
            </a:r>
            <a:r>
              <a:rPr lang="en-US" err="1"/>
              <a:t>volutpat</a:t>
            </a:r>
            <a:r>
              <a:rPr lang="en-US"/>
              <a:t>. </a:t>
            </a:r>
            <a:r>
              <a:rPr lang="en-US" err="1"/>
              <a:t>Ut</a:t>
            </a:r>
            <a:r>
              <a:rPr lang="en-US"/>
              <a: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30"/>
          </p:nvPr>
        </p:nvSpPr>
        <p:spPr/>
        <p:txBody>
          <a:bodyPr/>
          <a:lstStyle/>
          <a:p>
            <a:fld id="{2F2F552B-1952-B44E-8CAB-5705F0ACD2E2}" type="slidenum">
              <a:rPr lang="uk-UA" smtClean="0"/>
              <a:pPr/>
              <a:t>‹#›</a:t>
            </a:fld>
            <a:endParaRPr lang="uk-UA"/>
          </a:p>
        </p:txBody>
      </p:sp>
      <p:pic>
        <p:nvPicPr>
          <p:cNvPr id="9" name="Picture 8">
            <a:extLst>
              <a:ext uri="{FF2B5EF4-FFF2-40B4-BE49-F238E27FC236}">
                <a16:creationId xmlns:a16="http://schemas.microsoft.com/office/drawing/2014/main" id="{311CD7E1-2D1F-45CC-8991-0AFB4CE00A24}"/>
              </a:ext>
            </a:extLst>
          </p:cNvPr>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460374" y="6518444"/>
            <a:ext cx="557700" cy="154923"/>
          </a:xfrm>
          <a:prstGeom prst="rect">
            <a:avLst/>
          </a:prstGeom>
        </p:spPr>
      </p:pic>
    </p:spTree>
    <p:extLst>
      <p:ext uri="{BB962C8B-B14F-4D97-AF65-F5344CB8AC3E}">
        <p14:creationId xmlns:p14="http://schemas.microsoft.com/office/powerpoint/2010/main" val="12880283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Pie Charts">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396905"/>
            <a:ext cx="11277600" cy="693337"/>
          </a:xfrm>
        </p:spPr>
        <p:txBody>
          <a:bodyPr/>
          <a:lstStyle>
            <a:lvl1pPr algn="ctr">
              <a:defRPr sz="3200"/>
            </a:lvl1pPr>
          </a:lstStyle>
          <a:p>
            <a:r>
              <a:rPr lang="en-US"/>
              <a:t>Slide Title, Arial 32 pt.</a:t>
            </a:r>
          </a:p>
        </p:txBody>
      </p:sp>
      <p:sp>
        <p:nvSpPr>
          <p:cNvPr id="7" name="Chart Placeholder 3"/>
          <p:cNvSpPr>
            <a:spLocks noGrp="1"/>
          </p:cNvSpPr>
          <p:nvPr>
            <p:ph type="chart" sz="quarter" idx="30"/>
          </p:nvPr>
        </p:nvSpPr>
        <p:spPr>
          <a:xfrm>
            <a:off x="6835140" y="1482602"/>
            <a:ext cx="4389120" cy="4765797"/>
          </a:xfrm>
          <a:prstGeom prst="rect">
            <a:avLst/>
          </a:prstGeom>
          <a:solidFill>
            <a:schemeClr val="tx2">
              <a:lumMod val="95000"/>
            </a:schemeClr>
          </a:solidFill>
        </p:spPr>
        <p:txBody>
          <a:bodyPr/>
          <a:lstStyle>
            <a:lvl1pPr algn="ctr">
              <a:defRPr sz="1400" b="0" i="0">
                <a:solidFill>
                  <a:srgbClr val="0B2338"/>
                </a:solidFill>
              </a:defRPr>
            </a:lvl1pPr>
          </a:lstStyle>
          <a:p>
            <a:r>
              <a:rPr lang="en-US"/>
              <a:t>Click icon to add chart</a:t>
            </a:r>
          </a:p>
        </p:txBody>
      </p:sp>
      <p:sp>
        <p:nvSpPr>
          <p:cNvPr id="6" name="Chart Placeholder 3"/>
          <p:cNvSpPr>
            <a:spLocks noGrp="1"/>
          </p:cNvSpPr>
          <p:nvPr>
            <p:ph type="chart" sz="quarter" idx="29"/>
          </p:nvPr>
        </p:nvSpPr>
        <p:spPr>
          <a:xfrm>
            <a:off x="1033182" y="1482602"/>
            <a:ext cx="4389120" cy="4765797"/>
          </a:xfrm>
          <a:prstGeom prst="rect">
            <a:avLst/>
          </a:prstGeom>
          <a:solidFill>
            <a:schemeClr val="tx2">
              <a:lumMod val="95000"/>
            </a:schemeClr>
          </a:solidFill>
        </p:spPr>
        <p:txBody>
          <a:bodyPr/>
          <a:lstStyle>
            <a:lvl1pPr algn="ctr">
              <a:defRPr sz="1400" b="0" i="0">
                <a:solidFill>
                  <a:srgbClr val="0B2338"/>
                </a:solidFill>
              </a:defRPr>
            </a:lvl1pPr>
          </a:lstStyle>
          <a:p>
            <a:r>
              <a:rPr lang="en-US"/>
              <a:t>Click icon to add chart</a:t>
            </a:r>
          </a:p>
        </p:txBody>
      </p:sp>
      <p:sp>
        <p:nvSpPr>
          <p:cNvPr id="2" name="Slide Number Placeholder 1"/>
          <p:cNvSpPr>
            <a:spLocks noGrp="1"/>
          </p:cNvSpPr>
          <p:nvPr>
            <p:ph type="sldNum" sz="quarter" idx="31"/>
          </p:nvPr>
        </p:nvSpPr>
        <p:spPr/>
        <p:txBody>
          <a:bodyPr/>
          <a:lstStyle/>
          <a:p>
            <a:fld id="{2F2F552B-1952-B44E-8CAB-5705F0ACD2E2}" type="slidenum">
              <a:rPr lang="uk-UA" smtClean="0"/>
              <a:pPr/>
              <a:t>‹#›</a:t>
            </a:fld>
            <a:endParaRPr lang="uk-UA"/>
          </a:p>
        </p:txBody>
      </p:sp>
      <p:pic>
        <p:nvPicPr>
          <p:cNvPr id="9" name="Picture 8">
            <a:extLst>
              <a:ext uri="{FF2B5EF4-FFF2-40B4-BE49-F238E27FC236}">
                <a16:creationId xmlns:a16="http://schemas.microsoft.com/office/drawing/2014/main" id="{B26110B8-B9E5-4246-B47F-CD94B48C5BC1}"/>
              </a:ext>
            </a:extLst>
          </p:cNvPr>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460374" y="6518444"/>
            <a:ext cx="557700" cy="154923"/>
          </a:xfrm>
          <a:prstGeom prst="rect">
            <a:avLst/>
          </a:prstGeom>
        </p:spPr>
      </p:pic>
    </p:spTree>
    <p:extLst>
      <p:ext uri="{BB962C8B-B14F-4D97-AF65-F5344CB8AC3E}">
        <p14:creationId xmlns:p14="http://schemas.microsoft.com/office/powerpoint/2010/main" val="4974366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ar Char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396905"/>
            <a:ext cx="11277600" cy="693337"/>
          </a:xfrm>
        </p:spPr>
        <p:txBody>
          <a:bodyPr anchor="ctr"/>
          <a:lstStyle>
            <a:lvl1pPr algn="ctr">
              <a:defRPr sz="3200"/>
            </a:lvl1pPr>
          </a:lstStyle>
          <a:p>
            <a:r>
              <a:rPr lang="en-US"/>
              <a:t>Slide Title, Arial 32 pt.</a:t>
            </a:r>
          </a:p>
        </p:txBody>
      </p:sp>
      <p:sp>
        <p:nvSpPr>
          <p:cNvPr id="9" name="Text Placeholder 9"/>
          <p:cNvSpPr>
            <a:spLocks noGrp="1"/>
          </p:cNvSpPr>
          <p:nvPr>
            <p:ph type="body" sz="quarter" idx="28" hasCustomPrompt="1"/>
          </p:nvPr>
        </p:nvSpPr>
        <p:spPr>
          <a:xfrm>
            <a:off x="457200" y="1234440"/>
            <a:ext cx="11277600" cy="350838"/>
          </a:xfrm>
          <a:prstGeom prst="rect">
            <a:avLst/>
          </a:prstGeom>
        </p:spPr>
        <p:txBody>
          <a:bodyPr anchor="ctr">
            <a:noAutofit/>
          </a:bodyPr>
          <a:lstStyle>
            <a:lvl1pPr algn="ctr">
              <a:defRPr b="1">
                <a:solidFill>
                  <a:schemeClr val="tx1"/>
                </a:solidFill>
              </a:defRPr>
            </a:lvl1pPr>
          </a:lstStyle>
          <a:p>
            <a:pPr lvl="0"/>
            <a:r>
              <a:rPr lang="en-US"/>
              <a:t>Slide Subtitle, Arial 24 pt.</a:t>
            </a:r>
          </a:p>
        </p:txBody>
      </p:sp>
      <p:sp>
        <p:nvSpPr>
          <p:cNvPr id="4" name="Chart Placeholder 3"/>
          <p:cNvSpPr>
            <a:spLocks noGrp="1"/>
          </p:cNvSpPr>
          <p:nvPr>
            <p:ph type="chart" sz="quarter" idx="29"/>
          </p:nvPr>
        </p:nvSpPr>
        <p:spPr>
          <a:xfrm>
            <a:off x="1219200" y="2220913"/>
            <a:ext cx="9715500" cy="3727450"/>
          </a:xfrm>
          <a:prstGeom prst="rect">
            <a:avLst/>
          </a:prstGeom>
          <a:solidFill>
            <a:schemeClr val="tx2">
              <a:lumMod val="95000"/>
            </a:schemeClr>
          </a:solidFill>
        </p:spPr>
        <p:txBody>
          <a:bodyPr/>
          <a:lstStyle>
            <a:lvl1pPr algn="ctr">
              <a:defRPr sz="1400" b="0" i="0">
                <a:solidFill>
                  <a:srgbClr val="0B2338"/>
                </a:solidFill>
              </a:defRPr>
            </a:lvl1pPr>
          </a:lstStyle>
          <a:p>
            <a:r>
              <a:rPr lang="en-US"/>
              <a:t>Click icon to add chart</a:t>
            </a:r>
          </a:p>
        </p:txBody>
      </p:sp>
      <p:sp>
        <p:nvSpPr>
          <p:cNvPr id="2" name="Slide Number Placeholder 1"/>
          <p:cNvSpPr>
            <a:spLocks noGrp="1"/>
          </p:cNvSpPr>
          <p:nvPr>
            <p:ph type="sldNum" sz="quarter" idx="30"/>
          </p:nvPr>
        </p:nvSpPr>
        <p:spPr/>
        <p:txBody>
          <a:bodyPr/>
          <a:lstStyle/>
          <a:p>
            <a:fld id="{2F2F552B-1952-B44E-8CAB-5705F0ACD2E2}" type="slidenum">
              <a:rPr lang="uk-UA" smtClean="0"/>
              <a:pPr/>
              <a:t>‹#›</a:t>
            </a:fld>
            <a:endParaRPr lang="uk-UA"/>
          </a:p>
        </p:txBody>
      </p:sp>
      <p:pic>
        <p:nvPicPr>
          <p:cNvPr id="6" name="Picture 5">
            <a:extLst>
              <a:ext uri="{FF2B5EF4-FFF2-40B4-BE49-F238E27FC236}">
                <a16:creationId xmlns:a16="http://schemas.microsoft.com/office/drawing/2014/main" id="{02581A30-CC92-4726-A92B-33943355A586}"/>
              </a:ext>
            </a:extLst>
          </p:cNvPr>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460374" y="6518444"/>
            <a:ext cx="557700" cy="154923"/>
          </a:xfrm>
          <a:prstGeom prst="rect">
            <a:avLst/>
          </a:prstGeom>
        </p:spPr>
      </p:pic>
    </p:spTree>
    <p:extLst>
      <p:ext uri="{BB962C8B-B14F-4D97-AF65-F5344CB8AC3E}">
        <p14:creationId xmlns:p14="http://schemas.microsoft.com/office/powerpoint/2010/main" val="19224695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lumn Char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396905"/>
            <a:ext cx="11277600" cy="693337"/>
          </a:xfrm>
        </p:spPr>
        <p:txBody>
          <a:bodyPr anchor="ctr"/>
          <a:lstStyle>
            <a:lvl1pPr algn="ctr">
              <a:defRPr sz="3200"/>
            </a:lvl1pPr>
          </a:lstStyle>
          <a:p>
            <a:r>
              <a:rPr lang="en-US"/>
              <a:t>Slide Title, Arial 32 pt.</a:t>
            </a:r>
          </a:p>
        </p:txBody>
      </p:sp>
      <p:sp>
        <p:nvSpPr>
          <p:cNvPr id="9" name="Text Placeholder 9"/>
          <p:cNvSpPr>
            <a:spLocks noGrp="1"/>
          </p:cNvSpPr>
          <p:nvPr>
            <p:ph type="body" sz="quarter" idx="28" hasCustomPrompt="1"/>
          </p:nvPr>
        </p:nvSpPr>
        <p:spPr>
          <a:xfrm>
            <a:off x="457200" y="1239801"/>
            <a:ext cx="11277600" cy="350838"/>
          </a:xfrm>
          <a:prstGeom prst="rect">
            <a:avLst/>
          </a:prstGeom>
        </p:spPr>
        <p:txBody>
          <a:bodyPr anchor="ctr">
            <a:noAutofit/>
          </a:bodyPr>
          <a:lstStyle>
            <a:lvl1pPr algn="ctr">
              <a:defRPr b="1">
                <a:solidFill>
                  <a:schemeClr val="tx1"/>
                </a:solidFill>
              </a:defRPr>
            </a:lvl1pPr>
          </a:lstStyle>
          <a:p>
            <a:pPr lvl="0"/>
            <a:r>
              <a:rPr lang="en-US"/>
              <a:t>Slide Subtitle, Arial 24 pt.</a:t>
            </a:r>
          </a:p>
        </p:txBody>
      </p:sp>
      <p:sp>
        <p:nvSpPr>
          <p:cNvPr id="4" name="Chart Placeholder 3"/>
          <p:cNvSpPr>
            <a:spLocks noGrp="1"/>
          </p:cNvSpPr>
          <p:nvPr>
            <p:ph type="chart" sz="quarter" idx="29"/>
          </p:nvPr>
        </p:nvSpPr>
        <p:spPr>
          <a:xfrm>
            <a:off x="1219200" y="2220913"/>
            <a:ext cx="9715500" cy="3727450"/>
          </a:xfrm>
          <a:prstGeom prst="rect">
            <a:avLst/>
          </a:prstGeom>
          <a:solidFill>
            <a:schemeClr val="tx2">
              <a:lumMod val="95000"/>
            </a:schemeClr>
          </a:solidFill>
        </p:spPr>
        <p:txBody>
          <a:bodyPr/>
          <a:lstStyle>
            <a:lvl1pPr algn="ctr">
              <a:defRPr sz="1400" b="0" i="0">
                <a:solidFill>
                  <a:srgbClr val="0B2338"/>
                </a:solidFill>
              </a:defRPr>
            </a:lvl1pPr>
          </a:lstStyle>
          <a:p>
            <a:r>
              <a:rPr lang="en-US"/>
              <a:t>Click icon to add chart</a:t>
            </a:r>
          </a:p>
        </p:txBody>
      </p:sp>
      <p:sp>
        <p:nvSpPr>
          <p:cNvPr id="2" name="Slide Number Placeholder 1"/>
          <p:cNvSpPr>
            <a:spLocks noGrp="1"/>
          </p:cNvSpPr>
          <p:nvPr>
            <p:ph type="sldNum" sz="quarter" idx="30"/>
          </p:nvPr>
        </p:nvSpPr>
        <p:spPr/>
        <p:txBody>
          <a:bodyPr/>
          <a:lstStyle/>
          <a:p>
            <a:fld id="{2F2F552B-1952-B44E-8CAB-5705F0ACD2E2}" type="slidenum">
              <a:rPr lang="uk-UA" smtClean="0"/>
              <a:pPr/>
              <a:t>‹#›</a:t>
            </a:fld>
            <a:endParaRPr lang="uk-UA"/>
          </a:p>
        </p:txBody>
      </p:sp>
      <p:pic>
        <p:nvPicPr>
          <p:cNvPr id="6" name="Picture 5">
            <a:extLst>
              <a:ext uri="{FF2B5EF4-FFF2-40B4-BE49-F238E27FC236}">
                <a16:creationId xmlns:a16="http://schemas.microsoft.com/office/drawing/2014/main" id="{29121966-19EA-4D11-9FC9-0C873119044C}"/>
              </a:ext>
            </a:extLst>
          </p:cNvPr>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460374" y="6518444"/>
            <a:ext cx="557700" cy="154923"/>
          </a:xfrm>
          <a:prstGeom prst="rect">
            <a:avLst/>
          </a:prstGeom>
        </p:spPr>
      </p:pic>
    </p:spTree>
    <p:extLst>
      <p:ext uri="{BB962C8B-B14F-4D97-AF65-F5344CB8AC3E}">
        <p14:creationId xmlns:p14="http://schemas.microsoft.com/office/powerpoint/2010/main" val="37166229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meline Vertical_Short">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nchor="ctr"/>
          <a:lstStyle>
            <a:lvl1pPr>
              <a:defRPr sz="3200"/>
            </a:lvl1pPr>
          </a:lstStyle>
          <a:p>
            <a:r>
              <a:rPr lang="en-US"/>
              <a:t>Slide Title, Arial 32 pt.</a:t>
            </a:r>
          </a:p>
        </p:txBody>
      </p:sp>
      <p:sp>
        <p:nvSpPr>
          <p:cNvPr id="10" name="Text Placeholder 9"/>
          <p:cNvSpPr>
            <a:spLocks noGrp="1"/>
          </p:cNvSpPr>
          <p:nvPr>
            <p:ph type="body" sz="quarter" idx="28" hasCustomPrompt="1"/>
          </p:nvPr>
        </p:nvSpPr>
        <p:spPr>
          <a:xfrm>
            <a:off x="457200" y="1243584"/>
            <a:ext cx="5524500" cy="350838"/>
          </a:xfrm>
          <a:prstGeom prst="rect">
            <a:avLst/>
          </a:prstGeom>
        </p:spPr>
        <p:txBody>
          <a:bodyPr anchor="ctr">
            <a:noAutofit/>
          </a:bodyPr>
          <a:lstStyle>
            <a:lvl1pPr>
              <a:defRPr b="1">
                <a:solidFill>
                  <a:schemeClr val="tx1"/>
                </a:solidFill>
              </a:defRPr>
            </a:lvl1pPr>
          </a:lstStyle>
          <a:p>
            <a:pPr lvl="0"/>
            <a:r>
              <a:rPr lang="en-US"/>
              <a:t>Slide Subtitle, Arial 24 pt.</a:t>
            </a:r>
          </a:p>
        </p:txBody>
      </p:sp>
      <p:sp>
        <p:nvSpPr>
          <p:cNvPr id="2" name="Slide Number Placeholder 1"/>
          <p:cNvSpPr>
            <a:spLocks noGrp="1"/>
          </p:cNvSpPr>
          <p:nvPr>
            <p:ph type="sldNum" sz="quarter" idx="29"/>
          </p:nvPr>
        </p:nvSpPr>
        <p:spPr/>
        <p:txBody>
          <a:bodyPr/>
          <a:lstStyle/>
          <a:p>
            <a:fld id="{2F2F552B-1952-B44E-8CAB-5705F0ACD2E2}" type="slidenum">
              <a:rPr lang="uk-UA" smtClean="0"/>
              <a:pPr/>
              <a:t>‹#›</a:t>
            </a:fld>
            <a:endParaRPr lang="uk-UA"/>
          </a:p>
        </p:txBody>
      </p:sp>
      <p:sp>
        <p:nvSpPr>
          <p:cNvPr id="7" name="Text Placeholder 11"/>
          <p:cNvSpPr>
            <a:spLocks noGrp="1"/>
          </p:cNvSpPr>
          <p:nvPr>
            <p:ph type="body" sz="quarter" idx="17" hasCustomPrompt="1"/>
          </p:nvPr>
        </p:nvSpPr>
        <p:spPr>
          <a:xfrm>
            <a:off x="9094635" y="1780163"/>
            <a:ext cx="2297266" cy="731520"/>
          </a:xfrm>
          <a:prstGeom prst="rect">
            <a:avLst/>
          </a:prstGeom>
        </p:spPr>
        <p:txBody>
          <a:bodyPr lIns="0" r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a:t>Maecenas </a:t>
            </a:r>
            <a:r>
              <a:rPr lang="en-US" err="1"/>
              <a:t>sed</a:t>
            </a:r>
            <a:r>
              <a:rPr lang="en-US"/>
              <a:t> </a:t>
            </a:r>
            <a:r>
              <a:rPr lang="en-US" err="1"/>
              <a:t>diam</a:t>
            </a:r>
            <a:r>
              <a:rPr lang="en-US"/>
              <a:t> </a:t>
            </a:r>
            <a:r>
              <a:rPr lang="en-US" err="1"/>
              <a:t>eget</a:t>
            </a:r>
            <a:r>
              <a:rPr lang="en-US"/>
              <a:t> </a:t>
            </a:r>
            <a:r>
              <a:rPr lang="en-US" err="1"/>
              <a:t>risus</a:t>
            </a:r>
            <a:r>
              <a:rPr lang="en-US"/>
              <a:t> </a:t>
            </a:r>
            <a:r>
              <a:rPr lang="en-US" err="1"/>
              <a:t>varius</a:t>
            </a:r>
            <a:r>
              <a:rPr lang="en-US"/>
              <a:t>. </a:t>
            </a:r>
          </a:p>
        </p:txBody>
      </p:sp>
      <p:sp>
        <p:nvSpPr>
          <p:cNvPr id="11" name="Text Placeholder 11"/>
          <p:cNvSpPr>
            <a:spLocks noGrp="1"/>
          </p:cNvSpPr>
          <p:nvPr>
            <p:ph type="body" sz="quarter" idx="18" hasCustomPrompt="1"/>
          </p:nvPr>
        </p:nvSpPr>
        <p:spPr>
          <a:xfrm>
            <a:off x="6172200" y="5245538"/>
            <a:ext cx="1714927" cy="762068"/>
          </a:xfrm>
          <a:prstGeom prst="rect">
            <a:avLst/>
          </a:prstGeom>
        </p:spPr>
        <p:txBody>
          <a:bodyPr lIns="0" rIns="0">
            <a:noAutofit/>
          </a:bodyPr>
          <a:lstStyle>
            <a:lvl1pPr marL="0" indent="0" algn="r">
              <a:lnSpc>
                <a:spcPct val="110000"/>
              </a:lnSpc>
              <a:buNone/>
              <a:defRPr sz="1800" b="0" i="0">
                <a:solidFill>
                  <a:schemeClr val="tx2"/>
                </a:solidFill>
                <a:latin typeface="Arial Regular" charset="0"/>
                <a:ea typeface="Arial Regular" charset="0"/>
                <a:cs typeface="Arial Regular" charset="0"/>
              </a:defRPr>
            </a:lvl1pPr>
            <a:lvl2pPr marL="9525" indent="0" algn="r">
              <a:buNone/>
              <a:tabLst/>
              <a:defRPr sz="1800"/>
            </a:lvl2pPr>
            <a:lvl3pPr marL="914400" indent="0">
              <a:buNone/>
              <a:defRPr/>
            </a:lvl3pPr>
            <a:lvl4pPr marL="1371600" indent="0">
              <a:buNone/>
              <a:defRPr/>
            </a:lvl4pPr>
            <a:lvl5pPr marL="1828800" indent="0">
              <a:buNone/>
              <a:defRPr/>
            </a:lvl5pPr>
          </a:lstStyle>
          <a:p>
            <a:pPr lvl="1"/>
            <a:r>
              <a:rPr lang="en-US"/>
              <a:t>Maecenas </a:t>
            </a:r>
            <a:r>
              <a:rPr lang="en-US" err="1"/>
              <a:t>sed</a:t>
            </a:r>
            <a:r>
              <a:rPr lang="en-US"/>
              <a:t> </a:t>
            </a:r>
            <a:r>
              <a:rPr lang="en-US" err="1"/>
              <a:t>diam</a:t>
            </a:r>
            <a:r>
              <a:rPr lang="en-US"/>
              <a:t> </a:t>
            </a:r>
            <a:r>
              <a:rPr lang="en-US" err="1"/>
              <a:t>eget</a:t>
            </a:r>
            <a:r>
              <a:rPr lang="en-US"/>
              <a:t> </a:t>
            </a:r>
            <a:r>
              <a:rPr lang="en-US" err="1"/>
              <a:t>risus</a:t>
            </a:r>
            <a:r>
              <a:rPr lang="en-US"/>
              <a:t>.</a:t>
            </a:r>
          </a:p>
        </p:txBody>
      </p:sp>
      <p:cxnSp>
        <p:nvCxnSpPr>
          <p:cNvPr id="12" name="Straight Connector 11"/>
          <p:cNvCxnSpPr/>
          <p:nvPr userDrawn="1"/>
        </p:nvCxnSpPr>
        <p:spPr>
          <a:xfrm flipH="1">
            <a:off x="8492902" y="1469403"/>
            <a:ext cx="15740" cy="466344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sz="quarter" idx="23"/>
          </p:nvPr>
        </p:nvSpPr>
        <p:spPr>
          <a:xfrm>
            <a:off x="8487858" y="1907761"/>
            <a:ext cx="500940" cy="9144"/>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5" name="Text Placeholder 11"/>
          <p:cNvSpPr>
            <a:spLocks noGrp="1"/>
          </p:cNvSpPr>
          <p:nvPr>
            <p:ph type="body" sz="quarter" idx="30" hasCustomPrompt="1"/>
          </p:nvPr>
        </p:nvSpPr>
        <p:spPr>
          <a:xfrm>
            <a:off x="8738328" y="3257819"/>
            <a:ext cx="710472" cy="275858"/>
          </a:xfrm>
          <a:prstGeom prst="rect">
            <a:avLst/>
          </a:prstGeom>
        </p:spPr>
        <p:txBody>
          <a:bodyPr lIns="0" anchor="ctr">
            <a:noAutofit/>
          </a:bodyPr>
          <a:lstStyle>
            <a:lvl1pPr marL="0" indent="0">
              <a:buNone/>
              <a:defRPr sz="18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2017</a:t>
            </a:r>
          </a:p>
        </p:txBody>
      </p:sp>
      <p:sp>
        <p:nvSpPr>
          <p:cNvPr id="16" name="Text Placeholder 11"/>
          <p:cNvSpPr>
            <a:spLocks noGrp="1"/>
          </p:cNvSpPr>
          <p:nvPr>
            <p:ph type="body" sz="quarter" idx="31" hasCustomPrompt="1"/>
          </p:nvPr>
        </p:nvSpPr>
        <p:spPr>
          <a:xfrm>
            <a:off x="7569200" y="1803748"/>
            <a:ext cx="723450" cy="229851"/>
          </a:xfrm>
          <a:prstGeom prst="rect">
            <a:avLst/>
          </a:prstGeom>
        </p:spPr>
        <p:txBody>
          <a:bodyPr lIns="0" rIns="0" anchor="ctr">
            <a:noAutofit/>
          </a:bodyPr>
          <a:lstStyle>
            <a:lvl1pPr marL="0" indent="0" algn="r">
              <a:buNone/>
              <a:defRPr sz="18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2016</a:t>
            </a:r>
          </a:p>
        </p:txBody>
      </p:sp>
      <p:sp>
        <p:nvSpPr>
          <p:cNvPr id="18" name="Text Placeholder 11"/>
          <p:cNvSpPr>
            <a:spLocks noGrp="1"/>
          </p:cNvSpPr>
          <p:nvPr>
            <p:ph type="body" sz="quarter" idx="35" hasCustomPrompt="1"/>
          </p:nvPr>
        </p:nvSpPr>
        <p:spPr>
          <a:xfrm>
            <a:off x="6172200" y="3203490"/>
            <a:ext cx="1714927" cy="731520"/>
          </a:xfrm>
          <a:prstGeom prst="rect">
            <a:avLst/>
          </a:prstGeom>
        </p:spPr>
        <p:txBody>
          <a:bodyPr lIns="0" rIns="0">
            <a:noAutofit/>
          </a:bodyPr>
          <a:lstStyle>
            <a:lvl1pPr marL="0" indent="0" algn="r">
              <a:lnSpc>
                <a:spcPct val="110000"/>
              </a:lnSpc>
              <a:buNone/>
              <a:defRPr sz="1800" b="0" i="0">
                <a:solidFill>
                  <a:schemeClr val="tx2"/>
                </a:solidFill>
                <a:latin typeface="Arial Regular" charset="0"/>
                <a:ea typeface="Arial Regular" charset="0"/>
                <a:cs typeface="Arial Regular" charset="0"/>
              </a:defRPr>
            </a:lvl1pPr>
            <a:lvl2pPr marL="9525" indent="0" algn="r">
              <a:buNone/>
              <a:tabLst/>
              <a:defRPr sz="1800"/>
            </a:lvl2pPr>
            <a:lvl3pPr marL="914400" indent="0">
              <a:buNone/>
              <a:defRPr/>
            </a:lvl3pPr>
            <a:lvl4pPr marL="1371600" indent="0">
              <a:buNone/>
              <a:defRPr/>
            </a:lvl4pPr>
            <a:lvl5pPr marL="1828800" indent="0">
              <a:buNone/>
              <a:defRPr/>
            </a:lvl5pPr>
          </a:lstStyle>
          <a:p>
            <a:pPr lvl="1"/>
            <a:r>
              <a:rPr lang="en-US"/>
              <a:t>Maecenas </a:t>
            </a:r>
            <a:r>
              <a:rPr lang="en-US" err="1"/>
              <a:t>sed</a:t>
            </a:r>
            <a:r>
              <a:rPr lang="en-US"/>
              <a:t> </a:t>
            </a:r>
            <a:r>
              <a:rPr lang="en-US" err="1"/>
              <a:t>diam</a:t>
            </a:r>
            <a:r>
              <a:rPr lang="en-US"/>
              <a:t> </a:t>
            </a:r>
            <a:r>
              <a:rPr lang="en-US" err="1"/>
              <a:t>eget</a:t>
            </a:r>
            <a:r>
              <a:rPr lang="en-US"/>
              <a:t> </a:t>
            </a:r>
            <a:r>
              <a:rPr lang="en-US" err="1"/>
              <a:t>risus</a:t>
            </a:r>
            <a:r>
              <a:rPr lang="en-US"/>
              <a:t>.</a:t>
            </a:r>
          </a:p>
        </p:txBody>
      </p:sp>
      <p:sp>
        <p:nvSpPr>
          <p:cNvPr id="19" name="Content Placeholder 12"/>
          <p:cNvSpPr>
            <a:spLocks noGrp="1"/>
          </p:cNvSpPr>
          <p:nvPr>
            <p:ph sz="quarter" idx="36"/>
          </p:nvPr>
        </p:nvSpPr>
        <p:spPr>
          <a:xfrm>
            <a:off x="7986918" y="5402375"/>
            <a:ext cx="500940" cy="9144"/>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21" name="Content Placeholder 12"/>
          <p:cNvSpPr>
            <a:spLocks noGrp="1"/>
          </p:cNvSpPr>
          <p:nvPr>
            <p:ph sz="quarter" idx="38"/>
          </p:nvPr>
        </p:nvSpPr>
        <p:spPr>
          <a:xfrm>
            <a:off x="7986918" y="3346405"/>
            <a:ext cx="500940" cy="9144"/>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23" name="Content Placeholder 12"/>
          <p:cNvSpPr>
            <a:spLocks noGrp="1"/>
          </p:cNvSpPr>
          <p:nvPr>
            <p:ph sz="quarter" idx="40"/>
          </p:nvPr>
        </p:nvSpPr>
        <p:spPr>
          <a:xfrm>
            <a:off x="8487858" y="4545414"/>
            <a:ext cx="500940" cy="9144"/>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25" name="Text Placeholder 11"/>
          <p:cNvSpPr>
            <a:spLocks noGrp="1"/>
          </p:cNvSpPr>
          <p:nvPr>
            <p:ph type="body" sz="quarter" idx="43" hasCustomPrompt="1"/>
          </p:nvPr>
        </p:nvSpPr>
        <p:spPr>
          <a:xfrm>
            <a:off x="7569200" y="4428942"/>
            <a:ext cx="723450" cy="212222"/>
          </a:xfrm>
          <a:prstGeom prst="rect">
            <a:avLst/>
          </a:prstGeom>
        </p:spPr>
        <p:txBody>
          <a:bodyPr lIns="0" rIns="0" anchor="ctr">
            <a:noAutofit/>
          </a:bodyPr>
          <a:lstStyle>
            <a:lvl1pPr marL="0" indent="0" algn="r">
              <a:buNone/>
              <a:defRPr sz="18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2018</a:t>
            </a:r>
          </a:p>
        </p:txBody>
      </p:sp>
      <p:sp>
        <p:nvSpPr>
          <p:cNvPr id="26" name="Text Placeholder 11"/>
          <p:cNvSpPr>
            <a:spLocks noGrp="1"/>
          </p:cNvSpPr>
          <p:nvPr>
            <p:ph type="body" sz="quarter" idx="44" hasCustomPrompt="1"/>
          </p:nvPr>
        </p:nvSpPr>
        <p:spPr>
          <a:xfrm>
            <a:off x="9094634" y="4422905"/>
            <a:ext cx="2268913" cy="731520"/>
          </a:xfrm>
          <a:prstGeom prst="rect">
            <a:avLst/>
          </a:prstGeom>
        </p:spPr>
        <p:txBody>
          <a:bodyPr lIns="0" r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a:t>Maecenas </a:t>
            </a:r>
            <a:r>
              <a:rPr lang="en-US" err="1"/>
              <a:t>sed</a:t>
            </a:r>
            <a:r>
              <a:rPr lang="en-US"/>
              <a:t> </a:t>
            </a:r>
            <a:r>
              <a:rPr lang="en-US" err="1"/>
              <a:t>diam</a:t>
            </a:r>
            <a:r>
              <a:rPr lang="en-US"/>
              <a:t> </a:t>
            </a:r>
            <a:r>
              <a:rPr lang="en-US" err="1"/>
              <a:t>eget</a:t>
            </a:r>
            <a:r>
              <a:rPr lang="en-US"/>
              <a:t> </a:t>
            </a:r>
            <a:r>
              <a:rPr lang="en-US" err="1"/>
              <a:t>risus</a:t>
            </a:r>
            <a:r>
              <a:rPr lang="en-US"/>
              <a:t> </a:t>
            </a:r>
            <a:r>
              <a:rPr lang="en-US" err="1"/>
              <a:t>varius</a:t>
            </a:r>
            <a:r>
              <a:rPr lang="en-US"/>
              <a:t>. </a:t>
            </a:r>
          </a:p>
        </p:txBody>
      </p:sp>
      <p:sp>
        <p:nvSpPr>
          <p:cNvPr id="27" name="Text Placeholder 11"/>
          <p:cNvSpPr>
            <a:spLocks noGrp="1"/>
          </p:cNvSpPr>
          <p:nvPr>
            <p:ph type="body" sz="quarter" idx="45" hasCustomPrompt="1"/>
          </p:nvPr>
        </p:nvSpPr>
        <p:spPr>
          <a:xfrm>
            <a:off x="8738328" y="5291009"/>
            <a:ext cx="710472" cy="221230"/>
          </a:xfrm>
          <a:prstGeom prst="rect">
            <a:avLst/>
          </a:prstGeom>
        </p:spPr>
        <p:txBody>
          <a:bodyPr lIns="0" anchor="ctr">
            <a:noAutofit/>
          </a:bodyPr>
          <a:lstStyle>
            <a:lvl1pPr marL="0" indent="0">
              <a:buNone/>
              <a:defRPr sz="18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2019</a:t>
            </a:r>
          </a:p>
        </p:txBody>
      </p:sp>
      <p:sp>
        <p:nvSpPr>
          <p:cNvPr id="30" name="Text Placeholder 14">
            <a:extLst>
              <a:ext uri="{FF2B5EF4-FFF2-40B4-BE49-F238E27FC236}">
                <a16:creationId xmlns:a16="http://schemas.microsoft.com/office/drawing/2014/main" id="{EFCD65FE-8E21-4D83-BA34-36B16ADDC6AD}"/>
              </a:ext>
            </a:extLst>
          </p:cNvPr>
          <p:cNvSpPr>
            <a:spLocks noGrp="1"/>
          </p:cNvSpPr>
          <p:nvPr>
            <p:ph type="body" sz="quarter" idx="12" hasCustomPrompt="1"/>
          </p:nvPr>
        </p:nvSpPr>
        <p:spPr>
          <a:xfrm>
            <a:off x="465111" y="1950142"/>
            <a:ext cx="5190417" cy="4264311"/>
          </a:xfrm>
          <a:prstGeom prst="rect">
            <a:avLst/>
          </a:prstGeom>
        </p:spPr>
        <p:txBody>
          <a:bodyPr>
            <a:noAutofit/>
          </a:bodyPr>
          <a:lstStyle>
            <a:lvl5pPr marL="1097280" indent="-292608">
              <a:buFont typeface="Courier New" charset="0"/>
              <a:buChar char="o"/>
              <a:defRPr/>
            </a:lvl5pPr>
          </a:lstStyle>
          <a:p>
            <a:pPr lvl="1"/>
            <a:r>
              <a:rPr lang="en-US"/>
              <a:t>Second level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p>
          <a:p>
            <a:pPr lvl="2"/>
            <a:r>
              <a:rPr lang="en-US"/>
              <a:t>Third level</a:t>
            </a:r>
          </a:p>
          <a:p>
            <a:pPr lvl="3"/>
            <a:r>
              <a:rPr lang="en-US"/>
              <a:t>Fourth level</a:t>
            </a:r>
          </a:p>
          <a:p>
            <a:pPr lvl="4"/>
            <a:r>
              <a:rPr lang="en-US"/>
              <a:t>Fifth level</a:t>
            </a:r>
          </a:p>
        </p:txBody>
      </p:sp>
      <p:pic>
        <p:nvPicPr>
          <p:cNvPr id="28" name="Picture 27">
            <a:extLst>
              <a:ext uri="{FF2B5EF4-FFF2-40B4-BE49-F238E27FC236}">
                <a16:creationId xmlns:a16="http://schemas.microsoft.com/office/drawing/2014/main" id="{EAF4907B-AB42-4085-A733-84543E3891E5}"/>
              </a:ext>
            </a:extLst>
          </p:cNvPr>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460374" y="6518444"/>
            <a:ext cx="557700" cy="154923"/>
          </a:xfrm>
          <a:prstGeom prst="rect">
            <a:avLst/>
          </a:prstGeom>
        </p:spPr>
      </p:pic>
      <p:sp>
        <p:nvSpPr>
          <p:cNvPr id="31" name="Oval 30">
            <a:extLst>
              <a:ext uri="{FF2B5EF4-FFF2-40B4-BE49-F238E27FC236}">
                <a16:creationId xmlns:a16="http://schemas.microsoft.com/office/drawing/2014/main" id="{45221AF0-44E5-435A-A5F3-80703E0176B8}"/>
              </a:ext>
            </a:extLst>
          </p:cNvPr>
          <p:cNvSpPr/>
          <p:nvPr userDrawn="1"/>
        </p:nvSpPr>
        <p:spPr>
          <a:xfrm>
            <a:off x="8403336" y="1828800"/>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D3DE4E3-7AB4-4F9F-A21F-5ABD1FBFD442}"/>
              </a:ext>
            </a:extLst>
          </p:cNvPr>
          <p:cNvSpPr/>
          <p:nvPr userDrawn="1"/>
        </p:nvSpPr>
        <p:spPr>
          <a:xfrm>
            <a:off x="8403336" y="3239295"/>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F65ACCE7-B0BD-4653-8D2D-FAC99EC5ABC7}"/>
              </a:ext>
            </a:extLst>
          </p:cNvPr>
          <p:cNvSpPr/>
          <p:nvPr userDrawn="1"/>
        </p:nvSpPr>
        <p:spPr>
          <a:xfrm>
            <a:off x="8390658" y="4445184"/>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200ABA0F-68A8-439D-9E59-6E822802F7B9}"/>
              </a:ext>
            </a:extLst>
          </p:cNvPr>
          <p:cNvSpPr/>
          <p:nvPr userDrawn="1"/>
        </p:nvSpPr>
        <p:spPr>
          <a:xfrm>
            <a:off x="8390636" y="5300914"/>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25509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meline Vertical_Extended 1">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nchor="ctr"/>
          <a:lstStyle>
            <a:lvl1pPr>
              <a:defRPr sz="3200"/>
            </a:lvl1pPr>
          </a:lstStyle>
          <a:p>
            <a:r>
              <a:rPr lang="en-US"/>
              <a:t>Slide Title, Arial 32 pt.</a:t>
            </a:r>
          </a:p>
        </p:txBody>
      </p:sp>
      <p:sp>
        <p:nvSpPr>
          <p:cNvPr id="10" name="Text Placeholder 9"/>
          <p:cNvSpPr>
            <a:spLocks noGrp="1"/>
          </p:cNvSpPr>
          <p:nvPr>
            <p:ph type="body" sz="quarter" idx="28" hasCustomPrompt="1"/>
          </p:nvPr>
        </p:nvSpPr>
        <p:spPr>
          <a:xfrm>
            <a:off x="457200" y="1243584"/>
            <a:ext cx="5524500" cy="350838"/>
          </a:xfrm>
          <a:prstGeom prst="rect">
            <a:avLst/>
          </a:prstGeom>
        </p:spPr>
        <p:txBody>
          <a:bodyPr anchor="ctr">
            <a:noAutofit/>
          </a:bodyPr>
          <a:lstStyle>
            <a:lvl1pPr>
              <a:defRPr b="1">
                <a:solidFill>
                  <a:schemeClr val="tx1"/>
                </a:solidFill>
              </a:defRPr>
            </a:lvl1pPr>
          </a:lstStyle>
          <a:p>
            <a:pPr lvl="0"/>
            <a:r>
              <a:rPr lang="en-US"/>
              <a:t>Slide Subtitle, Arial 24 pt.</a:t>
            </a:r>
          </a:p>
        </p:txBody>
      </p:sp>
      <p:sp>
        <p:nvSpPr>
          <p:cNvPr id="2" name="Slide Number Placeholder 1"/>
          <p:cNvSpPr>
            <a:spLocks noGrp="1"/>
          </p:cNvSpPr>
          <p:nvPr>
            <p:ph type="sldNum" sz="quarter" idx="29"/>
          </p:nvPr>
        </p:nvSpPr>
        <p:spPr/>
        <p:txBody>
          <a:bodyPr/>
          <a:lstStyle/>
          <a:p>
            <a:fld id="{2F2F552B-1952-B44E-8CAB-5705F0ACD2E2}" type="slidenum">
              <a:rPr lang="uk-UA" smtClean="0"/>
              <a:pPr/>
              <a:t>‹#›</a:t>
            </a:fld>
            <a:endParaRPr lang="uk-UA"/>
          </a:p>
        </p:txBody>
      </p:sp>
      <p:sp>
        <p:nvSpPr>
          <p:cNvPr id="7" name="Text Placeholder 11"/>
          <p:cNvSpPr>
            <a:spLocks noGrp="1"/>
          </p:cNvSpPr>
          <p:nvPr>
            <p:ph type="body" sz="quarter" idx="17" hasCustomPrompt="1"/>
          </p:nvPr>
        </p:nvSpPr>
        <p:spPr>
          <a:xfrm>
            <a:off x="9094635" y="1780163"/>
            <a:ext cx="2297266" cy="731520"/>
          </a:xfrm>
          <a:prstGeom prst="rect">
            <a:avLst/>
          </a:prstGeom>
        </p:spPr>
        <p:txBody>
          <a:bodyPr lIns="0" r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a:t>Maecenas </a:t>
            </a:r>
            <a:r>
              <a:rPr lang="en-US" err="1"/>
              <a:t>sed</a:t>
            </a:r>
            <a:r>
              <a:rPr lang="en-US"/>
              <a:t> </a:t>
            </a:r>
            <a:r>
              <a:rPr lang="en-US" err="1"/>
              <a:t>diam</a:t>
            </a:r>
            <a:r>
              <a:rPr lang="en-US"/>
              <a:t> </a:t>
            </a:r>
            <a:r>
              <a:rPr lang="en-US" err="1"/>
              <a:t>eget</a:t>
            </a:r>
            <a:r>
              <a:rPr lang="en-US"/>
              <a:t> </a:t>
            </a:r>
            <a:r>
              <a:rPr lang="en-US" err="1"/>
              <a:t>risus</a:t>
            </a:r>
            <a:r>
              <a:rPr lang="en-US"/>
              <a:t> </a:t>
            </a:r>
            <a:r>
              <a:rPr lang="en-US" err="1"/>
              <a:t>varius</a:t>
            </a:r>
            <a:r>
              <a:rPr lang="en-US"/>
              <a:t>. </a:t>
            </a:r>
          </a:p>
        </p:txBody>
      </p:sp>
      <p:sp>
        <p:nvSpPr>
          <p:cNvPr id="11" name="Text Placeholder 11"/>
          <p:cNvSpPr>
            <a:spLocks noGrp="1"/>
          </p:cNvSpPr>
          <p:nvPr>
            <p:ph type="body" sz="quarter" idx="18" hasCustomPrompt="1"/>
          </p:nvPr>
        </p:nvSpPr>
        <p:spPr>
          <a:xfrm>
            <a:off x="6172200" y="5245538"/>
            <a:ext cx="1714927" cy="762068"/>
          </a:xfrm>
          <a:prstGeom prst="rect">
            <a:avLst/>
          </a:prstGeom>
        </p:spPr>
        <p:txBody>
          <a:bodyPr lIns="0" rIns="0">
            <a:noAutofit/>
          </a:bodyPr>
          <a:lstStyle>
            <a:lvl1pPr marL="0" indent="0" algn="r">
              <a:lnSpc>
                <a:spcPct val="110000"/>
              </a:lnSpc>
              <a:buNone/>
              <a:defRPr sz="1800" b="0" i="0">
                <a:solidFill>
                  <a:schemeClr val="tx2"/>
                </a:solidFill>
                <a:latin typeface="Arial Regular" charset="0"/>
                <a:ea typeface="Arial Regular" charset="0"/>
                <a:cs typeface="Arial Regular" charset="0"/>
              </a:defRPr>
            </a:lvl1pPr>
            <a:lvl2pPr marL="9525" indent="0" algn="r">
              <a:buNone/>
              <a:tabLst/>
              <a:defRPr sz="1800"/>
            </a:lvl2pPr>
            <a:lvl3pPr marL="914400" indent="0">
              <a:buNone/>
              <a:defRPr/>
            </a:lvl3pPr>
            <a:lvl4pPr marL="1371600" indent="0">
              <a:buNone/>
              <a:defRPr/>
            </a:lvl4pPr>
            <a:lvl5pPr marL="1828800" indent="0">
              <a:buNone/>
              <a:defRPr/>
            </a:lvl5pPr>
          </a:lstStyle>
          <a:p>
            <a:pPr lvl="1"/>
            <a:r>
              <a:rPr lang="en-US"/>
              <a:t>Maecenas </a:t>
            </a:r>
            <a:r>
              <a:rPr lang="en-US" err="1"/>
              <a:t>sed</a:t>
            </a:r>
            <a:r>
              <a:rPr lang="en-US"/>
              <a:t> </a:t>
            </a:r>
            <a:r>
              <a:rPr lang="en-US" err="1"/>
              <a:t>diam</a:t>
            </a:r>
            <a:r>
              <a:rPr lang="en-US"/>
              <a:t> </a:t>
            </a:r>
            <a:r>
              <a:rPr lang="en-US" err="1"/>
              <a:t>eget</a:t>
            </a:r>
            <a:r>
              <a:rPr lang="en-US"/>
              <a:t> </a:t>
            </a:r>
            <a:r>
              <a:rPr lang="en-US" err="1"/>
              <a:t>risus</a:t>
            </a:r>
            <a:r>
              <a:rPr lang="en-US"/>
              <a:t>.</a:t>
            </a:r>
          </a:p>
        </p:txBody>
      </p:sp>
      <p:cxnSp>
        <p:nvCxnSpPr>
          <p:cNvPr id="12" name="Straight Connector 11"/>
          <p:cNvCxnSpPr>
            <a:cxnSpLocks/>
          </p:cNvCxnSpPr>
          <p:nvPr userDrawn="1"/>
        </p:nvCxnSpPr>
        <p:spPr>
          <a:xfrm flipH="1">
            <a:off x="8497870" y="1469403"/>
            <a:ext cx="18642" cy="5523193"/>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sz="quarter" idx="23"/>
          </p:nvPr>
        </p:nvSpPr>
        <p:spPr>
          <a:xfrm>
            <a:off x="8487858" y="1907761"/>
            <a:ext cx="500940" cy="9144"/>
          </a:xfrm>
          <a:prstGeom prst="rect">
            <a:avLst/>
          </a:prstGeom>
          <a:solidFill>
            <a:schemeClr val="tx2"/>
          </a:solidFill>
        </p:spPr>
        <p:txBody>
          <a:bodyPr>
            <a:normAutofit/>
          </a:bodyPr>
          <a:lstStyle>
            <a:lvl1pPr>
              <a:defRPr sz="10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5" name="Text Placeholder 11"/>
          <p:cNvSpPr>
            <a:spLocks noGrp="1"/>
          </p:cNvSpPr>
          <p:nvPr>
            <p:ph type="body" sz="quarter" idx="30" hasCustomPrompt="1"/>
          </p:nvPr>
        </p:nvSpPr>
        <p:spPr>
          <a:xfrm>
            <a:off x="8738328" y="3257819"/>
            <a:ext cx="710472" cy="275858"/>
          </a:xfrm>
          <a:prstGeom prst="rect">
            <a:avLst/>
          </a:prstGeom>
        </p:spPr>
        <p:txBody>
          <a:bodyPr lIns="0" anchor="ctr">
            <a:noAutofit/>
          </a:bodyPr>
          <a:lstStyle>
            <a:lvl1pPr marL="0" indent="0">
              <a:buNone/>
              <a:defRPr sz="18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2011</a:t>
            </a:r>
          </a:p>
        </p:txBody>
      </p:sp>
      <p:sp>
        <p:nvSpPr>
          <p:cNvPr id="16" name="Text Placeholder 11"/>
          <p:cNvSpPr>
            <a:spLocks noGrp="1"/>
          </p:cNvSpPr>
          <p:nvPr>
            <p:ph type="body" sz="quarter" idx="31" hasCustomPrompt="1"/>
          </p:nvPr>
        </p:nvSpPr>
        <p:spPr>
          <a:xfrm>
            <a:off x="7569200" y="1803748"/>
            <a:ext cx="723450" cy="229851"/>
          </a:xfrm>
          <a:prstGeom prst="rect">
            <a:avLst/>
          </a:prstGeom>
        </p:spPr>
        <p:txBody>
          <a:bodyPr lIns="0" rIns="0" anchor="ctr">
            <a:noAutofit/>
          </a:bodyPr>
          <a:lstStyle>
            <a:lvl1pPr marL="0" indent="0" algn="r">
              <a:buNone/>
              <a:defRPr sz="18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2010</a:t>
            </a:r>
          </a:p>
        </p:txBody>
      </p:sp>
      <p:sp>
        <p:nvSpPr>
          <p:cNvPr id="18" name="Text Placeholder 11"/>
          <p:cNvSpPr>
            <a:spLocks noGrp="1"/>
          </p:cNvSpPr>
          <p:nvPr>
            <p:ph type="body" sz="quarter" idx="35" hasCustomPrompt="1"/>
          </p:nvPr>
        </p:nvSpPr>
        <p:spPr>
          <a:xfrm>
            <a:off x="6172200" y="3203490"/>
            <a:ext cx="1714927" cy="731520"/>
          </a:xfrm>
          <a:prstGeom prst="rect">
            <a:avLst/>
          </a:prstGeom>
        </p:spPr>
        <p:txBody>
          <a:bodyPr lIns="0" rIns="0">
            <a:noAutofit/>
          </a:bodyPr>
          <a:lstStyle>
            <a:lvl1pPr marL="0" indent="0" algn="r">
              <a:lnSpc>
                <a:spcPct val="110000"/>
              </a:lnSpc>
              <a:buNone/>
              <a:defRPr sz="1800" b="0" i="0">
                <a:solidFill>
                  <a:schemeClr val="tx2"/>
                </a:solidFill>
                <a:latin typeface="Arial Regular" charset="0"/>
                <a:ea typeface="Arial Regular" charset="0"/>
                <a:cs typeface="Arial Regular" charset="0"/>
              </a:defRPr>
            </a:lvl1pPr>
            <a:lvl2pPr marL="9525" indent="0" algn="r">
              <a:buNone/>
              <a:tabLst/>
              <a:defRPr sz="1800"/>
            </a:lvl2pPr>
            <a:lvl3pPr marL="914400" indent="0">
              <a:buNone/>
              <a:defRPr/>
            </a:lvl3pPr>
            <a:lvl4pPr marL="1371600" indent="0">
              <a:buNone/>
              <a:defRPr/>
            </a:lvl4pPr>
            <a:lvl5pPr marL="1828800" indent="0">
              <a:buNone/>
              <a:defRPr/>
            </a:lvl5pPr>
          </a:lstStyle>
          <a:p>
            <a:pPr lvl="1"/>
            <a:r>
              <a:rPr lang="en-US"/>
              <a:t>Maecenas </a:t>
            </a:r>
            <a:r>
              <a:rPr lang="en-US" err="1"/>
              <a:t>sed</a:t>
            </a:r>
            <a:r>
              <a:rPr lang="en-US"/>
              <a:t> </a:t>
            </a:r>
            <a:r>
              <a:rPr lang="en-US" err="1"/>
              <a:t>diam</a:t>
            </a:r>
            <a:r>
              <a:rPr lang="en-US"/>
              <a:t> </a:t>
            </a:r>
            <a:r>
              <a:rPr lang="en-US" err="1"/>
              <a:t>eget</a:t>
            </a:r>
            <a:r>
              <a:rPr lang="en-US"/>
              <a:t> </a:t>
            </a:r>
            <a:r>
              <a:rPr lang="en-US" err="1"/>
              <a:t>risus</a:t>
            </a:r>
            <a:r>
              <a:rPr lang="en-US"/>
              <a:t>.</a:t>
            </a:r>
          </a:p>
        </p:txBody>
      </p:sp>
      <p:sp>
        <p:nvSpPr>
          <p:cNvPr id="19" name="Content Placeholder 12"/>
          <p:cNvSpPr>
            <a:spLocks noGrp="1"/>
          </p:cNvSpPr>
          <p:nvPr>
            <p:ph sz="quarter" idx="36"/>
          </p:nvPr>
        </p:nvSpPr>
        <p:spPr>
          <a:xfrm>
            <a:off x="7986918" y="5402375"/>
            <a:ext cx="500940" cy="9144"/>
          </a:xfrm>
          <a:prstGeom prst="rect">
            <a:avLst/>
          </a:prstGeom>
          <a:solidFill>
            <a:schemeClr val="tx2"/>
          </a:solidFill>
        </p:spPr>
        <p:txBody>
          <a:bodyPr>
            <a:normAutofit/>
          </a:bodyPr>
          <a:lstStyle>
            <a:lvl1pPr>
              <a:defRPr sz="10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21" name="Content Placeholder 12"/>
          <p:cNvSpPr>
            <a:spLocks noGrp="1"/>
          </p:cNvSpPr>
          <p:nvPr>
            <p:ph sz="quarter" idx="38"/>
          </p:nvPr>
        </p:nvSpPr>
        <p:spPr>
          <a:xfrm>
            <a:off x="7986918" y="3346405"/>
            <a:ext cx="500940" cy="9144"/>
          </a:xfrm>
          <a:prstGeom prst="rect">
            <a:avLst/>
          </a:prstGeom>
          <a:solidFill>
            <a:schemeClr val="tx2"/>
          </a:solidFill>
        </p:spPr>
        <p:txBody>
          <a:bodyPr>
            <a:normAutofit/>
          </a:bodyPr>
          <a:lstStyle>
            <a:lvl1pPr>
              <a:defRPr sz="10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23" name="Content Placeholder 12"/>
          <p:cNvSpPr>
            <a:spLocks noGrp="1"/>
          </p:cNvSpPr>
          <p:nvPr>
            <p:ph sz="quarter" idx="40"/>
          </p:nvPr>
        </p:nvSpPr>
        <p:spPr>
          <a:xfrm>
            <a:off x="8487858" y="4545414"/>
            <a:ext cx="500940" cy="9144"/>
          </a:xfrm>
          <a:prstGeom prst="rect">
            <a:avLst/>
          </a:prstGeom>
          <a:solidFill>
            <a:schemeClr val="tx2"/>
          </a:solidFill>
        </p:spPr>
        <p:txBody>
          <a:bodyPr>
            <a:normAutofit/>
          </a:bodyPr>
          <a:lstStyle>
            <a:lvl1pPr>
              <a:defRPr sz="10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25" name="Text Placeholder 11"/>
          <p:cNvSpPr>
            <a:spLocks noGrp="1"/>
          </p:cNvSpPr>
          <p:nvPr>
            <p:ph type="body" sz="quarter" idx="43" hasCustomPrompt="1"/>
          </p:nvPr>
        </p:nvSpPr>
        <p:spPr>
          <a:xfrm>
            <a:off x="7569200" y="4428942"/>
            <a:ext cx="723450" cy="212222"/>
          </a:xfrm>
          <a:prstGeom prst="rect">
            <a:avLst/>
          </a:prstGeom>
        </p:spPr>
        <p:txBody>
          <a:bodyPr lIns="0" rIns="0" anchor="ctr">
            <a:noAutofit/>
          </a:bodyPr>
          <a:lstStyle>
            <a:lvl1pPr marL="0" indent="0" algn="r">
              <a:buNone/>
              <a:defRPr sz="18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2014</a:t>
            </a:r>
          </a:p>
        </p:txBody>
      </p:sp>
      <p:sp>
        <p:nvSpPr>
          <p:cNvPr id="26" name="Text Placeholder 11"/>
          <p:cNvSpPr>
            <a:spLocks noGrp="1"/>
          </p:cNvSpPr>
          <p:nvPr>
            <p:ph type="body" sz="quarter" idx="44" hasCustomPrompt="1"/>
          </p:nvPr>
        </p:nvSpPr>
        <p:spPr>
          <a:xfrm>
            <a:off x="9094634" y="4422905"/>
            <a:ext cx="2268913" cy="731520"/>
          </a:xfrm>
          <a:prstGeom prst="rect">
            <a:avLst/>
          </a:prstGeom>
        </p:spPr>
        <p:txBody>
          <a:bodyPr lIns="0" r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a:t>Maecenas </a:t>
            </a:r>
            <a:r>
              <a:rPr lang="en-US" err="1"/>
              <a:t>sed</a:t>
            </a:r>
            <a:r>
              <a:rPr lang="en-US"/>
              <a:t> </a:t>
            </a:r>
            <a:r>
              <a:rPr lang="en-US" err="1"/>
              <a:t>diam</a:t>
            </a:r>
            <a:r>
              <a:rPr lang="en-US"/>
              <a:t> </a:t>
            </a:r>
            <a:r>
              <a:rPr lang="en-US" err="1"/>
              <a:t>eget</a:t>
            </a:r>
            <a:r>
              <a:rPr lang="en-US"/>
              <a:t> </a:t>
            </a:r>
            <a:r>
              <a:rPr lang="en-US" err="1"/>
              <a:t>risus</a:t>
            </a:r>
            <a:r>
              <a:rPr lang="en-US"/>
              <a:t> </a:t>
            </a:r>
            <a:r>
              <a:rPr lang="en-US" err="1"/>
              <a:t>varius</a:t>
            </a:r>
            <a:r>
              <a:rPr lang="en-US"/>
              <a:t>. </a:t>
            </a:r>
          </a:p>
        </p:txBody>
      </p:sp>
      <p:sp>
        <p:nvSpPr>
          <p:cNvPr id="27" name="Text Placeholder 11"/>
          <p:cNvSpPr>
            <a:spLocks noGrp="1"/>
          </p:cNvSpPr>
          <p:nvPr>
            <p:ph type="body" sz="quarter" idx="45" hasCustomPrompt="1"/>
          </p:nvPr>
        </p:nvSpPr>
        <p:spPr>
          <a:xfrm>
            <a:off x="8738328" y="5291009"/>
            <a:ext cx="710472" cy="221230"/>
          </a:xfrm>
          <a:prstGeom prst="rect">
            <a:avLst/>
          </a:prstGeom>
        </p:spPr>
        <p:txBody>
          <a:bodyPr lIns="0" anchor="ctr">
            <a:noAutofit/>
          </a:bodyPr>
          <a:lstStyle>
            <a:lvl1pPr marL="0" indent="0">
              <a:buNone/>
              <a:defRPr sz="18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2015</a:t>
            </a:r>
          </a:p>
        </p:txBody>
      </p:sp>
      <p:sp>
        <p:nvSpPr>
          <p:cNvPr id="30" name="Text Placeholder 11">
            <a:extLst>
              <a:ext uri="{FF2B5EF4-FFF2-40B4-BE49-F238E27FC236}">
                <a16:creationId xmlns:a16="http://schemas.microsoft.com/office/drawing/2014/main" id="{3B489350-C810-F747-8618-803CE32AB658}"/>
              </a:ext>
            </a:extLst>
          </p:cNvPr>
          <p:cNvSpPr>
            <a:spLocks noGrp="1"/>
          </p:cNvSpPr>
          <p:nvPr>
            <p:ph type="body" sz="quarter" idx="47" hasCustomPrompt="1"/>
          </p:nvPr>
        </p:nvSpPr>
        <p:spPr>
          <a:xfrm>
            <a:off x="9108811" y="3782139"/>
            <a:ext cx="2268913" cy="542494"/>
          </a:xfrm>
          <a:prstGeom prst="rect">
            <a:avLst/>
          </a:prstGeom>
        </p:spPr>
        <p:txBody>
          <a:bodyPr lIns="0" r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a:t>Secondary timeline event.</a:t>
            </a:r>
          </a:p>
        </p:txBody>
      </p:sp>
      <p:sp>
        <p:nvSpPr>
          <p:cNvPr id="31" name="Content Placeholder 12">
            <a:extLst>
              <a:ext uri="{FF2B5EF4-FFF2-40B4-BE49-F238E27FC236}">
                <a16:creationId xmlns:a16="http://schemas.microsoft.com/office/drawing/2014/main" id="{FFF08DC9-5516-C943-85E4-AF95CAA8B3CA}"/>
              </a:ext>
            </a:extLst>
          </p:cNvPr>
          <p:cNvSpPr>
            <a:spLocks noGrp="1"/>
          </p:cNvSpPr>
          <p:nvPr>
            <p:ph sz="quarter" idx="48"/>
          </p:nvPr>
        </p:nvSpPr>
        <p:spPr>
          <a:xfrm>
            <a:off x="8481942" y="3940632"/>
            <a:ext cx="500940" cy="9144"/>
          </a:xfrm>
          <a:prstGeom prst="rect">
            <a:avLst/>
          </a:prstGeom>
          <a:solidFill>
            <a:schemeClr val="tx2"/>
          </a:solidFill>
        </p:spPr>
        <p:txBody>
          <a:bodyPr>
            <a:normAutofit/>
          </a:bodyPr>
          <a:lstStyle>
            <a:lvl1pPr>
              <a:defRPr sz="10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33" name="Text Placeholder 14">
            <a:extLst>
              <a:ext uri="{FF2B5EF4-FFF2-40B4-BE49-F238E27FC236}">
                <a16:creationId xmlns:a16="http://schemas.microsoft.com/office/drawing/2014/main" id="{C6163C09-67F3-46C5-86D7-A7A826259F2B}"/>
              </a:ext>
            </a:extLst>
          </p:cNvPr>
          <p:cNvSpPr>
            <a:spLocks noGrp="1"/>
          </p:cNvSpPr>
          <p:nvPr>
            <p:ph type="body" sz="quarter" idx="12" hasCustomPrompt="1"/>
          </p:nvPr>
        </p:nvSpPr>
        <p:spPr>
          <a:xfrm>
            <a:off x="465111" y="1947672"/>
            <a:ext cx="5190417" cy="4300728"/>
          </a:xfrm>
          <a:prstGeom prst="rect">
            <a:avLst/>
          </a:prstGeom>
        </p:spPr>
        <p:txBody>
          <a:bodyPr>
            <a:noAutofit/>
          </a:bodyPr>
          <a:lstStyle>
            <a:lvl5pPr marL="1097280" indent="-292608">
              <a:buFont typeface="Courier New" charset="0"/>
              <a:buChar char="o"/>
              <a:defRPr/>
            </a:lvl5pPr>
          </a:lstStyle>
          <a:p>
            <a:pPr lvl="1"/>
            <a:r>
              <a:rPr lang="en-US"/>
              <a:t>Second level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p>
          <a:p>
            <a:pPr lvl="2"/>
            <a:r>
              <a:rPr lang="en-US"/>
              <a:t>Third level</a:t>
            </a:r>
          </a:p>
          <a:p>
            <a:pPr lvl="3"/>
            <a:r>
              <a:rPr lang="en-US"/>
              <a:t>Fourth level</a:t>
            </a:r>
          </a:p>
          <a:p>
            <a:pPr lvl="4"/>
            <a:r>
              <a:rPr lang="en-US"/>
              <a:t>Fifth level</a:t>
            </a:r>
          </a:p>
        </p:txBody>
      </p:sp>
      <p:pic>
        <p:nvPicPr>
          <p:cNvPr id="28" name="Picture 27">
            <a:extLst>
              <a:ext uri="{FF2B5EF4-FFF2-40B4-BE49-F238E27FC236}">
                <a16:creationId xmlns:a16="http://schemas.microsoft.com/office/drawing/2014/main" id="{06614CE4-CA70-4BC9-9A09-C7D82F305081}"/>
              </a:ext>
            </a:extLst>
          </p:cNvPr>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460374" y="6518444"/>
            <a:ext cx="557700" cy="154923"/>
          </a:xfrm>
          <a:prstGeom prst="rect">
            <a:avLst/>
          </a:prstGeom>
        </p:spPr>
      </p:pic>
      <p:sp>
        <p:nvSpPr>
          <p:cNvPr id="32" name="Oval 31">
            <a:extLst>
              <a:ext uri="{FF2B5EF4-FFF2-40B4-BE49-F238E27FC236}">
                <a16:creationId xmlns:a16="http://schemas.microsoft.com/office/drawing/2014/main" id="{4F3D3AA6-F496-48FD-B37C-CFD89D97114D}"/>
              </a:ext>
            </a:extLst>
          </p:cNvPr>
          <p:cNvSpPr/>
          <p:nvPr userDrawn="1"/>
        </p:nvSpPr>
        <p:spPr>
          <a:xfrm>
            <a:off x="8403336" y="1828800"/>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F021F34B-1160-4557-9863-AE5D2033D5DD}"/>
              </a:ext>
            </a:extLst>
          </p:cNvPr>
          <p:cNvSpPr/>
          <p:nvPr userDrawn="1"/>
        </p:nvSpPr>
        <p:spPr>
          <a:xfrm>
            <a:off x="8403336" y="3239295"/>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12785919-2DE5-4BD9-8676-3E37BEF19754}"/>
              </a:ext>
            </a:extLst>
          </p:cNvPr>
          <p:cNvSpPr/>
          <p:nvPr userDrawn="1"/>
        </p:nvSpPr>
        <p:spPr>
          <a:xfrm>
            <a:off x="8390658" y="4445184"/>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EE9DA351-B5CC-4C16-B498-9DA5317EC3DB}"/>
              </a:ext>
            </a:extLst>
          </p:cNvPr>
          <p:cNvSpPr/>
          <p:nvPr userDrawn="1"/>
        </p:nvSpPr>
        <p:spPr>
          <a:xfrm>
            <a:off x="8390636" y="5300914"/>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6591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side-doub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CB07C-EEDF-AA44-A59A-052C274ADF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49A3D0-2EAC-0747-8CCA-2E1DB8D96A6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9B78DE-DC15-2643-A2E0-DD75261882F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7C524E-BF67-D648-A420-5A0AF304E428}"/>
              </a:ext>
            </a:extLst>
          </p:cNvPr>
          <p:cNvSpPr>
            <a:spLocks noGrp="1"/>
          </p:cNvSpPr>
          <p:nvPr>
            <p:ph type="dt" sz="half" idx="10"/>
          </p:nvPr>
        </p:nvSpPr>
        <p:spPr/>
        <p:txBody>
          <a:bodyPr/>
          <a:lstStyle/>
          <a:p>
            <a:fld id="{DE938DEE-5490-D242-932F-3BCA1FA46460}" type="datetime1">
              <a:rPr lang="en-US" smtClean="0"/>
              <a:t>5/1/2025</a:t>
            </a:fld>
            <a:endParaRPr lang="en-US"/>
          </a:p>
        </p:txBody>
      </p:sp>
      <p:sp>
        <p:nvSpPr>
          <p:cNvPr id="7" name="Slide Number Placeholder 6">
            <a:extLst>
              <a:ext uri="{FF2B5EF4-FFF2-40B4-BE49-F238E27FC236}">
                <a16:creationId xmlns:a16="http://schemas.microsoft.com/office/drawing/2014/main" id="{771C22AC-7153-2343-B6AB-7C2F12B9DBB4}"/>
              </a:ext>
            </a:extLst>
          </p:cNvPr>
          <p:cNvSpPr>
            <a:spLocks noGrp="1"/>
          </p:cNvSpPr>
          <p:nvPr>
            <p:ph type="sldNum" sz="quarter" idx="12"/>
          </p:nvPr>
        </p:nvSpPr>
        <p:spPr/>
        <p:txBody>
          <a:bodyPr/>
          <a:lstStyle/>
          <a:p>
            <a:fld id="{34BEA167-8756-904D-8502-91CDB0F8A7DC}" type="slidenum">
              <a:rPr lang="en-US" smtClean="0"/>
              <a:t>‹#›</a:t>
            </a:fld>
            <a:endParaRPr lang="en-US"/>
          </a:p>
        </p:txBody>
      </p:sp>
    </p:spTree>
    <p:extLst>
      <p:ext uri="{BB962C8B-B14F-4D97-AF65-F5344CB8AC3E}">
        <p14:creationId xmlns:p14="http://schemas.microsoft.com/office/powerpoint/2010/main" val="16384178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meline Vertical_Extended 2">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65111" y="389583"/>
            <a:ext cx="7620000" cy="585216"/>
          </a:xfrm>
        </p:spPr>
        <p:txBody>
          <a:bodyPr anchor="ctr"/>
          <a:lstStyle>
            <a:lvl1pPr>
              <a:defRPr sz="3200"/>
            </a:lvl1pPr>
          </a:lstStyle>
          <a:p>
            <a:r>
              <a:rPr lang="en-US"/>
              <a:t>Slide Title, Arial 32 pt.</a:t>
            </a:r>
          </a:p>
        </p:txBody>
      </p:sp>
      <p:sp>
        <p:nvSpPr>
          <p:cNvPr id="10" name="Text Placeholder 9"/>
          <p:cNvSpPr>
            <a:spLocks noGrp="1"/>
          </p:cNvSpPr>
          <p:nvPr>
            <p:ph type="body" sz="quarter" idx="28" hasCustomPrompt="1"/>
          </p:nvPr>
        </p:nvSpPr>
        <p:spPr>
          <a:xfrm>
            <a:off x="457200" y="1243584"/>
            <a:ext cx="5602224" cy="350838"/>
          </a:xfrm>
          <a:prstGeom prst="rect">
            <a:avLst/>
          </a:prstGeom>
        </p:spPr>
        <p:txBody>
          <a:bodyPr anchor="ctr">
            <a:noAutofit/>
          </a:bodyPr>
          <a:lstStyle>
            <a:lvl1pPr>
              <a:defRPr b="1" baseline="0">
                <a:solidFill>
                  <a:schemeClr val="tx1"/>
                </a:solidFill>
              </a:defRPr>
            </a:lvl1pPr>
          </a:lstStyle>
          <a:p>
            <a:pPr lvl="0"/>
            <a:r>
              <a:rPr lang="en-US"/>
              <a:t>Slide Subtitle, Arial 24 pt.</a:t>
            </a:r>
          </a:p>
        </p:txBody>
      </p:sp>
      <p:sp>
        <p:nvSpPr>
          <p:cNvPr id="2" name="Slide Number Placeholder 1"/>
          <p:cNvSpPr>
            <a:spLocks noGrp="1"/>
          </p:cNvSpPr>
          <p:nvPr>
            <p:ph type="sldNum" sz="quarter" idx="29"/>
          </p:nvPr>
        </p:nvSpPr>
        <p:spPr/>
        <p:txBody>
          <a:bodyPr/>
          <a:lstStyle/>
          <a:p>
            <a:fld id="{2F2F552B-1952-B44E-8CAB-5705F0ACD2E2}" type="slidenum">
              <a:rPr lang="uk-UA" smtClean="0"/>
              <a:pPr/>
              <a:t>‹#›</a:t>
            </a:fld>
            <a:endParaRPr lang="uk-UA"/>
          </a:p>
        </p:txBody>
      </p:sp>
      <p:sp>
        <p:nvSpPr>
          <p:cNvPr id="7" name="Text Placeholder 11"/>
          <p:cNvSpPr>
            <a:spLocks noGrp="1"/>
          </p:cNvSpPr>
          <p:nvPr>
            <p:ph type="body" sz="quarter" idx="17" hasCustomPrompt="1"/>
          </p:nvPr>
        </p:nvSpPr>
        <p:spPr>
          <a:xfrm>
            <a:off x="9094635" y="1780163"/>
            <a:ext cx="2297266" cy="731520"/>
          </a:xfrm>
          <a:prstGeom prst="rect">
            <a:avLst/>
          </a:prstGeom>
        </p:spPr>
        <p:txBody>
          <a:bodyPr lIns="0" r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a:t>Maecenas </a:t>
            </a:r>
            <a:r>
              <a:rPr lang="en-US" err="1"/>
              <a:t>sed</a:t>
            </a:r>
            <a:r>
              <a:rPr lang="en-US"/>
              <a:t> </a:t>
            </a:r>
            <a:r>
              <a:rPr lang="en-US" err="1"/>
              <a:t>diam</a:t>
            </a:r>
            <a:r>
              <a:rPr lang="en-US"/>
              <a:t> </a:t>
            </a:r>
            <a:r>
              <a:rPr lang="en-US" err="1"/>
              <a:t>eget</a:t>
            </a:r>
            <a:r>
              <a:rPr lang="en-US"/>
              <a:t> </a:t>
            </a:r>
            <a:r>
              <a:rPr lang="en-US" err="1"/>
              <a:t>risus</a:t>
            </a:r>
            <a:r>
              <a:rPr lang="en-US"/>
              <a:t> </a:t>
            </a:r>
            <a:r>
              <a:rPr lang="en-US" err="1"/>
              <a:t>varius</a:t>
            </a:r>
            <a:r>
              <a:rPr lang="en-US"/>
              <a:t>. </a:t>
            </a:r>
          </a:p>
        </p:txBody>
      </p:sp>
      <p:sp>
        <p:nvSpPr>
          <p:cNvPr id="11" name="Text Placeholder 11"/>
          <p:cNvSpPr>
            <a:spLocks noGrp="1"/>
          </p:cNvSpPr>
          <p:nvPr>
            <p:ph type="body" sz="quarter" idx="18" hasCustomPrompt="1"/>
          </p:nvPr>
        </p:nvSpPr>
        <p:spPr>
          <a:xfrm>
            <a:off x="6172200" y="5245538"/>
            <a:ext cx="1714927" cy="762068"/>
          </a:xfrm>
          <a:prstGeom prst="rect">
            <a:avLst/>
          </a:prstGeom>
        </p:spPr>
        <p:txBody>
          <a:bodyPr lIns="0" rIns="0">
            <a:noAutofit/>
          </a:bodyPr>
          <a:lstStyle>
            <a:lvl1pPr marL="0" indent="0" algn="r">
              <a:lnSpc>
                <a:spcPct val="110000"/>
              </a:lnSpc>
              <a:buNone/>
              <a:defRPr sz="1800" b="0" i="0">
                <a:solidFill>
                  <a:schemeClr val="tx2"/>
                </a:solidFill>
                <a:latin typeface="Arial Regular" charset="0"/>
                <a:ea typeface="Arial Regular" charset="0"/>
                <a:cs typeface="Arial Regular" charset="0"/>
              </a:defRPr>
            </a:lvl1pPr>
            <a:lvl2pPr marL="9525" indent="0" algn="r">
              <a:buNone/>
              <a:tabLst/>
              <a:defRPr sz="1800"/>
            </a:lvl2pPr>
            <a:lvl3pPr marL="914400" indent="0">
              <a:buNone/>
              <a:defRPr/>
            </a:lvl3pPr>
            <a:lvl4pPr marL="1371600" indent="0">
              <a:buNone/>
              <a:defRPr/>
            </a:lvl4pPr>
            <a:lvl5pPr marL="1828800" indent="0">
              <a:buNone/>
              <a:defRPr/>
            </a:lvl5pPr>
          </a:lstStyle>
          <a:p>
            <a:pPr lvl="1"/>
            <a:r>
              <a:rPr lang="en-US"/>
              <a:t>Maecenas </a:t>
            </a:r>
            <a:r>
              <a:rPr lang="en-US" err="1"/>
              <a:t>sed</a:t>
            </a:r>
            <a:r>
              <a:rPr lang="en-US"/>
              <a:t> </a:t>
            </a:r>
            <a:r>
              <a:rPr lang="en-US" err="1"/>
              <a:t>diam</a:t>
            </a:r>
            <a:r>
              <a:rPr lang="en-US"/>
              <a:t> </a:t>
            </a:r>
            <a:r>
              <a:rPr lang="en-US" err="1"/>
              <a:t>eget</a:t>
            </a:r>
            <a:r>
              <a:rPr lang="en-US"/>
              <a:t> </a:t>
            </a:r>
            <a:r>
              <a:rPr lang="en-US" err="1"/>
              <a:t>risus</a:t>
            </a:r>
            <a:r>
              <a:rPr lang="en-US"/>
              <a:t>.</a:t>
            </a:r>
          </a:p>
        </p:txBody>
      </p:sp>
      <p:cxnSp>
        <p:nvCxnSpPr>
          <p:cNvPr id="12" name="Straight Connector 11"/>
          <p:cNvCxnSpPr>
            <a:cxnSpLocks/>
          </p:cNvCxnSpPr>
          <p:nvPr userDrawn="1"/>
        </p:nvCxnSpPr>
        <p:spPr>
          <a:xfrm flipH="1">
            <a:off x="8500772" y="0"/>
            <a:ext cx="18288" cy="5998247"/>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sz="quarter" idx="23"/>
          </p:nvPr>
        </p:nvSpPr>
        <p:spPr>
          <a:xfrm>
            <a:off x="8487858" y="1907761"/>
            <a:ext cx="500940" cy="9144"/>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5" name="Text Placeholder 11"/>
          <p:cNvSpPr>
            <a:spLocks noGrp="1"/>
          </p:cNvSpPr>
          <p:nvPr>
            <p:ph type="body" sz="quarter" idx="30" hasCustomPrompt="1"/>
          </p:nvPr>
        </p:nvSpPr>
        <p:spPr>
          <a:xfrm>
            <a:off x="8738328" y="3257819"/>
            <a:ext cx="710472" cy="275858"/>
          </a:xfrm>
          <a:prstGeom prst="rect">
            <a:avLst/>
          </a:prstGeom>
        </p:spPr>
        <p:txBody>
          <a:bodyPr lIns="0" anchor="ctr">
            <a:noAutofit/>
          </a:bodyPr>
          <a:lstStyle>
            <a:lvl1pPr marL="0" indent="0">
              <a:buNone/>
              <a:defRPr sz="18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2017</a:t>
            </a:r>
          </a:p>
        </p:txBody>
      </p:sp>
      <p:sp>
        <p:nvSpPr>
          <p:cNvPr id="16" name="Text Placeholder 11"/>
          <p:cNvSpPr>
            <a:spLocks noGrp="1"/>
          </p:cNvSpPr>
          <p:nvPr>
            <p:ph type="body" sz="quarter" idx="31" hasCustomPrompt="1"/>
          </p:nvPr>
        </p:nvSpPr>
        <p:spPr>
          <a:xfrm>
            <a:off x="7569200" y="1803748"/>
            <a:ext cx="723450" cy="229851"/>
          </a:xfrm>
          <a:prstGeom prst="rect">
            <a:avLst/>
          </a:prstGeom>
        </p:spPr>
        <p:txBody>
          <a:bodyPr lIns="0" rIns="0" anchor="ctr">
            <a:noAutofit/>
          </a:bodyPr>
          <a:lstStyle>
            <a:lvl1pPr marL="0" indent="0" algn="r">
              <a:buNone/>
              <a:defRPr sz="18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2016</a:t>
            </a:r>
          </a:p>
        </p:txBody>
      </p:sp>
      <p:sp>
        <p:nvSpPr>
          <p:cNvPr id="18" name="Text Placeholder 11"/>
          <p:cNvSpPr>
            <a:spLocks noGrp="1"/>
          </p:cNvSpPr>
          <p:nvPr>
            <p:ph type="body" sz="quarter" idx="35" hasCustomPrompt="1"/>
          </p:nvPr>
        </p:nvSpPr>
        <p:spPr>
          <a:xfrm>
            <a:off x="6172200" y="3203490"/>
            <a:ext cx="1714927" cy="731520"/>
          </a:xfrm>
          <a:prstGeom prst="rect">
            <a:avLst/>
          </a:prstGeom>
        </p:spPr>
        <p:txBody>
          <a:bodyPr lIns="0" rIns="0">
            <a:noAutofit/>
          </a:bodyPr>
          <a:lstStyle>
            <a:lvl1pPr marL="0" indent="0" algn="r">
              <a:lnSpc>
                <a:spcPct val="110000"/>
              </a:lnSpc>
              <a:buNone/>
              <a:defRPr sz="1800" b="0" i="0">
                <a:solidFill>
                  <a:schemeClr val="tx2"/>
                </a:solidFill>
                <a:latin typeface="Arial Regular" charset="0"/>
                <a:ea typeface="Arial Regular" charset="0"/>
                <a:cs typeface="Arial Regular" charset="0"/>
              </a:defRPr>
            </a:lvl1pPr>
            <a:lvl2pPr marL="9525" indent="0" algn="r">
              <a:buNone/>
              <a:tabLst/>
              <a:defRPr sz="1800"/>
            </a:lvl2pPr>
            <a:lvl3pPr marL="914400" indent="0">
              <a:buNone/>
              <a:defRPr/>
            </a:lvl3pPr>
            <a:lvl4pPr marL="1371600" indent="0">
              <a:buNone/>
              <a:defRPr/>
            </a:lvl4pPr>
            <a:lvl5pPr marL="1828800" indent="0">
              <a:buNone/>
              <a:defRPr/>
            </a:lvl5pPr>
          </a:lstStyle>
          <a:p>
            <a:pPr lvl="1"/>
            <a:r>
              <a:rPr lang="en-US"/>
              <a:t>Maecenas </a:t>
            </a:r>
            <a:r>
              <a:rPr lang="en-US" err="1"/>
              <a:t>sed</a:t>
            </a:r>
            <a:r>
              <a:rPr lang="en-US"/>
              <a:t> </a:t>
            </a:r>
            <a:r>
              <a:rPr lang="en-US" err="1"/>
              <a:t>diam</a:t>
            </a:r>
            <a:r>
              <a:rPr lang="en-US"/>
              <a:t> </a:t>
            </a:r>
            <a:r>
              <a:rPr lang="en-US" err="1"/>
              <a:t>eget</a:t>
            </a:r>
            <a:r>
              <a:rPr lang="en-US"/>
              <a:t> </a:t>
            </a:r>
            <a:r>
              <a:rPr lang="en-US" err="1"/>
              <a:t>risus</a:t>
            </a:r>
            <a:r>
              <a:rPr lang="en-US"/>
              <a:t>.</a:t>
            </a:r>
          </a:p>
        </p:txBody>
      </p:sp>
      <p:sp>
        <p:nvSpPr>
          <p:cNvPr id="19" name="Content Placeholder 12"/>
          <p:cNvSpPr>
            <a:spLocks noGrp="1"/>
          </p:cNvSpPr>
          <p:nvPr>
            <p:ph sz="quarter" idx="36"/>
          </p:nvPr>
        </p:nvSpPr>
        <p:spPr>
          <a:xfrm>
            <a:off x="7986918" y="5402443"/>
            <a:ext cx="500940" cy="9144"/>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21" name="Content Placeholder 12"/>
          <p:cNvSpPr>
            <a:spLocks noGrp="1"/>
          </p:cNvSpPr>
          <p:nvPr>
            <p:ph sz="quarter" idx="38"/>
          </p:nvPr>
        </p:nvSpPr>
        <p:spPr>
          <a:xfrm>
            <a:off x="7986918" y="3346405"/>
            <a:ext cx="500940" cy="9144"/>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23" name="Content Placeholder 12"/>
          <p:cNvSpPr>
            <a:spLocks noGrp="1"/>
          </p:cNvSpPr>
          <p:nvPr>
            <p:ph sz="quarter" idx="40"/>
          </p:nvPr>
        </p:nvSpPr>
        <p:spPr>
          <a:xfrm>
            <a:off x="8487858" y="4545414"/>
            <a:ext cx="500940" cy="9144"/>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25" name="Text Placeholder 11"/>
          <p:cNvSpPr>
            <a:spLocks noGrp="1"/>
          </p:cNvSpPr>
          <p:nvPr>
            <p:ph type="body" sz="quarter" idx="43" hasCustomPrompt="1"/>
          </p:nvPr>
        </p:nvSpPr>
        <p:spPr>
          <a:xfrm>
            <a:off x="7569200" y="4428942"/>
            <a:ext cx="723450" cy="212222"/>
          </a:xfrm>
          <a:prstGeom prst="rect">
            <a:avLst/>
          </a:prstGeom>
        </p:spPr>
        <p:txBody>
          <a:bodyPr lIns="0" rIns="0" anchor="ctr">
            <a:noAutofit/>
          </a:bodyPr>
          <a:lstStyle>
            <a:lvl1pPr marL="0" indent="0" algn="r">
              <a:buNone/>
              <a:defRPr sz="18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2018</a:t>
            </a:r>
          </a:p>
        </p:txBody>
      </p:sp>
      <p:sp>
        <p:nvSpPr>
          <p:cNvPr id="26" name="Text Placeholder 11"/>
          <p:cNvSpPr>
            <a:spLocks noGrp="1"/>
          </p:cNvSpPr>
          <p:nvPr>
            <p:ph type="body" sz="quarter" idx="44" hasCustomPrompt="1"/>
          </p:nvPr>
        </p:nvSpPr>
        <p:spPr>
          <a:xfrm>
            <a:off x="9094634" y="4422905"/>
            <a:ext cx="2268913" cy="731520"/>
          </a:xfrm>
          <a:prstGeom prst="rect">
            <a:avLst/>
          </a:prstGeom>
        </p:spPr>
        <p:txBody>
          <a:bodyPr lIns="0" r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a:t>Maecenas </a:t>
            </a:r>
            <a:r>
              <a:rPr lang="en-US" err="1"/>
              <a:t>sed</a:t>
            </a:r>
            <a:r>
              <a:rPr lang="en-US"/>
              <a:t> </a:t>
            </a:r>
            <a:r>
              <a:rPr lang="en-US" err="1"/>
              <a:t>diam</a:t>
            </a:r>
            <a:r>
              <a:rPr lang="en-US"/>
              <a:t> </a:t>
            </a:r>
            <a:r>
              <a:rPr lang="en-US" err="1"/>
              <a:t>eget</a:t>
            </a:r>
            <a:r>
              <a:rPr lang="en-US"/>
              <a:t> </a:t>
            </a:r>
            <a:r>
              <a:rPr lang="en-US" err="1"/>
              <a:t>risus</a:t>
            </a:r>
            <a:r>
              <a:rPr lang="en-US"/>
              <a:t> </a:t>
            </a:r>
            <a:r>
              <a:rPr lang="en-US" err="1"/>
              <a:t>varius</a:t>
            </a:r>
            <a:r>
              <a:rPr lang="en-US"/>
              <a:t>. </a:t>
            </a:r>
          </a:p>
        </p:txBody>
      </p:sp>
      <p:sp>
        <p:nvSpPr>
          <p:cNvPr id="27" name="Text Placeholder 11"/>
          <p:cNvSpPr>
            <a:spLocks noGrp="1"/>
          </p:cNvSpPr>
          <p:nvPr>
            <p:ph type="body" sz="quarter" idx="45" hasCustomPrompt="1"/>
          </p:nvPr>
        </p:nvSpPr>
        <p:spPr>
          <a:xfrm>
            <a:off x="8738328" y="5291009"/>
            <a:ext cx="710472" cy="221230"/>
          </a:xfrm>
          <a:prstGeom prst="rect">
            <a:avLst/>
          </a:prstGeom>
        </p:spPr>
        <p:txBody>
          <a:bodyPr lIns="0" anchor="ctr">
            <a:noAutofit/>
          </a:bodyPr>
          <a:lstStyle>
            <a:lvl1pPr marL="0" indent="0">
              <a:buNone/>
              <a:defRPr sz="18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2019</a:t>
            </a:r>
          </a:p>
        </p:txBody>
      </p:sp>
      <p:sp>
        <p:nvSpPr>
          <p:cNvPr id="29" name="Text Placeholder 11">
            <a:extLst>
              <a:ext uri="{FF2B5EF4-FFF2-40B4-BE49-F238E27FC236}">
                <a16:creationId xmlns:a16="http://schemas.microsoft.com/office/drawing/2014/main" id="{B1CC5B96-EADC-144C-B345-5D69DE7E13BC}"/>
              </a:ext>
            </a:extLst>
          </p:cNvPr>
          <p:cNvSpPr>
            <a:spLocks noGrp="1"/>
          </p:cNvSpPr>
          <p:nvPr>
            <p:ph type="body" sz="quarter" idx="47" hasCustomPrompt="1"/>
          </p:nvPr>
        </p:nvSpPr>
        <p:spPr>
          <a:xfrm>
            <a:off x="9108811" y="3782139"/>
            <a:ext cx="2268913" cy="542494"/>
          </a:xfrm>
          <a:prstGeom prst="rect">
            <a:avLst/>
          </a:prstGeom>
        </p:spPr>
        <p:txBody>
          <a:bodyPr lIns="0" r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a:t>Secondary timeline event.</a:t>
            </a:r>
          </a:p>
        </p:txBody>
      </p:sp>
      <p:sp>
        <p:nvSpPr>
          <p:cNvPr id="30" name="Content Placeholder 12">
            <a:extLst>
              <a:ext uri="{FF2B5EF4-FFF2-40B4-BE49-F238E27FC236}">
                <a16:creationId xmlns:a16="http://schemas.microsoft.com/office/drawing/2014/main" id="{36F3249E-7F49-2146-8A31-74BE6B6932AB}"/>
              </a:ext>
            </a:extLst>
          </p:cNvPr>
          <p:cNvSpPr>
            <a:spLocks noGrp="1"/>
          </p:cNvSpPr>
          <p:nvPr>
            <p:ph sz="quarter" idx="48"/>
          </p:nvPr>
        </p:nvSpPr>
        <p:spPr>
          <a:xfrm>
            <a:off x="8481942" y="3940632"/>
            <a:ext cx="500940" cy="9144"/>
          </a:xfrm>
          <a:prstGeom prst="rect">
            <a:avLst/>
          </a:prstGeom>
          <a:solidFill>
            <a:schemeClr val="tx2"/>
          </a:solidFill>
        </p:spPr>
        <p:txBody>
          <a:bodyPr>
            <a:normAutofit/>
          </a:bodyPr>
          <a:lstStyle>
            <a:lvl1pPr>
              <a:defRPr sz="10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33" name="Text Placeholder 14">
            <a:extLst>
              <a:ext uri="{FF2B5EF4-FFF2-40B4-BE49-F238E27FC236}">
                <a16:creationId xmlns:a16="http://schemas.microsoft.com/office/drawing/2014/main" id="{9A045578-08BA-467F-A528-43EAFE62D5B6}"/>
              </a:ext>
            </a:extLst>
          </p:cNvPr>
          <p:cNvSpPr>
            <a:spLocks noGrp="1"/>
          </p:cNvSpPr>
          <p:nvPr>
            <p:ph type="body" sz="quarter" idx="12" hasCustomPrompt="1"/>
          </p:nvPr>
        </p:nvSpPr>
        <p:spPr>
          <a:xfrm>
            <a:off x="456019" y="1947672"/>
            <a:ext cx="5190417" cy="4300728"/>
          </a:xfrm>
          <a:prstGeom prst="rect">
            <a:avLst/>
          </a:prstGeom>
        </p:spPr>
        <p:txBody>
          <a:bodyPr>
            <a:noAutofit/>
          </a:bodyPr>
          <a:lstStyle>
            <a:lvl5pPr marL="1097280" indent="-292608">
              <a:buFont typeface="Courier New" charset="0"/>
              <a:buChar char="o"/>
              <a:defRPr/>
            </a:lvl5pPr>
          </a:lstStyle>
          <a:p>
            <a:pPr lvl="1"/>
            <a:r>
              <a:rPr lang="en-US"/>
              <a:t>Second level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p>
          <a:p>
            <a:pPr lvl="2"/>
            <a:r>
              <a:rPr lang="en-US"/>
              <a:t>Third level</a:t>
            </a:r>
          </a:p>
          <a:p>
            <a:pPr lvl="3"/>
            <a:r>
              <a:rPr lang="en-US"/>
              <a:t>Fourth level</a:t>
            </a:r>
          </a:p>
          <a:p>
            <a:pPr lvl="4"/>
            <a:r>
              <a:rPr lang="en-US"/>
              <a:t>Fifth level</a:t>
            </a:r>
          </a:p>
        </p:txBody>
      </p:sp>
      <p:pic>
        <p:nvPicPr>
          <p:cNvPr id="28" name="Picture 27">
            <a:extLst>
              <a:ext uri="{FF2B5EF4-FFF2-40B4-BE49-F238E27FC236}">
                <a16:creationId xmlns:a16="http://schemas.microsoft.com/office/drawing/2014/main" id="{8CE55179-E9D2-43F4-AFF0-971EB8B01535}"/>
              </a:ext>
            </a:extLst>
          </p:cNvPr>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460374" y="6518444"/>
            <a:ext cx="557700" cy="154923"/>
          </a:xfrm>
          <a:prstGeom prst="rect">
            <a:avLst/>
          </a:prstGeom>
        </p:spPr>
      </p:pic>
      <p:sp>
        <p:nvSpPr>
          <p:cNvPr id="32" name="Oval 31">
            <a:extLst>
              <a:ext uri="{FF2B5EF4-FFF2-40B4-BE49-F238E27FC236}">
                <a16:creationId xmlns:a16="http://schemas.microsoft.com/office/drawing/2014/main" id="{45880C37-78FE-4CF8-A2D1-9F2096A9AD86}"/>
              </a:ext>
            </a:extLst>
          </p:cNvPr>
          <p:cNvSpPr/>
          <p:nvPr userDrawn="1"/>
        </p:nvSpPr>
        <p:spPr>
          <a:xfrm>
            <a:off x="8403336" y="1828800"/>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319981EC-B700-40AA-9BBB-FC70A2A99716}"/>
              </a:ext>
            </a:extLst>
          </p:cNvPr>
          <p:cNvSpPr/>
          <p:nvPr userDrawn="1"/>
        </p:nvSpPr>
        <p:spPr>
          <a:xfrm>
            <a:off x="8403336" y="3239295"/>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56CBAE5-196B-4DE0-83DB-84C7B9E8C8AE}"/>
              </a:ext>
            </a:extLst>
          </p:cNvPr>
          <p:cNvSpPr/>
          <p:nvPr userDrawn="1"/>
        </p:nvSpPr>
        <p:spPr>
          <a:xfrm>
            <a:off x="8390658" y="4445184"/>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29236D2-34B2-470A-A875-2D451B66B602}"/>
              </a:ext>
            </a:extLst>
          </p:cNvPr>
          <p:cNvSpPr/>
          <p:nvPr userDrawn="1"/>
        </p:nvSpPr>
        <p:spPr>
          <a:xfrm>
            <a:off x="8390636" y="5300914"/>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18935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meline Horizontal">
    <p:spTree>
      <p:nvGrpSpPr>
        <p:cNvPr id="1" name=""/>
        <p:cNvGrpSpPr/>
        <p:nvPr/>
      </p:nvGrpSpPr>
      <p:grpSpPr>
        <a:xfrm>
          <a:off x="0" y="0"/>
          <a:ext cx="0" cy="0"/>
          <a:chOff x="0" y="0"/>
          <a:chExt cx="0" cy="0"/>
        </a:xfrm>
      </p:grpSpPr>
      <p:cxnSp>
        <p:nvCxnSpPr>
          <p:cNvPr id="24" name="Straight Connector 23"/>
          <p:cNvCxnSpPr/>
          <p:nvPr userDrawn="1"/>
        </p:nvCxnSpPr>
        <p:spPr>
          <a:xfrm>
            <a:off x="-51955" y="3319397"/>
            <a:ext cx="12297875"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2F2F552B-1952-B44E-8CAB-5705F0ACD2E2}" type="slidenum">
              <a:rPr lang="uk-UA" smtClean="0"/>
              <a:pPr/>
              <a:t>‹#›</a:t>
            </a:fld>
            <a:endParaRPr lang="uk-UA"/>
          </a:p>
        </p:txBody>
      </p:sp>
      <p:sp>
        <p:nvSpPr>
          <p:cNvPr id="6" name="Text Placeholder 11"/>
          <p:cNvSpPr>
            <a:spLocks noGrp="1"/>
          </p:cNvSpPr>
          <p:nvPr>
            <p:ph type="body" sz="quarter" idx="16" hasCustomPrompt="1"/>
          </p:nvPr>
        </p:nvSpPr>
        <p:spPr>
          <a:xfrm>
            <a:off x="4924539" y="1079567"/>
            <a:ext cx="3502393" cy="832731"/>
          </a:xfrm>
          <a:prstGeom prst="rect">
            <a:avLst/>
          </a:prstGeom>
        </p:spPr>
        <p:txBody>
          <a:bodyPr l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a:t>Arial 18 pt. </a:t>
            </a:r>
            <a:r>
              <a:rPr lang="en-US" err="1"/>
              <a:t>maecenas</a:t>
            </a:r>
            <a:r>
              <a:rPr lang="en-US"/>
              <a:t> </a:t>
            </a:r>
            <a:r>
              <a:rPr lang="en-US" err="1"/>
              <a:t>sed</a:t>
            </a:r>
            <a:r>
              <a:rPr lang="en-US"/>
              <a:t> </a:t>
            </a:r>
            <a:r>
              <a:rPr lang="en-US" err="1"/>
              <a:t>diam</a:t>
            </a:r>
            <a:r>
              <a:rPr lang="en-US"/>
              <a:t> </a:t>
            </a:r>
            <a:r>
              <a:rPr lang="en-US" err="1"/>
              <a:t>eget</a:t>
            </a:r>
            <a:r>
              <a:rPr lang="en-US"/>
              <a:t> </a:t>
            </a:r>
            <a:r>
              <a:rPr lang="en-US" err="1"/>
              <a:t>risus</a:t>
            </a:r>
            <a:r>
              <a:rPr lang="en-US"/>
              <a:t> </a:t>
            </a:r>
            <a:r>
              <a:rPr lang="en-US" err="1"/>
              <a:t>varius</a:t>
            </a:r>
            <a:r>
              <a:rPr lang="en-US"/>
              <a:t> </a:t>
            </a:r>
            <a:r>
              <a:rPr lang="en-US" err="1"/>
              <a:t>blandit</a:t>
            </a:r>
            <a:r>
              <a:rPr lang="en-US"/>
              <a:t> sit </a:t>
            </a:r>
            <a:r>
              <a:rPr lang="en-US" err="1"/>
              <a:t>amet</a:t>
            </a:r>
            <a:r>
              <a:rPr lang="en-US"/>
              <a:t> non magna. </a:t>
            </a:r>
            <a:r>
              <a:rPr lang="en-US" err="1"/>
              <a:t>Duis</a:t>
            </a:r>
            <a:r>
              <a:rPr lang="en-US"/>
              <a:t> </a:t>
            </a:r>
            <a:r>
              <a:rPr lang="en-US" err="1"/>
              <a:t>mollis</a:t>
            </a:r>
            <a:r>
              <a:rPr lang="en-US"/>
              <a:t>, </a:t>
            </a:r>
            <a:r>
              <a:rPr lang="en-US" err="1"/>
              <a:t>est</a:t>
            </a:r>
            <a:r>
              <a:rPr lang="en-US"/>
              <a:t> non.</a:t>
            </a:r>
          </a:p>
        </p:txBody>
      </p:sp>
      <p:sp>
        <p:nvSpPr>
          <p:cNvPr id="7" name="Text Placeholder 11"/>
          <p:cNvSpPr>
            <a:spLocks noGrp="1"/>
          </p:cNvSpPr>
          <p:nvPr>
            <p:ph type="body" sz="quarter" idx="17" hasCustomPrompt="1"/>
          </p:nvPr>
        </p:nvSpPr>
        <p:spPr>
          <a:xfrm>
            <a:off x="8207135" y="2052951"/>
            <a:ext cx="3169526" cy="785783"/>
          </a:xfrm>
          <a:prstGeom prst="rect">
            <a:avLst/>
          </a:prstGeom>
        </p:spPr>
        <p:txBody>
          <a:bodyPr lIns="0">
            <a:noAutofit/>
          </a:bodyPr>
          <a:lstStyle>
            <a:lvl1pPr marL="0" indent="0">
              <a:lnSpc>
                <a:spcPct val="110000"/>
              </a:lnSpc>
              <a:buNone/>
              <a:defRPr sz="1800" b="0" i="0" baseline="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a:t>Arial 18 pt. </a:t>
            </a:r>
            <a:r>
              <a:rPr lang="en-US" err="1"/>
              <a:t>maecenas</a:t>
            </a:r>
            <a:r>
              <a:rPr lang="en-US"/>
              <a:t> </a:t>
            </a:r>
            <a:r>
              <a:rPr lang="en-US" err="1"/>
              <a:t>sed</a:t>
            </a:r>
            <a:r>
              <a:rPr lang="en-US"/>
              <a:t> </a:t>
            </a:r>
            <a:r>
              <a:rPr lang="en-US" err="1"/>
              <a:t>diam</a:t>
            </a:r>
            <a:r>
              <a:rPr lang="en-US"/>
              <a:t> </a:t>
            </a:r>
            <a:r>
              <a:rPr lang="en-US" err="1"/>
              <a:t>eget</a:t>
            </a:r>
            <a:r>
              <a:rPr lang="en-US"/>
              <a:t> </a:t>
            </a:r>
            <a:r>
              <a:rPr lang="en-US" err="1"/>
              <a:t>risus</a:t>
            </a:r>
            <a:r>
              <a:rPr lang="en-US"/>
              <a:t> </a:t>
            </a:r>
            <a:r>
              <a:rPr lang="en-US" err="1"/>
              <a:t>varius</a:t>
            </a:r>
            <a:r>
              <a:rPr lang="en-US"/>
              <a:t> </a:t>
            </a:r>
            <a:r>
              <a:rPr lang="en-US" err="1"/>
              <a:t>blandit</a:t>
            </a:r>
            <a:r>
              <a:rPr lang="en-US"/>
              <a:t> sit </a:t>
            </a:r>
            <a:r>
              <a:rPr lang="en-US" err="1"/>
              <a:t>amet</a:t>
            </a:r>
            <a:r>
              <a:rPr lang="en-US"/>
              <a:t> non magna non. </a:t>
            </a:r>
          </a:p>
        </p:txBody>
      </p:sp>
      <p:sp>
        <p:nvSpPr>
          <p:cNvPr id="8" name="Text Placeholder 11"/>
          <p:cNvSpPr>
            <a:spLocks noGrp="1"/>
          </p:cNvSpPr>
          <p:nvPr>
            <p:ph type="body" sz="quarter" idx="18" hasCustomPrompt="1"/>
          </p:nvPr>
        </p:nvSpPr>
        <p:spPr>
          <a:xfrm>
            <a:off x="2883148" y="4869873"/>
            <a:ext cx="3502393" cy="1008767"/>
          </a:xfrm>
          <a:prstGeom prst="rect">
            <a:avLst/>
          </a:prstGeom>
        </p:spPr>
        <p:txBody>
          <a:bodyPr l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a:t>Arial 18 pt. </a:t>
            </a:r>
            <a:r>
              <a:rPr lang="en-US" err="1"/>
              <a:t>maecenas</a:t>
            </a:r>
            <a:r>
              <a:rPr lang="en-US"/>
              <a:t> </a:t>
            </a:r>
            <a:r>
              <a:rPr lang="en-US" err="1"/>
              <a:t>sed</a:t>
            </a:r>
            <a:r>
              <a:rPr lang="en-US"/>
              <a:t> </a:t>
            </a:r>
            <a:r>
              <a:rPr lang="en-US" err="1"/>
              <a:t>diam</a:t>
            </a:r>
            <a:r>
              <a:rPr lang="en-US"/>
              <a:t> </a:t>
            </a:r>
            <a:r>
              <a:rPr lang="en-US" err="1"/>
              <a:t>eget</a:t>
            </a:r>
            <a:r>
              <a:rPr lang="en-US"/>
              <a:t> </a:t>
            </a:r>
            <a:r>
              <a:rPr lang="en-US" err="1"/>
              <a:t>risus</a:t>
            </a:r>
            <a:r>
              <a:rPr lang="en-US"/>
              <a:t> </a:t>
            </a:r>
            <a:r>
              <a:rPr lang="en-US" err="1"/>
              <a:t>varius</a:t>
            </a:r>
            <a:r>
              <a:rPr lang="en-US"/>
              <a:t> </a:t>
            </a:r>
            <a:r>
              <a:rPr lang="en-US" err="1"/>
              <a:t>blandit</a:t>
            </a:r>
            <a:r>
              <a:rPr lang="en-US"/>
              <a:t> sit </a:t>
            </a:r>
            <a:r>
              <a:rPr lang="en-US" err="1"/>
              <a:t>amet</a:t>
            </a:r>
            <a:r>
              <a:rPr lang="en-US"/>
              <a:t> non magna. </a:t>
            </a:r>
            <a:r>
              <a:rPr lang="en-US" err="1"/>
              <a:t>Duis</a:t>
            </a:r>
            <a:r>
              <a:rPr lang="en-US"/>
              <a:t> </a:t>
            </a:r>
            <a:r>
              <a:rPr lang="en-US" err="1"/>
              <a:t>mollis</a:t>
            </a:r>
            <a:r>
              <a:rPr lang="en-US"/>
              <a:t>, </a:t>
            </a:r>
            <a:r>
              <a:rPr lang="en-US" err="1"/>
              <a:t>est</a:t>
            </a:r>
            <a:r>
              <a:rPr lang="en-US"/>
              <a:t> non </a:t>
            </a:r>
            <a:r>
              <a:rPr lang="en-US" err="1"/>
              <a:t>commodo</a:t>
            </a:r>
            <a:r>
              <a:rPr lang="en-US"/>
              <a:t> </a:t>
            </a:r>
            <a:r>
              <a:rPr lang="en-US" err="1"/>
              <a:t>luctus</a:t>
            </a:r>
            <a:r>
              <a:rPr lang="en-US"/>
              <a:t>, nisi </a:t>
            </a:r>
            <a:r>
              <a:rPr lang="en-US" err="1"/>
              <a:t>erat</a:t>
            </a:r>
            <a:r>
              <a:rPr lang="en-US"/>
              <a:t>.</a:t>
            </a:r>
          </a:p>
        </p:txBody>
      </p:sp>
      <p:sp>
        <p:nvSpPr>
          <p:cNvPr id="11" name="Content Placeholder 12"/>
          <p:cNvSpPr>
            <a:spLocks noGrp="1"/>
          </p:cNvSpPr>
          <p:nvPr>
            <p:ph sz="quarter" idx="21"/>
          </p:nvPr>
        </p:nvSpPr>
        <p:spPr>
          <a:xfrm>
            <a:off x="4855492" y="1173805"/>
            <a:ext cx="9144" cy="2149690"/>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9" name="Text Placeholder 11"/>
          <p:cNvSpPr>
            <a:spLocks noGrp="1"/>
          </p:cNvSpPr>
          <p:nvPr>
            <p:ph type="body" sz="quarter" idx="29" hasCustomPrompt="1"/>
          </p:nvPr>
        </p:nvSpPr>
        <p:spPr>
          <a:xfrm>
            <a:off x="932867" y="3445093"/>
            <a:ext cx="787056" cy="239981"/>
          </a:xfrm>
          <a:prstGeom prst="rect">
            <a:avLst/>
          </a:prstGeom>
        </p:spPr>
        <p:txBody>
          <a:bodyPr lIns="0" anchor="ctr">
            <a:noAutofit/>
          </a:bodyPr>
          <a:lstStyle>
            <a:lvl1pPr marL="0" indent="0">
              <a:buNone/>
              <a:defRPr sz="20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2018</a:t>
            </a:r>
          </a:p>
        </p:txBody>
      </p:sp>
      <p:sp>
        <p:nvSpPr>
          <p:cNvPr id="20" name="Text Placeholder 11"/>
          <p:cNvSpPr>
            <a:spLocks noGrp="1"/>
          </p:cNvSpPr>
          <p:nvPr>
            <p:ph type="body" sz="quarter" idx="30" hasCustomPrompt="1"/>
          </p:nvPr>
        </p:nvSpPr>
        <p:spPr>
          <a:xfrm>
            <a:off x="6985343" y="3460258"/>
            <a:ext cx="787056" cy="239981"/>
          </a:xfrm>
          <a:prstGeom prst="rect">
            <a:avLst/>
          </a:prstGeom>
        </p:spPr>
        <p:txBody>
          <a:bodyPr lIns="0" anchor="ctr">
            <a:noAutofit/>
          </a:bodyPr>
          <a:lstStyle>
            <a:lvl1pPr marL="0" indent="0">
              <a:buNone/>
              <a:defRPr sz="20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2019</a:t>
            </a:r>
          </a:p>
        </p:txBody>
      </p:sp>
      <p:sp>
        <p:nvSpPr>
          <p:cNvPr id="21" name="Picture Placeholder 8"/>
          <p:cNvSpPr>
            <a:spLocks noGrp="1"/>
          </p:cNvSpPr>
          <p:nvPr>
            <p:ph type="pic" sz="quarter" idx="13" hasCustomPrompt="1"/>
          </p:nvPr>
        </p:nvSpPr>
        <p:spPr>
          <a:xfrm>
            <a:off x="473157" y="1065919"/>
            <a:ext cx="3672840" cy="1919124"/>
          </a:xfrm>
          <a:prstGeom prst="rect">
            <a:avLst/>
          </a:prstGeom>
          <a:solidFill>
            <a:schemeClr val="tx2">
              <a:lumMod val="95000"/>
            </a:schemeClr>
          </a:solidFill>
        </p:spPr>
        <p:txBody>
          <a:bodyPr tIns="91440" anchor="t">
            <a:normAutofit/>
          </a:bodyPr>
          <a:lstStyle>
            <a:lvl1pPr marL="0" indent="0" algn="ctr">
              <a:buNone/>
              <a:defRPr sz="1400" b="0" i="0" cap="none">
                <a:solidFill>
                  <a:srgbClr val="0B2338"/>
                </a:solidFill>
                <a:latin typeface="Arial Regular" charset="0"/>
                <a:ea typeface="Arial Regular" charset="0"/>
                <a:cs typeface="Arial Regular" charset="0"/>
              </a:defRPr>
            </a:lvl1pPr>
          </a:lstStyle>
          <a:p>
            <a:r>
              <a:rPr lang="en-US"/>
              <a:t>Drag photo to placeholder or click on icon to place photo from file.</a:t>
            </a:r>
          </a:p>
        </p:txBody>
      </p:sp>
      <p:sp>
        <p:nvSpPr>
          <p:cNvPr id="22" name="Picture Placeholder 8"/>
          <p:cNvSpPr>
            <a:spLocks noGrp="1"/>
          </p:cNvSpPr>
          <p:nvPr>
            <p:ph type="pic" sz="quarter" idx="31" hasCustomPrompt="1"/>
          </p:nvPr>
        </p:nvSpPr>
        <p:spPr>
          <a:xfrm>
            <a:off x="7772399" y="3972048"/>
            <a:ext cx="3624019" cy="1920240"/>
          </a:xfrm>
          <a:prstGeom prst="rect">
            <a:avLst/>
          </a:prstGeom>
          <a:solidFill>
            <a:schemeClr val="tx2">
              <a:lumMod val="95000"/>
            </a:schemeClr>
          </a:solidFill>
        </p:spPr>
        <p:txBody>
          <a:bodyPr tIns="91440" anchor="t">
            <a:normAutofit/>
          </a:bodyPr>
          <a:lstStyle>
            <a:lvl1pPr marL="0" indent="0" algn="ctr">
              <a:buNone/>
              <a:defRPr sz="1400" b="0" i="0" cap="none">
                <a:solidFill>
                  <a:srgbClr val="0B2338"/>
                </a:solidFill>
                <a:latin typeface="Arial Regular" charset="0"/>
                <a:ea typeface="Arial Regular" charset="0"/>
                <a:cs typeface="Arial Regular" charset="0"/>
              </a:defRPr>
            </a:lvl1pPr>
          </a:lstStyle>
          <a:p>
            <a:r>
              <a:rPr lang="en-US"/>
              <a:t>Drag photo to placeholder or click on icon to place photo from file.</a:t>
            </a:r>
          </a:p>
        </p:txBody>
      </p:sp>
      <p:sp>
        <p:nvSpPr>
          <p:cNvPr id="23" name="Picture Placeholder 8"/>
          <p:cNvSpPr>
            <a:spLocks noGrp="1"/>
          </p:cNvSpPr>
          <p:nvPr>
            <p:ph type="pic" sz="quarter" idx="32" hasCustomPrompt="1"/>
          </p:nvPr>
        </p:nvSpPr>
        <p:spPr>
          <a:xfrm>
            <a:off x="6849773" y="2056237"/>
            <a:ext cx="1189328" cy="991352"/>
          </a:xfrm>
          <a:prstGeom prst="rect">
            <a:avLst/>
          </a:prstGeom>
          <a:solidFill>
            <a:schemeClr val="tx2">
              <a:lumMod val="95000"/>
            </a:schemeClr>
          </a:solidFill>
        </p:spPr>
        <p:txBody>
          <a:bodyPr tIns="91440" anchor="t">
            <a:normAutofit/>
          </a:bodyPr>
          <a:lstStyle>
            <a:lvl1pPr marL="0" indent="0" algn="ctr">
              <a:buFont typeface="Arial" charset="0"/>
              <a:buNone/>
              <a:defRPr sz="1000" b="0" i="0" cap="none">
                <a:solidFill>
                  <a:srgbClr val="0B2338"/>
                </a:solidFill>
                <a:latin typeface="Arial Regular" charset="0"/>
                <a:ea typeface="Arial Regular" charset="0"/>
                <a:cs typeface="Arial Regular" charset="0"/>
              </a:defRPr>
            </a:lvl1pPr>
          </a:lstStyle>
          <a:p>
            <a:r>
              <a:rPr lang="en-US"/>
              <a:t>Drag photo to placeholder or click on icon to place file from file.</a:t>
            </a:r>
          </a:p>
        </p:txBody>
      </p:sp>
      <p:sp>
        <p:nvSpPr>
          <p:cNvPr id="25" name="Text Placeholder 11">
            <a:extLst>
              <a:ext uri="{FF2B5EF4-FFF2-40B4-BE49-F238E27FC236}">
                <a16:creationId xmlns:a16="http://schemas.microsoft.com/office/drawing/2014/main" id="{9AB02D0F-3CC6-6245-8DB2-80D316CCD2D2}"/>
              </a:ext>
            </a:extLst>
          </p:cNvPr>
          <p:cNvSpPr>
            <a:spLocks noGrp="1"/>
          </p:cNvSpPr>
          <p:nvPr>
            <p:ph type="body" sz="quarter" idx="47" hasCustomPrompt="1"/>
          </p:nvPr>
        </p:nvSpPr>
        <p:spPr>
          <a:xfrm>
            <a:off x="5371994" y="3879379"/>
            <a:ext cx="2063127" cy="542494"/>
          </a:xfrm>
          <a:prstGeom prst="rect">
            <a:avLst/>
          </a:prstGeom>
        </p:spPr>
        <p:txBody>
          <a:bodyPr lIns="0" r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a:t>Secondary timeline event.</a:t>
            </a:r>
          </a:p>
        </p:txBody>
      </p:sp>
      <p:pic>
        <p:nvPicPr>
          <p:cNvPr id="26" name="Picture 25">
            <a:extLst>
              <a:ext uri="{FF2B5EF4-FFF2-40B4-BE49-F238E27FC236}">
                <a16:creationId xmlns:a16="http://schemas.microsoft.com/office/drawing/2014/main" id="{B081D806-57EA-4AF1-804A-82512300C1B8}"/>
              </a:ext>
            </a:extLst>
          </p:cNvPr>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460374" y="6518444"/>
            <a:ext cx="557700" cy="154923"/>
          </a:xfrm>
          <a:prstGeom prst="rect">
            <a:avLst/>
          </a:prstGeom>
        </p:spPr>
      </p:pic>
      <p:sp>
        <p:nvSpPr>
          <p:cNvPr id="29" name="Text Placeholder 20">
            <a:extLst>
              <a:ext uri="{FF2B5EF4-FFF2-40B4-BE49-F238E27FC236}">
                <a16:creationId xmlns:a16="http://schemas.microsoft.com/office/drawing/2014/main" id="{184C264F-0E9F-491A-B9F1-689D83291E1F}"/>
              </a:ext>
            </a:extLst>
          </p:cNvPr>
          <p:cNvSpPr>
            <a:spLocks noGrp="1"/>
          </p:cNvSpPr>
          <p:nvPr>
            <p:ph type="body" sz="quarter" idx="24"/>
          </p:nvPr>
        </p:nvSpPr>
        <p:spPr>
          <a:xfrm>
            <a:off x="4735687" y="3202946"/>
            <a:ext cx="225425" cy="228600"/>
          </a:xfrm>
          <a:prstGeom prst="ellipse">
            <a:avLst/>
          </a:prstGeom>
          <a:solidFill>
            <a:schemeClr val="tx2"/>
          </a:solidFill>
        </p:spPr>
        <p:txBody>
          <a:bodyPr>
            <a:normAutofit/>
          </a:bodyPr>
          <a:lstStyle>
            <a:lvl1pPr>
              <a:defRPr sz="100" b="0" i="0">
                <a:solidFill>
                  <a:schemeClr val="tx2"/>
                </a:solidFill>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a:t>
            </a:r>
          </a:p>
        </p:txBody>
      </p:sp>
      <p:sp>
        <p:nvSpPr>
          <p:cNvPr id="30" name="Oval 29">
            <a:extLst>
              <a:ext uri="{FF2B5EF4-FFF2-40B4-BE49-F238E27FC236}">
                <a16:creationId xmlns:a16="http://schemas.microsoft.com/office/drawing/2014/main" id="{C6D05E11-516A-48DD-915D-750404B133B4}"/>
              </a:ext>
            </a:extLst>
          </p:cNvPr>
          <p:cNvSpPr/>
          <p:nvPr userDrawn="1"/>
        </p:nvSpPr>
        <p:spPr>
          <a:xfrm>
            <a:off x="696997" y="3200856"/>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7184C83-DCBA-4EA4-865C-08BB84947FEB}"/>
              </a:ext>
            </a:extLst>
          </p:cNvPr>
          <p:cNvSpPr/>
          <p:nvPr userDrawn="1"/>
        </p:nvSpPr>
        <p:spPr>
          <a:xfrm>
            <a:off x="2647040" y="3205097"/>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D07D54D-1928-453C-A10F-D11DAE69D5F4}"/>
              </a:ext>
            </a:extLst>
          </p:cNvPr>
          <p:cNvSpPr/>
          <p:nvPr userDrawn="1"/>
        </p:nvSpPr>
        <p:spPr>
          <a:xfrm>
            <a:off x="2747520" y="3323495"/>
            <a:ext cx="9144" cy="28008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442A626-EA4A-412E-BA23-217FD25FF006}"/>
              </a:ext>
            </a:extLst>
          </p:cNvPr>
          <p:cNvSpPr/>
          <p:nvPr userDrawn="1"/>
        </p:nvSpPr>
        <p:spPr>
          <a:xfrm>
            <a:off x="805702" y="2985860"/>
            <a:ext cx="9144" cy="2743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4DB29EC-A6A1-4B64-ABB7-A5081788F7FD}"/>
              </a:ext>
            </a:extLst>
          </p:cNvPr>
          <p:cNvSpPr/>
          <p:nvPr userDrawn="1"/>
        </p:nvSpPr>
        <p:spPr>
          <a:xfrm>
            <a:off x="8771202" y="3295436"/>
            <a:ext cx="9144"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20">
            <a:extLst>
              <a:ext uri="{FF2B5EF4-FFF2-40B4-BE49-F238E27FC236}">
                <a16:creationId xmlns:a16="http://schemas.microsoft.com/office/drawing/2014/main" id="{305A4E1B-C39C-40EC-B1B1-0EA162CF6134}"/>
              </a:ext>
            </a:extLst>
          </p:cNvPr>
          <p:cNvSpPr>
            <a:spLocks noGrp="1"/>
          </p:cNvSpPr>
          <p:nvPr>
            <p:ph type="body" sz="quarter" idx="46" hasCustomPrompt="1"/>
          </p:nvPr>
        </p:nvSpPr>
        <p:spPr>
          <a:xfrm>
            <a:off x="5242318" y="3233347"/>
            <a:ext cx="148090" cy="150176"/>
          </a:xfrm>
          <a:prstGeom prst="ellipse">
            <a:avLst/>
          </a:prstGeom>
          <a:solidFill>
            <a:schemeClr val="tx1"/>
          </a:solidFill>
        </p:spPr>
        <p:txBody>
          <a:bodyPr>
            <a:normAutofit/>
          </a:bodyPr>
          <a:lstStyle>
            <a:lvl1pPr>
              <a:defRPr sz="100" b="0" i="0">
                <a:solidFill>
                  <a:schemeClr val="accent4"/>
                </a:solidFill>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es</a:t>
            </a:r>
          </a:p>
        </p:txBody>
      </p:sp>
      <p:sp>
        <p:nvSpPr>
          <p:cNvPr id="36" name="Text Placeholder 20">
            <a:extLst>
              <a:ext uri="{FF2B5EF4-FFF2-40B4-BE49-F238E27FC236}">
                <a16:creationId xmlns:a16="http://schemas.microsoft.com/office/drawing/2014/main" id="{389C5EC8-26B5-4663-B314-DAAC656E7357}"/>
              </a:ext>
            </a:extLst>
          </p:cNvPr>
          <p:cNvSpPr>
            <a:spLocks noGrp="1"/>
          </p:cNvSpPr>
          <p:nvPr>
            <p:ph type="body" sz="quarter" idx="49"/>
          </p:nvPr>
        </p:nvSpPr>
        <p:spPr>
          <a:xfrm>
            <a:off x="6749141" y="3214007"/>
            <a:ext cx="225425" cy="228600"/>
          </a:xfrm>
          <a:prstGeom prst="ellipse">
            <a:avLst/>
          </a:prstGeom>
          <a:solidFill>
            <a:schemeClr val="tx2"/>
          </a:solidFill>
        </p:spPr>
        <p:txBody>
          <a:bodyPr>
            <a:normAutofit/>
          </a:bodyPr>
          <a:lstStyle>
            <a:lvl1pPr>
              <a:defRPr sz="100" b="0" i="0">
                <a:solidFill>
                  <a:schemeClr val="tx2"/>
                </a:solidFill>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a:t>
            </a:r>
          </a:p>
        </p:txBody>
      </p:sp>
      <p:sp>
        <p:nvSpPr>
          <p:cNvPr id="37" name="Rectangle 36">
            <a:extLst>
              <a:ext uri="{FF2B5EF4-FFF2-40B4-BE49-F238E27FC236}">
                <a16:creationId xmlns:a16="http://schemas.microsoft.com/office/drawing/2014/main" id="{A6E3CE03-3EFE-4EAA-9C4F-718840AEC4F4}"/>
              </a:ext>
            </a:extLst>
          </p:cNvPr>
          <p:cNvSpPr/>
          <p:nvPr userDrawn="1"/>
        </p:nvSpPr>
        <p:spPr>
          <a:xfrm>
            <a:off x="6865399" y="3058930"/>
            <a:ext cx="9144" cy="2743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405CF11-6079-4A46-9F66-36F69F7B6F4E}"/>
              </a:ext>
            </a:extLst>
          </p:cNvPr>
          <p:cNvSpPr/>
          <p:nvPr userDrawn="1"/>
        </p:nvSpPr>
        <p:spPr>
          <a:xfrm>
            <a:off x="4846984" y="1045413"/>
            <a:ext cx="9144" cy="21945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20">
            <a:extLst>
              <a:ext uri="{FF2B5EF4-FFF2-40B4-BE49-F238E27FC236}">
                <a16:creationId xmlns:a16="http://schemas.microsoft.com/office/drawing/2014/main" id="{C22A85A3-DEB6-42BA-A2FF-9B8761594B09}"/>
              </a:ext>
            </a:extLst>
          </p:cNvPr>
          <p:cNvSpPr>
            <a:spLocks noGrp="1"/>
          </p:cNvSpPr>
          <p:nvPr>
            <p:ph type="body" sz="quarter" idx="50"/>
          </p:nvPr>
        </p:nvSpPr>
        <p:spPr>
          <a:xfrm>
            <a:off x="8666117" y="3205097"/>
            <a:ext cx="225425" cy="228600"/>
          </a:xfrm>
          <a:prstGeom prst="ellipse">
            <a:avLst/>
          </a:prstGeom>
          <a:solidFill>
            <a:schemeClr val="tx2"/>
          </a:solidFill>
        </p:spPr>
        <p:txBody>
          <a:bodyPr>
            <a:normAutofit/>
          </a:bodyPr>
          <a:lstStyle>
            <a:lvl1pPr>
              <a:defRPr sz="100" b="0" i="0">
                <a:solidFill>
                  <a:schemeClr val="tx2"/>
                </a:solidFill>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a:t>
            </a:r>
          </a:p>
        </p:txBody>
      </p:sp>
      <p:sp>
        <p:nvSpPr>
          <p:cNvPr id="40" name="Rectangle 39">
            <a:extLst>
              <a:ext uri="{FF2B5EF4-FFF2-40B4-BE49-F238E27FC236}">
                <a16:creationId xmlns:a16="http://schemas.microsoft.com/office/drawing/2014/main" id="{A09A23BD-AEBB-4BB6-A3F7-B35D4EECB94E}"/>
              </a:ext>
            </a:extLst>
          </p:cNvPr>
          <p:cNvSpPr/>
          <p:nvPr userDrawn="1"/>
        </p:nvSpPr>
        <p:spPr>
          <a:xfrm>
            <a:off x="5309023" y="3394815"/>
            <a:ext cx="9144" cy="1097280"/>
          </a:xfrm>
          <a:prstGeom prst="rect">
            <a:avLst/>
          </a:prstGeom>
          <a:solidFill>
            <a:srgbClr val="D4D3D4"/>
          </a:solidFill>
          <a:ln>
            <a:solidFill>
              <a:srgbClr val="D4D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58083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E3EA8C-78AF-48A7-A538-DDBFC2B390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6116" y="4615356"/>
            <a:ext cx="355600" cy="288747"/>
          </a:xfrm>
          <a:prstGeom prst="rect">
            <a:avLst/>
          </a:prstGeom>
        </p:spPr>
      </p:pic>
      <p:pic>
        <p:nvPicPr>
          <p:cNvPr id="5" name="Picture 4">
            <a:extLst>
              <a:ext uri="{FF2B5EF4-FFF2-40B4-BE49-F238E27FC236}">
                <a16:creationId xmlns:a16="http://schemas.microsoft.com/office/drawing/2014/main" id="{555D9D0C-1FB8-436D-B167-7D9E3864B6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2912" y="4993711"/>
            <a:ext cx="496482" cy="486327"/>
          </a:xfrm>
          <a:prstGeom prst="rect">
            <a:avLst/>
          </a:prstGeom>
        </p:spPr>
      </p:pic>
      <p:pic>
        <p:nvPicPr>
          <p:cNvPr id="6" name="Picture 5">
            <a:extLst>
              <a:ext uri="{FF2B5EF4-FFF2-40B4-BE49-F238E27FC236}">
                <a16:creationId xmlns:a16="http://schemas.microsoft.com/office/drawing/2014/main" id="{E3D3F905-A55F-4DFE-B71C-27C0AD70171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315200" y="5716007"/>
            <a:ext cx="4174376" cy="414204"/>
          </a:xfrm>
          <a:prstGeom prst="rect">
            <a:avLst/>
          </a:prstGeom>
        </p:spPr>
      </p:pic>
      <p:sp>
        <p:nvSpPr>
          <p:cNvPr id="7" name="Text Placeholder 9">
            <a:extLst>
              <a:ext uri="{FF2B5EF4-FFF2-40B4-BE49-F238E27FC236}">
                <a16:creationId xmlns:a16="http://schemas.microsoft.com/office/drawing/2014/main" id="{B473F95A-71DA-4E3E-9617-D9C1EF720A7A}"/>
              </a:ext>
            </a:extLst>
          </p:cNvPr>
          <p:cNvSpPr>
            <a:spLocks noGrp="1"/>
          </p:cNvSpPr>
          <p:nvPr>
            <p:ph type="body" sz="quarter" idx="12" hasCustomPrompt="1"/>
          </p:nvPr>
        </p:nvSpPr>
        <p:spPr>
          <a:xfrm>
            <a:off x="457200" y="3502152"/>
            <a:ext cx="6117336" cy="2368296"/>
          </a:xfrm>
        </p:spPr>
        <p:txBody>
          <a:bodyPr/>
          <a:lstStyle>
            <a:lvl1pPr>
              <a:defRPr b="0"/>
            </a:lvl1pPr>
            <a:lvl2pPr>
              <a:defRPr/>
            </a:lvl2pPr>
            <a:lvl3pPr marL="0" indent="0">
              <a:buFontTx/>
              <a:buNone/>
              <a:defRPr/>
            </a:lvl3pPr>
            <a:lvl4pPr marL="346075" indent="0">
              <a:buFontTx/>
              <a:buNone/>
              <a:defRPr/>
            </a:lvl4pPr>
          </a:lstStyle>
          <a:p>
            <a:pPr lvl="0"/>
            <a:r>
              <a:rPr lang="en-US"/>
              <a:t>Name</a:t>
            </a:r>
          </a:p>
          <a:p>
            <a:pPr lvl="1"/>
            <a:r>
              <a:rPr lang="en-US"/>
              <a:t>email@mitre.org</a:t>
            </a:r>
          </a:p>
          <a:p>
            <a:pPr lvl="1"/>
            <a:r>
              <a:rPr lang="en-US"/>
              <a:t>    @</a:t>
            </a:r>
            <a:r>
              <a:rPr lang="en-US" err="1"/>
              <a:t>TwitterHandle</a:t>
            </a:r>
            <a:endParaRPr lang="en-US"/>
          </a:p>
          <a:p>
            <a:pPr lvl="1"/>
            <a:r>
              <a:rPr lang="en-US"/>
              <a:t>     linkedin.com/in/</a:t>
            </a:r>
            <a:r>
              <a:rPr lang="en-US" err="1"/>
              <a:t>firstnamelastname</a:t>
            </a:r>
            <a:endParaRPr lang="en-US"/>
          </a:p>
        </p:txBody>
      </p:sp>
      <p:sp>
        <p:nvSpPr>
          <p:cNvPr id="8" name="Text Placeholder 29">
            <a:extLst>
              <a:ext uri="{FF2B5EF4-FFF2-40B4-BE49-F238E27FC236}">
                <a16:creationId xmlns:a16="http://schemas.microsoft.com/office/drawing/2014/main" id="{27621E69-3136-412D-9F02-7617ED327F42}"/>
              </a:ext>
            </a:extLst>
          </p:cNvPr>
          <p:cNvSpPr>
            <a:spLocks noGrp="1"/>
          </p:cNvSpPr>
          <p:nvPr>
            <p:ph type="body" sz="quarter" idx="19" hasCustomPrompt="1"/>
          </p:nvPr>
        </p:nvSpPr>
        <p:spPr>
          <a:xfrm>
            <a:off x="1" y="-32656"/>
            <a:ext cx="10394950" cy="1149350"/>
          </a:xfrm>
        </p:spPr>
        <p:txBody>
          <a:bodyPr/>
          <a:lstStyle>
            <a:lvl1pPr marL="0" marR="0" indent="0" algn="l" defTabSz="914400" rtl="0" eaLnBrk="1" fontAlgn="auto" latinLnBrk="0" hangingPunct="1">
              <a:lnSpc>
                <a:spcPct val="100000"/>
              </a:lnSpc>
              <a:spcBef>
                <a:spcPts val="600"/>
              </a:spcBef>
              <a:spcAft>
                <a:spcPts val="600"/>
              </a:spcAft>
              <a:buClrTx/>
              <a:buSzTx/>
              <a:buFont typeface="Arial"/>
              <a:buNone/>
              <a:tabLst/>
              <a:defRPr>
                <a:solidFill>
                  <a:srgbClr val="FFFF00"/>
                </a:solidFill>
              </a:defRPr>
            </a:lvl1pPr>
          </a:lstStyle>
          <a:p>
            <a:pPr marL="0" marR="0" lvl="0" indent="0" algn="l" defTabSz="914400" rtl="0" eaLnBrk="1" fontAlgn="auto" latinLnBrk="0" hangingPunct="1">
              <a:lnSpc>
                <a:spcPct val="100000"/>
              </a:lnSpc>
              <a:spcBef>
                <a:spcPts val="600"/>
              </a:spcBef>
              <a:spcAft>
                <a:spcPts val="600"/>
              </a:spcAft>
              <a:buClrTx/>
              <a:buSzTx/>
              <a:buFont typeface="Arial"/>
              <a:buNone/>
              <a:tabLst/>
              <a:defRPr/>
            </a:pPr>
            <a:r>
              <a:rPr lang="en-US"/>
              <a:t>Disclaimer: Presentation Option Only</a:t>
            </a:r>
            <a:endParaRPr kumimoji="0" lang="en-US" altLang="en-US" sz="2400" b="1" i="0" u="none" strike="noStrike" cap="none" normalizeH="0" baseline="0">
              <a:ln>
                <a:noFill/>
              </a:ln>
              <a:solidFill>
                <a:schemeClr val="accent2"/>
              </a:solidFill>
              <a:effectLst/>
              <a:latin typeface="Arial" panose="020B0604020202020204" pitchFamily="34" charset="0"/>
            </a:endParaRPr>
          </a:p>
        </p:txBody>
      </p:sp>
    </p:spTree>
    <p:extLst>
      <p:ext uri="{BB962C8B-B14F-4D97-AF65-F5344CB8AC3E}">
        <p14:creationId xmlns:p14="http://schemas.microsoft.com/office/powerpoint/2010/main" val="4820484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Project_disclaimer_Navy">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A5A9BEE-33FC-4028-A95F-D2A7B8D4D3C1}"/>
              </a:ext>
            </a:extLst>
          </p:cNvPr>
          <p:cNvSpPr>
            <a:spLocks noGrp="1"/>
          </p:cNvSpPr>
          <p:nvPr>
            <p:ph type="body" sz="quarter" idx="12" hasCustomPrompt="1"/>
          </p:nvPr>
        </p:nvSpPr>
        <p:spPr>
          <a:xfrm>
            <a:off x="457200" y="3497263"/>
            <a:ext cx="4765675" cy="2781300"/>
          </a:xfrm>
        </p:spPr>
        <p:txBody>
          <a:bodyPr/>
          <a:lstStyle>
            <a:lvl1pPr>
              <a:defRPr/>
            </a:lvl1pPr>
            <a:lvl2pPr>
              <a:defRPr/>
            </a:lvl2pPr>
          </a:lstStyle>
          <a:p>
            <a:pPr lvl="0"/>
            <a:r>
              <a:rPr lang="en-US"/>
              <a:t>Project Name</a:t>
            </a:r>
          </a:p>
          <a:p>
            <a:pPr lvl="0"/>
            <a:r>
              <a:rPr lang="en-US"/>
              <a:t>Project Number</a:t>
            </a:r>
          </a:p>
          <a:p>
            <a:pPr lvl="0"/>
            <a:r>
              <a:rPr lang="en-US"/>
              <a:t>Disclaimer text</a:t>
            </a:r>
          </a:p>
          <a:p>
            <a:pPr lvl="1"/>
            <a:r>
              <a:rPr lang="en-US"/>
              <a:t>Additional text</a:t>
            </a:r>
          </a:p>
        </p:txBody>
      </p:sp>
      <p:pic>
        <p:nvPicPr>
          <p:cNvPr id="3" name="Picture 2">
            <a:extLst>
              <a:ext uri="{FF2B5EF4-FFF2-40B4-BE49-F238E27FC236}">
                <a16:creationId xmlns:a16="http://schemas.microsoft.com/office/drawing/2014/main" id="{D6533CC0-0812-4E22-B6BB-A0C1CC7F5AC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315200" y="5716007"/>
            <a:ext cx="4174376" cy="414204"/>
          </a:xfrm>
          <a:prstGeom prst="rect">
            <a:avLst/>
          </a:prstGeom>
        </p:spPr>
      </p:pic>
      <p:sp>
        <p:nvSpPr>
          <p:cNvPr id="6" name="Text Placeholder 29">
            <a:extLst>
              <a:ext uri="{FF2B5EF4-FFF2-40B4-BE49-F238E27FC236}">
                <a16:creationId xmlns:a16="http://schemas.microsoft.com/office/drawing/2014/main" id="{5CECFA0F-6E30-41CB-8655-2BD7D9FAD580}"/>
              </a:ext>
            </a:extLst>
          </p:cNvPr>
          <p:cNvSpPr txBox="1">
            <a:spLocks/>
          </p:cNvSpPr>
          <p:nvPr userDrawn="1"/>
        </p:nvSpPr>
        <p:spPr>
          <a:xfrm>
            <a:off x="1" y="-32656"/>
            <a:ext cx="10394950" cy="1149350"/>
          </a:xfrm>
          <a:prstGeom prst="rect">
            <a:avLst/>
          </a:prstGeom>
        </p:spPr>
        <p:txBody>
          <a:bodyPr/>
          <a:lstStyle>
            <a:lvl1pPr marL="0" marR="0" indent="0" algn="l" defTabSz="914400" rtl="0" eaLnBrk="1" fontAlgn="auto" latinLnBrk="0" hangingPunct="1">
              <a:lnSpc>
                <a:spcPct val="100000"/>
              </a:lnSpc>
              <a:spcBef>
                <a:spcPts val="600"/>
              </a:spcBef>
              <a:spcAft>
                <a:spcPts val="600"/>
              </a:spcAft>
              <a:buClrTx/>
              <a:buSzTx/>
              <a:buFont typeface="Arial"/>
              <a:buNone/>
              <a:tabLst/>
              <a:defRPr sz="2400" b="1" i="0" kern="1200" cap="none" baseline="0">
                <a:solidFill>
                  <a:srgbClr val="FFFF00"/>
                </a:solidFill>
                <a:latin typeface="+mn-lt"/>
                <a:ea typeface="Arial Narrow" charset="0"/>
                <a:cs typeface="Arial Narrow" charset="0"/>
              </a:defRPr>
            </a:lvl1pPr>
            <a:lvl2pPr marL="9525" indent="0" algn="l" defTabSz="914400" rtl="0" eaLnBrk="1" latinLnBrk="0" hangingPunct="1">
              <a:lnSpc>
                <a:spcPct val="100000"/>
              </a:lnSpc>
              <a:spcBef>
                <a:spcPts val="600"/>
              </a:spcBef>
              <a:spcAft>
                <a:spcPts val="600"/>
              </a:spcAft>
              <a:buFont typeface="Arial"/>
              <a:buNone/>
              <a:tabLst/>
              <a:defRPr lang="en-US" sz="2400" b="0" i="0" kern="1200" baseline="0" dirty="0" smtClean="0">
                <a:solidFill>
                  <a:schemeClr val="tx2"/>
                </a:solidFill>
                <a:latin typeface="+mn-lt"/>
                <a:ea typeface="Arial Narrow" charset="0"/>
                <a:cs typeface="Arial Narrow" charset="0"/>
              </a:defRPr>
            </a:lvl2pPr>
            <a:lvl3pPr marL="238125" indent="-238125" algn="l" defTabSz="914400" rtl="0" eaLnBrk="1" latinLnBrk="0" hangingPunct="1">
              <a:lnSpc>
                <a:spcPct val="100000"/>
              </a:lnSpc>
              <a:spcBef>
                <a:spcPts val="600"/>
              </a:spcBef>
              <a:spcAft>
                <a:spcPts val="600"/>
              </a:spcAft>
              <a:buClrTx/>
              <a:buSzPct val="110000"/>
              <a:buFont typeface="Wingdings" panose="05000000000000000000" pitchFamily="2" charset="2"/>
              <a:buChar char="§"/>
              <a:tabLst/>
              <a:defRPr lang="en-US" sz="2400" b="0" i="0" kern="1200" baseline="0" dirty="0" smtClean="0">
                <a:solidFill>
                  <a:schemeClr val="tx2"/>
                </a:solidFill>
                <a:latin typeface="+mn-lt"/>
                <a:ea typeface="Arial Narrow" charset="0"/>
                <a:cs typeface="Arial Narrow" charset="0"/>
              </a:defRPr>
            </a:lvl3pPr>
            <a:lvl4pPr marL="693738" marR="0" indent="-347663" algn="l" defTabSz="914400" rtl="0" eaLnBrk="1" fontAlgn="auto" latinLnBrk="0" hangingPunct="1">
              <a:lnSpc>
                <a:spcPct val="100000"/>
              </a:lnSpc>
              <a:spcBef>
                <a:spcPts val="500"/>
              </a:spcBef>
              <a:spcAft>
                <a:spcPts val="600"/>
              </a:spcAft>
              <a:buClrTx/>
              <a:buSzPct val="110000"/>
              <a:buFont typeface="Wingdings" panose="05000000000000000000" pitchFamily="2" charset="2"/>
              <a:buChar char="§"/>
              <a:tabLst/>
              <a:defRPr lang="en-US" sz="2400" b="0" i="0" kern="1200" dirty="0" smtClean="0">
                <a:solidFill>
                  <a:schemeClr val="tx2"/>
                </a:solidFill>
                <a:latin typeface="+mn-lt"/>
                <a:ea typeface="Arial Narrow" charset="0"/>
                <a:cs typeface="Arial Narrow" charset="0"/>
              </a:defRPr>
            </a:lvl4pPr>
            <a:lvl5pPr marL="1543050" marR="0" indent="-339725" algn="l" defTabSz="914400" rtl="0" eaLnBrk="1" fontAlgn="auto" latinLnBrk="0" hangingPunct="1">
              <a:lnSpc>
                <a:spcPct val="100000"/>
              </a:lnSpc>
              <a:spcBef>
                <a:spcPts val="600"/>
              </a:spcBef>
              <a:spcAft>
                <a:spcPts val="600"/>
              </a:spcAft>
              <a:buClrTx/>
              <a:buSzPct val="95000"/>
              <a:buFont typeface="Wingdings" panose="05000000000000000000" pitchFamily="2" charset="2"/>
              <a:buChar char="§"/>
              <a:tabLst/>
              <a:defRPr lang="en-US" sz="2200" b="0" i="0" kern="1200" baseline="0" dirty="0" smtClean="0">
                <a:solidFill>
                  <a:schemeClr val="tx2"/>
                </a:solidFill>
                <a:latin typeface="+mn-lt"/>
                <a:ea typeface="Arial Narrow" charset="0"/>
                <a:cs typeface="Arial Narrow" charset="0"/>
              </a:defRPr>
            </a:lvl5pPr>
            <a:lvl6pPr marL="1947863" marR="0" indent="-231775" algn="l" defTabSz="914400" rtl="0" eaLnBrk="1" fontAlgn="auto" latinLnBrk="0" hangingPunct="1">
              <a:lnSpc>
                <a:spcPct val="100000"/>
              </a:lnSpc>
              <a:spcBef>
                <a:spcPts val="600"/>
              </a:spcBef>
              <a:spcAft>
                <a:spcPts val="600"/>
              </a:spcAft>
              <a:buClrTx/>
              <a:buSzPct val="110000"/>
              <a:buFont typeface="Wingdings" panose="05000000000000000000" pitchFamily="2" charset="2"/>
              <a:buChar char="§"/>
              <a:tabLst/>
              <a:defRPr sz="1800" b="0" kern="1200" cap="none" baseline="0">
                <a:solidFill>
                  <a:schemeClr val="tx2"/>
                </a:solidFill>
                <a:latin typeface="+mn-lt"/>
                <a:ea typeface="+mn-ea"/>
                <a:cs typeface="+mn-cs"/>
              </a:defRPr>
            </a:lvl6pPr>
            <a:lvl7pPr marL="2290763" indent="-223838" algn="l" defTabSz="914400" rtl="0" eaLnBrk="1" latinLnBrk="0" hangingPunct="1">
              <a:lnSpc>
                <a:spcPct val="100000"/>
              </a:lnSpc>
              <a:spcBef>
                <a:spcPts val="500"/>
              </a:spcBef>
              <a:buFont typeface="Wingdings" panose="05000000000000000000" pitchFamily="2" charset="2"/>
              <a:buChar char="§"/>
              <a:tabLst/>
              <a:defRPr sz="1600" kern="1200">
                <a:solidFill>
                  <a:schemeClr val="tx2"/>
                </a:solidFill>
                <a:latin typeface="+mn-lt"/>
                <a:ea typeface="+mn-ea"/>
                <a:cs typeface="+mn-cs"/>
              </a:defRPr>
            </a:lvl7pPr>
            <a:lvl8pPr marL="3136392"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en-US"/>
              <a:t>Disclaimer: Presentation Option Only</a:t>
            </a:r>
            <a:endParaRPr lang="en-US" altLang="en-US">
              <a:solidFill>
                <a:schemeClr val="accent2"/>
              </a:solidFill>
              <a:latin typeface="Arial" panose="020B0604020202020204" pitchFamily="34" charset="0"/>
            </a:endParaRPr>
          </a:p>
        </p:txBody>
      </p:sp>
      <p:sp>
        <p:nvSpPr>
          <p:cNvPr id="8" name="Text Placeholder 6">
            <a:extLst>
              <a:ext uri="{FF2B5EF4-FFF2-40B4-BE49-F238E27FC236}">
                <a16:creationId xmlns:a16="http://schemas.microsoft.com/office/drawing/2014/main" id="{15C892AD-B5C2-4E9D-A06B-A6C82AAA048D}"/>
              </a:ext>
            </a:extLst>
          </p:cNvPr>
          <p:cNvSpPr>
            <a:spLocks noGrp="1"/>
          </p:cNvSpPr>
          <p:nvPr>
            <p:ph type="body" sz="quarter" idx="13" hasCustomPrompt="1"/>
          </p:nvPr>
        </p:nvSpPr>
        <p:spPr>
          <a:xfrm>
            <a:off x="0" y="579437"/>
            <a:ext cx="11666481" cy="914400"/>
          </a:xfrm>
        </p:spPr>
        <p:txBody>
          <a:bodyPr/>
          <a:lstStyle>
            <a:lvl1pPr marL="0" marR="0" indent="0" algn="l" defTabSz="914400" rtl="0" eaLnBrk="1" fontAlgn="auto" latinLnBrk="0" hangingPunct="1">
              <a:lnSpc>
                <a:spcPct val="100000"/>
              </a:lnSpc>
              <a:spcBef>
                <a:spcPts val="600"/>
              </a:spcBef>
              <a:spcAft>
                <a:spcPts val="600"/>
              </a:spcAft>
              <a:buClrTx/>
              <a:buSzTx/>
              <a:buFont typeface="Arial"/>
              <a:buNone/>
              <a:tabLst/>
              <a:defRPr>
                <a:solidFill>
                  <a:srgbClr val="FFFF00"/>
                </a:solidFill>
              </a:defRPr>
            </a:lvl1pPr>
          </a:lstStyle>
          <a:p>
            <a:pPr marL="0" marR="0" lvl="0" indent="0" algn="l" defTabSz="914400" rtl="0" eaLnBrk="1" fontAlgn="auto" latinLnBrk="0" hangingPunct="1">
              <a:lnSpc>
                <a:spcPct val="100000"/>
              </a:lnSpc>
              <a:spcBef>
                <a:spcPts val="600"/>
              </a:spcBef>
              <a:spcAft>
                <a:spcPts val="600"/>
              </a:spcAft>
              <a:buClrTx/>
              <a:buSzTx/>
              <a:buFont typeface="Arial"/>
              <a:buNone/>
              <a:tabLst/>
              <a:defRPr/>
            </a:pPr>
            <a:r>
              <a:rPr lang="en-US"/>
              <a:t>If needed, use this slide to add required contract or project information specific to your sponsor.</a:t>
            </a:r>
            <a:endParaRPr kumimoji="0" lang="en-US" altLang="en-US" sz="2400" b="1" i="0" u="none" strike="noStrike" cap="none" normalizeH="0" baseline="0">
              <a:ln>
                <a:noFill/>
              </a:ln>
              <a:solidFill>
                <a:schemeClr val="accent2"/>
              </a:solidFill>
              <a:effectLst/>
              <a:latin typeface="Arial" panose="020B0604020202020204" pitchFamily="34" charset="0"/>
            </a:endParaRPr>
          </a:p>
        </p:txBody>
      </p:sp>
    </p:spTree>
    <p:extLst>
      <p:ext uri="{BB962C8B-B14F-4D97-AF65-F5344CB8AC3E}">
        <p14:creationId xmlns:p14="http://schemas.microsoft.com/office/powerpoint/2010/main" val="12117828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005B9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6632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Internal p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15920-DBA3-9443-AD8B-D9882DC863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E44509-BC6D-1D43-887F-140B1486388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703F0-E9F2-2641-A92C-F22B55DF0779}"/>
              </a:ext>
            </a:extLst>
          </p:cNvPr>
          <p:cNvSpPr>
            <a:spLocks noGrp="1"/>
          </p:cNvSpPr>
          <p:nvPr>
            <p:ph type="dt" sz="half" idx="10"/>
          </p:nvPr>
        </p:nvSpPr>
        <p:spPr/>
        <p:txBody>
          <a:bodyPr/>
          <a:lstStyle/>
          <a:p>
            <a:fld id="{32AC3780-DC4F-EF47-A2D6-9EC90384A31C}" type="datetime1">
              <a:rPr lang="en-US" smtClean="0"/>
              <a:t>5/1/2025</a:t>
            </a:fld>
            <a:endParaRPr lang="en-US"/>
          </a:p>
        </p:txBody>
      </p:sp>
      <p:sp>
        <p:nvSpPr>
          <p:cNvPr id="6" name="Slide Number Placeholder 5">
            <a:extLst>
              <a:ext uri="{FF2B5EF4-FFF2-40B4-BE49-F238E27FC236}">
                <a16:creationId xmlns:a16="http://schemas.microsoft.com/office/drawing/2014/main" id="{EBFEFEC3-D38C-FA48-BEDA-E90819823037}"/>
              </a:ext>
            </a:extLst>
          </p:cNvPr>
          <p:cNvSpPr>
            <a:spLocks noGrp="1"/>
          </p:cNvSpPr>
          <p:nvPr>
            <p:ph type="sldNum" sz="quarter" idx="12"/>
          </p:nvPr>
        </p:nvSpPr>
        <p:spPr/>
        <p:txBody>
          <a:bodyPr/>
          <a:lstStyle/>
          <a:p>
            <a:fld id="{34BEA167-8756-904D-8502-91CDB0F8A7DC}" type="slidenum">
              <a:rPr lang="en-US" smtClean="0"/>
              <a:t>‹#›</a:t>
            </a:fld>
            <a:endParaRPr lang="en-US"/>
          </a:p>
        </p:txBody>
      </p:sp>
    </p:spTree>
    <p:extLst>
      <p:ext uri="{BB962C8B-B14F-4D97-AF65-F5344CB8AC3E}">
        <p14:creationId xmlns:p14="http://schemas.microsoft.com/office/powerpoint/2010/main" val="34820721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7B315-E9F0-4519-B28E-279478DA97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851EEA-B094-476E-957C-F98E76FF53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FD83FC-FE87-45E6-8673-45682A46750F}"/>
              </a:ext>
            </a:extLst>
          </p:cNvPr>
          <p:cNvSpPr>
            <a:spLocks noGrp="1"/>
          </p:cNvSpPr>
          <p:nvPr>
            <p:ph type="dt" sz="half" idx="10"/>
          </p:nvPr>
        </p:nvSpPr>
        <p:spPr/>
        <p:txBody>
          <a:bodyPr/>
          <a:lstStyle/>
          <a:p>
            <a:fld id="{3D419FD7-6819-4D72-96F8-B4407BF0F1AC}" type="datetimeFigureOut">
              <a:rPr lang="en-US" smtClean="0"/>
              <a:t>5/1/2025</a:t>
            </a:fld>
            <a:endParaRPr lang="en-US"/>
          </a:p>
        </p:txBody>
      </p:sp>
      <p:sp>
        <p:nvSpPr>
          <p:cNvPr id="5" name="Footer Placeholder 4">
            <a:extLst>
              <a:ext uri="{FF2B5EF4-FFF2-40B4-BE49-F238E27FC236}">
                <a16:creationId xmlns:a16="http://schemas.microsoft.com/office/drawing/2014/main" id="{B676A010-B65C-420F-A4C4-32C948B761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627BF9-4DA0-41F6-9D6D-10C1884DA185}"/>
              </a:ext>
            </a:extLst>
          </p:cNvPr>
          <p:cNvSpPr>
            <a:spLocks noGrp="1"/>
          </p:cNvSpPr>
          <p:nvPr>
            <p:ph type="sldNum" sz="quarter" idx="12"/>
          </p:nvPr>
        </p:nvSpPr>
        <p:spPr/>
        <p:txBody>
          <a:bodyPr/>
          <a:lstStyle/>
          <a:p>
            <a:fld id="{FDD2BF2E-9759-485F-80B7-F10AF87361F1}" type="slidenum">
              <a:rPr lang="en-US" smtClean="0"/>
              <a:t>‹#›</a:t>
            </a:fld>
            <a:endParaRPr lang="en-US"/>
          </a:p>
        </p:txBody>
      </p:sp>
    </p:spTree>
    <p:extLst>
      <p:ext uri="{BB962C8B-B14F-4D97-AF65-F5344CB8AC3E}">
        <p14:creationId xmlns:p14="http://schemas.microsoft.com/office/powerpoint/2010/main" val="22884575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Bullet List_White">
    <p:bg>
      <p:bgRef idx="1001">
        <a:schemeClr val="bg2"/>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lvl1pPr>
              <a:defRPr>
                <a:solidFill>
                  <a:schemeClr val="tx1"/>
                </a:solidFill>
              </a:defRPr>
            </a:lvl1pPr>
          </a:lstStyle>
          <a:p>
            <a:fld id="{2F2F552B-1952-B44E-8CAB-5705F0ACD2E2}" type="slidenum">
              <a:rPr lang="uk-UA" smtClean="0"/>
              <a:pPr/>
              <a:t>‹#›</a:t>
            </a:fld>
            <a:endParaRPr lang="uk-UA"/>
          </a:p>
        </p:txBody>
      </p:sp>
      <p:sp>
        <p:nvSpPr>
          <p:cNvPr id="7" name="Title 11">
            <a:extLst>
              <a:ext uri="{FF2B5EF4-FFF2-40B4-BE49-F238E27FC236}">
                <a16:creationId xmlns:a16="http://schemas.microsoft.com/office/drawing/2014/main" id="{7086F48C-126B-4E0A-AED0-E786B5015B52}"/>
              </a:ext>
            </a:extLst>
          </p:cNvPr>
          <p:cNvSpPr>
            <a:spLocks noGrp="1"/>
          </p:cNvSpPr>
          <p:nvPr>
            <p:ph type="title" hasCustomPrompt="1"/>
          </p:nvPr>
        </p:nvSpPr>
        <p:spPr>
          <a:xfrm>
            <a:off x="457200" y="396905"/>
            <a:ext cx="11277600" cy="693337"/>
          </a:xfrm>
        </p:spPr>
        <p:txBody>
          <a:bodyPr/>
          <a:lstStyle>
            <a:lvl1pPr>
              <a:defRPr sz="3200">
                <a:solidFill>
                  <a:schemeClr val="tx2"/>
                </a:solidFill>
              </a:defRPr>
            </a:lvl1pPr>
          </a:lstStyle>
          <a:p>
            <a:r>
              <a:rPr lang="en-US"/>
              <a:t>Slide Title, Arial 32 pt.</a:t>
            </a:r>
          </a:p>
        </p:txBody>
      </p:sp>
      <p:sp>
        <p:nvSpPr>
          <p:cNvPr id="8" name="Content Placeholder 4">
            <a:extLst>
              <a:ext uri="{FF2B5EF4-FFF2-40B4-BE49-F238E27FC236}">
                <a16:creationId xmlns:a16="http://schemas.microsoft.com/office/drawing/2014/main" id="{86B32392-5B55-403B-BA4E-35EE7D3DE154}"/>
              </a:ext>
            </a:extLst>
          </p:cNvPr>
          <p:cNvSpPr>
            <a:spLocks noGrp="1"/>
          </p:cNvSpPr>
          <p:nvPr>
            <p:ph sz="quarter" idx="12" hasCustomPrompt="1"/>
          </p:nvPr>
        </p:nvSpPr>
        <p:spPr>
          <a:xfrm>
            <a:off x="457200" y="1246909"/>
            <a:ext cx="11277600" cy="5001491"/>
          </a:xfrm>
        </p:spPr>
        <p:txBody>
          <a:bodyPr>
            <a:noAutofit/>
          </a:bodyPr>
          <a:lstStyle>
            <a:lvl1pPr marL="225425" indent="-225425">
              <a:buFont typeface="Arial" panose="020B0604020202020204" pitchFamily="34" charset="0"/>
              <a:buChar char="•"/>
              <a:defRPr b="0">
                <a:solidFill>
                  <a:schemeClr val="tx2"/>
                </a:solidFill>
              </a:defRPr>
            </a:lvl1pPr>
            <a:lvl2pPr marL="688975" indent="-344488">
              <a:buClr>
                <a:schemeClr val="tx1"/>
              </a:buClr>
              <a:buSzPct val="110000"/>
              <a:buFont typeface="Arial" panose="020B0604020202020204" pitchFamily="34" charset="0"/>
              <a:buChar char="‒"/>
              <a:defRPr>
                <a:solidFill>
                  <a:schemeClr val="tx2"/>
                </a:solidFill>
              </a:defRPr>
            </a:lvl2pPr>
            <a:lvl3pPr marL="1033463" indent="-344488">
              <a:buFont typeface="Courier New" panose="02070309020205020404" pitchFamily="49" charset="0"/>
              <a:buChar char="o"/>
              <a:defRPr sz="2200">
                <a:solidFill>
                  <a:schemeClr val="tx2"/>
                </a:solidFill>
              </a:defRPr>
            </a:lvl3pPr>
            <a:lvl4pPr marL="1033463" indent="-344488">
              <a:buFont typeface="Courier New" panose="02070309020205020404" pitchFamily="49" charset="0"/>
              <a:buChar char="o"/>
              <a:defRPr sz="2200">
                <a:solidFill>
                  <a:schemeClr val="tx2"/>
                </a:solidFill>
              </a:defRPr>
            </a:lvl4pPr>
            <a:lvl5pPr marL="1377950" indent="-238125">
              <a:buFont typeface="Arial" panose="020B0604020202020204" pitchFamily="34" charset="0"/>
              <a:buChar char="•"/>
              <a:defRPr sz="1800">
                <a:solidFill>
                  <a:schemeClr val="tx2"/>
                </a:solidFill>
              </a:defRPr>
            </a:lvl5pPr>
            <a:lvl6pPr marL="1603375" indent="-225425">
              <a:buFont typeface="Arial" panose="020B0604020202020204" pitchFamily="34" charset="0"/>
              <a:buChar char="‒"/>
              <a:defRPr sz="1600">
                <a:solidFill>
                  <a:schemeClr val="tx1"/>
                </a:solidFill>
              </a:defRPr>
            </a:lvl6pPr>
          </a:lstStyle>
          <a:p>
            <a:pPr lvl="0"/>
            <a:r>
              <a:rPr lang="en-US"/>
              <a:t>Click to edit master text styles</a:t>
            </a:r>
          </a:p>
          <a:p>
            <a:pPr lvl="1"/>
            <a:r>
              <a:rPr lang="en-US"/>
              <a:t>Second level</a:t>
            </a:r>
          </a:p>
          <a:p>
            <a:pPr lvl="2"/>
            <a:r>
              <a:rPr lang="en-US"/>
              <a:t>Third level</a:t>
            </a:r>
          </a:p>
          <a:p>
            <a:pPr lvl="4"/>
            <a:r>
              <a:rPr lang="en-US"/>
              <a:t>Fourth level</a:t>
            </a:r>
          </a:p>
          <a:p>
            <a:pPr lvl="5"/>
            <a:r>
              <a:rPr lang="en-US"/>
              <a:t>Fifth level</a:t>
            </a:r>
          </a:p>
        </p:txBody>
      </p:sp>
      <p:pic>
        <p:nvPicPr>
          <p:cNvPr id="10" name="Graphic 9">
            <a:extLst>
              <a:ext uri="{FF2B5EF4-FFF2-40B4-BE49-F238E27FC236}">
                <a16:creationId xmlns:a16="http://schemas.microsoft.com/office/drawing/2014/main" id="{49099A86-3DE4-41E9-9CDD-9E48744D9D7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5530" y="6483429"/>
            <a:ext cx="621880" cy="238387"/>
          </a:xfrm>
          <a:prstGeom prst="rect">
            <a:avLst/>
          </a:prstGeom>
        </p:spPr>
      </p:pic>
      <p:sp>
        <p:nvSpPr>
          <p:cNvPr id="6" name="Rectangle 5">
            <a:extLst>
              <a:ext uri="{FF2B5EF4-FFF2-40B4-BE49-F238E27FC236}">
                <a16:creationId xmlns:a16="http://schemas.microsoft.com/office/drawing/2014/main" id="{9271FE97-3D8F-453A-AEC4-7DC6C027BE9D}"/>
              </a:ext>
            </a:extLst>
          </p:cNvPr>
          <p:cNvSpPr/>
          <p:nvPr userDrawn="1"/>
        </p:nvSpPr>
        <p:spPr>
          <a:xfrm>
            <a:off x="3638550" y="6405066"/>
            <a:ext cx="4876800" cy="414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7923056"/>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Divider Slide 3_White">
    <p:bg>
      <p:bgRef idx="1001">
        <a:schemeClr val="bg2"/>
      </p:bgRef>
    </p:bg>
    <p:spTree>
      <p:nvGrpSpPr>
        <p:cNvPr id="1" name=""/>
        <p:cNvGrpSpPr/>
        <p:nvPr/>
      </p:nvGrpSpPr>
      <p:grpSpPr>
        <a:xfrm>
          <a:off x="0" y="0"/>
          <a:ext cx="0" cy="0"/>
          <a:chOff x="0" y="0"/>
          <a:chExt cx="0" cy="0"/>
        </a:xfrm>
      </p:grpSpPr>
      <p:sp>
        <p:nvSpPr>
          <p:cNvPr id="7" name="Title 8"/>
          <p:cNvSpPr>
            <a:spLocks noGrp="1"/>
          </p:cNvSpPr>
          <p:nvPr>
            <p:ph type="title" hasCustomPrompt="1"/>
          </p:nvPr>
        </p:nvSpPr>
        <p:spPr>
          <a:xfrm>
            <a:off x="457200" y="2046425"/>
            <a:ext cx="9334500" cy="1382576"/>
          </a:xfrm>
        </p:spPr>
        <p:txBody>
          <a:bodyPr/>
          <a:lstStyle>
            <a:lvl1pPr algn="l">
              <a:lnSpc>
                <a:spcPct val="100000"/>
              </a:lnSpc>
              <a:defRPr sz="5400" baseline="0">
                <a:solidFill>
                  <a:schemeClr val="tx1"/>
                </a:solidFill>
              </a:defRPr>
            </a:lvl1pPr>
          </a:lstStyle>
          <a:p>
            <a:r>
              <a:rPr lang="en-US"/>
              <a:t>Section Title</a:t>
            </a:r>
          </a:p>
        </p:txBody>
      </p:sp>
      <p:sp>
        <p:nvSpPr>
          <p:cNvPr id="2" name="Slide Number Placeholder 1"/>
          <p:cNvSpPr>
            <a:spLocks noGrp="1"/>
          </p:cNvSpPr>
          <p:nvPr>
            <p:ph type="sldNum" sz="quarter" idx="11"/>
          </p:nvPr>
        </p:nvSpPr>
        <p:spPr/>
        <p:txBody>
          <a:bodyPr/>
          <a:lstStyle>
            <a:lvl1pPr>
              <a:defRPr>
                <a:solidFill>
                  <a:schemeClr val="tx1"/>
                </a:solidFill>
              </a:defRPr>
            </a:lvl1pPr>
          </a:lstStyle>
          <a:p>
            <a:fld id="{2F2F552B-1952-B44E-8CAB-5705F0ACD2E2}" type="slidenum">
              <a:rPr lang="uk-UA" smtClean="0"/>
              <a:pPr/>
              <a:t>‹#›</a:t>
            </a:fld>
            <a:endParaRPr lang="uk-UA"/>
          </a:p>
        </p:txBody>
      </p:sp>
      <p:pic>
        <p:nvPicPr>
          <p:cNvPr id="5" name="Graphic 4">
            <a:extLst>
              <a:ext uri="{FF2B5EF4-FFF2-40B4-BE49-F238E27FC236}">
                <a16:creationId xmlns:a16="http://schemas.microsoft.com/office/drawing/2014/main" id="{82679C98-6E2B-4800-9028-133E080E8A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5530" y="6483429"/>
            <a:ext cx="621880" cy="238387"/>
          </a:xfrm>
          <a:prstGeom prst="rect">
            <a:avLst/>
          </a:prstGeom>
        </p:spPr>
      </p:pic>
    </p:spTree>
    <p:extLst>
      <p:ext uri="{BB962C8B-B14F-4D97-AF65-F5344CB8AC3E}">
        <p14:creationId xmlns:p14="http://schemas.microsoft.com/office/powerpoint/2010/main" val="2027472450"/>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34A0B-1AE0-418B-8CEE-6330970523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03999F-DD12-465D-A194-0B0007D9E9A0}"/>
              </a:ext>
            </a:extLst>
          </p:cNvPr>
          <p:cNvSpPr>
            <a:spLocks noGrp="1"/>
          </p:cNvSpPr>
          <p:nvPr>
            <p:ph type="dt" sz="half" idx="10"/>
          </p:nvPr>
        </p:nvSpPr>
        <p:spPr/>
        <p:txBody>
          <a:bodyPr/>
          <a:lstStyle/>
          <a:p>
            <a:fld id="{B75215B2-A96B-41F2-808A-D852C08F82DF}" type="datetimeFigureOut">
              <a:rPr lang="en-US" smtClean="0"/>
              <a:t>5/1/2025</a:t>
            </a:fld>
            <a:endParaRPr lang="en-US"/>
          </a:p>
        </p:txBody>
      </p:sp>
      <p:sp>
        <p:nvSpPr>
          <p:cNvPr id="4" name="Footer Placeholder 3">
            <a:extLst>
              <a:ext uri="{FF2B5EF4-FFF2-40B4-BE49-F238E27FC236}">
                <a16:creationId xmlns:a16="http://schemas.microsoft.com/office/drawing/2014/main" id="{8FF8F050-7050-4C0F-A41A-0228B1D7B3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C00B6F-8786-467A-A36C-EE5CE8934DBB}"/>
              </a:ext>
            </a:extLst>
          </p:cNvPr>
          <p:cNvSpPr>
            <a:spLocks noGrp="1"/>
          </p:cNvSpPr>
          <p:nvPr>
            <p:ph type="sldNum" sz="quarter" idx="12"/>
          </p:nvPr>
        </p:nvSpPr>
        <p:spPr/>
        <p:txBody>
          <a:bodyPr/>
          <a:lstStyle/>
          <a:p>
            <a:fld id="{5E0E7A39-D82E-472B-9483-AEB522AFF77A}" type="slidenum">
              <a:rPr lang="en-US" smtClean="0"/>
              <a:t>‹#›</a:t>
            </a:fld>
            <a:endParaRPr lang="en-US"/>
          </a:p>
        </p:txBody>
      </p:sp>
    </p:spTree>
    <p:extLst>
      <p:ext uri="{BB962C8B-B14F-4D97-AF65-F5344CB8AC3E}">
        <p14:creationId xmlns:p14="http://schemas.microsoft.com/office/powerpoint/2010/main" val="331821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Insid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A4141-55A2-2548-82EC-D9E5FA93F225}"/>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3B5767-76F7-E047-A4F7-EC47B49B8168}"/>
              </a:ext>
            </a:extLst>
          </p:cNvPr>
          <p:cNvSpPr>
            <a:spLocks noGrp="1"/>
          </p:cNvSpPr>
          <p:nvPr>
            <p:ph type="body" idx="1"/>
          </p:nvPr>
        </p:nvSpPr>
        <p:spPr>
          <a:xfrm>
            <a:off x="839789" y="1681163"/>
            <a:ext cx="5157787" cy="823912"/>
          </a:xfrm>
        </p:spPr>
        <p:txBody>
          <a:bodyPr anchor="b"/>
          <a:lstStyle>
            <a:lvl1pPr marL="0" indent="0">
              <a:buNone/>
              <a:defRPr sz="2086" b="1"/>
            </a:lvl1pPr>
            <a:lvl2pPr marL="397442" indent="0">
              <a:buNone/>
              <a:defRPr sz="1739" b="1"/>
            </a:lvl2pPr>
            <a:lvl3pPr marL="794883" indent="0">
              <a:buNone/>
              <a:defRPr sz="1565" b="1"/>
            </a:lvl3pPr>
            <a:lvl4pPr marL="1192325" indent="0">
              <a:buNone/>
              <a:defRPr sz="1391" b="1"/>
            </a:lvl4pPr>
            <a:lvl5pPr marL="1589767" indent="0">
              <a:buNone/>
              <a:defRPr sz="1391" b="1"/>
            </a:lvl5pPr>
            <a:lvl6pPr marL="1987208" indent="0">
              <a:buNone/>
              <a:defRPr sz="1391" b="1"/>
            </a:lvl6pPr>
            <a:lvl7pPr marL="2384650" indent="0">
              <a:buNone/>
              <a:defRPr sz="1391" b="1"/>
            </a:lvl7pPr>
            <a:lvl8pPr marL="2782092" indent="0">
              <a:buNone/>
              <a:defRPr sz="1391" b="1"/>
            </a:lvl8pPr>
            <a:lvl9pPr marL="3179533" indent="0">
              <a:buNone/>
              <a:defRPr sz="1391" b="1"/>
            </a:lvl9pPr>
          </a:lstStyle>
          <a:p>
            <a:pPr lvl="0"/>
            <a:r>
              <a:rPr lang="en-US"/>
              <a:t>Edit Master text styles</a:t>
            </a:r>
          </a:p>
        </p:txBody>
      </p:sp>
      <p:sp>
        <p:nvSpPr>
          <p:cNvPr id="4" name="Content Placeholder 3">
            <a:extLst>
              <a:ext uri="{FF2B5EF4-FFF2-40B4-BE49-F238E27FC236}">
                <a16:creationId xmlns:a16="http://schemas.microsoft.com/office/drawing/2014/main" id="{D645DC3A-2435-6C4F-AFD3-61EAE3EECD31}"/>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40CDEC-5C03-C440-8120-2407A5342C5E}"/>
              </a:ext>
            </a:extLst>
          </p:cNvPr>
          <p:cNvSpPr>
            <a:spLocks noGrp="1"/>
          </p:cNvSpPr>
          <p:nvPr>
            <p:ph type="body" sz="quarter" idx="3"/>
          </p:nvPr>
        </p:nvSpPr>
        <p:spPr>
          <a:xfrm>
            <a:off x="6172201" y="1681163"/>
            <a:ext cx="5183188" cy="823912"/>
          </a:xfrm>
        </p:spPr>
        <p:txBody>
          <a:bodyPr anchor="b"/>
          <a:lstStyle>
            <a:lvl1pPr marL="0" indent="0">
              <a:buNone/>
              <a:defRPr sz="2086" b="1"/>
            </a:lvl1pPr>
            <a:lvl2pPr marL="397442" indent="0">
              <a:buNone/>
              <a:defRPr sz="1739" b="1"/>
            </a:lvl2pPr>
            <a:lvl3pPr marL="794883" indent="0">
              <a:buNone/>
              <a:defRPr sz="1565" b="1"/>
            </a:lvl3pPr>
            <a:lvl4pPr marL="1192325" indent="0">
              <a:buNone/>
              <a:defRPr sz="1391" b="1"/>
            </a:lvl4pPr>
            <a:lvl5pPr marL="1589767" indent="0">
              <a:buNone/>
              <a:defRPr sz="1391" b="1"/>
            </a:lvl5pPr>
            <a:lvl6pPr marL="1987208" indent="0">
              <a:buNone/>
              <a:defRPr sz="1391" b="1"/>
            </a:lvl6pPr>
            <a:lvl7pPr marL="2384650" indent="0">
              <a:buNone/>
              <a:defRPr sz="1391" b="1"/>
            </a:lvl7pPr>
            <a:lvl8pPr marL="2782092" indent="0">
              <a:buNone/>
              <a:defRPr sz="1391" b="1"/>
            </a:lvl8pPr>
            <a:lvl9pPr marL="3179533" indent="0">
              <a:buNone/>
              <a:defRPr sz="1391" b="1"/>
            </a:lvl9pPr>
          </a:lstStyle>
          <a:p>
            <a:pPr lvl="0"/>
            <a:r>
              <a:rPr lang="en-US"/>
              <a:t>Edit Master text styles</a:t>
            </a:r>
          </a:p>
        </p:txBody>
      </p:sp>
      <p:sp>
        <p:nvSpPr>
          <p:cNvPr id="6" name="Content Placeholder 5">
            <a:extLst>
              <a:ext uri="{FF2B5EF4-FFF2-40B4-BE49-F238E27FC236}">
                <a16:creationId xmlns:a16="http://schemas.microsoft.com/office/drawing/2014/main" id="{5D978596-6610-7149-A91E-A3FF239E99D1}"/>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8E0775-DD52-E74D-A845-A1B57EA1CE61}"/>
              </a:ext>
            </a:extLst>
          </p:cNvPr>
          <p:cNvSpPr>
            <a:spLocks noGrp="1"/>
          </p:cNvSpPr>
          <p:nvPr>
            <p:ph type="dt" sz="half" idx="10"/>
          </p:nvPr>
        </p:nvSpPr>
        <p:spPr/>
        <p:txBody>
          <a:bodyPr/>
          <a:lstStyle/>
          <a:p>
            <a:fld id="{597DCF2D-FB9E-704D-9F0C-976A997F4D0C}" type="datetime1">
              <a:rPr lang="en-US" smtClean="0"/>
              <a:t>5/1/2025</a:t>
            </a:fld>
            <a:endParaRPr lang="en-US"/>
          </a:p>
        </p:txBody>
      </p:sp>
      <p:sp>
        <p:nvSpPr>
          <p:cNvPr id="9" name="Slide Number Placeholder 8">
            <a:extLst>
              <a:ext uri="{FF2B5EF4-FFF2-40B4-BE49-F238E27FC236}">
                <a16:creationId xmlns:a16="http://schemas.microsoft.com/office/drawing/2014/main" id="{796DD5DA-54B0-2246-A3EE-23BC5BC5408C}"/>
              </a:ext>
            </a:extLst>
          </p:cNvPr>
          <p:cNvSpPr>
            <a:spLocks noGrp="1"/>
          </p:cNvSpPr>
          <p:nvPr>
            <p:ph type="sldNum" sz="quarter" idx="12"/>
          </p:nvPr>
        </p:nvSpPr>
        <p:spPr/>
        <p:txBody>
          <a:bodyPr/>
          <a:lstStyle/>
          <a:p>
            <a:fld id="{34BEA167-8756-904D-8502-91CDB0F8A7DC}" type="slidenum">
              <a:rPr lang="en-US" smtClean="0"/>
              <a:t>‹#›</a:t>
            </a:fld>
            <a:endParaRPr lang="en-US"/>
          </a:p>
        </p:txBody>
      </p:sp>
    </p:spTree>
    <p:extLst>
      <p:ext uri="{BB962C8B-B14F-4D97-AF65-F5344CB8AC3E}">
        <p14:creationId xmlns:p14="http://schemas.microsoft.com/office/powerpoint/2010/main" val="2278711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nside-Comparison">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47834B-C9BB-294A-9F6B-ED9DB5E34565}"/>
              </a:ext>
            </a:extLst>
          </p:cNvPr>
          <p:cNvSpPr txBox="1"/>
          <p:nvPr userDrawn="1"/>
        </p:nvSpPr>
        <p:spPr>
          <a:xfrm>
            <a:off x="1087396" y="1383957"/>
            <a:ext cx="1599027" cy="574003"/>
          </a:xfrm>
          <a:prstGeom prst="rect">
            <a:avLst/>
          </a:prstGeom>
          <a:noFill/>
        </p:spPr>
        <p:txBody>
          <a:bodyPr wrap="none" rtlCol="0">
            <a:spAutoFit/>
          </a:bodyPr>
          <a:lstStyle/>
          <a:p>
            <a:r>
              <a:rPr lang="en-US" sz="1565"/>
              <a:t>Icons for sections</a:t>
            </a:r>
          </a:p>
          <a:p>
            <a:endParaRPr lang="en-US" sz="1565"/>
          </a:p>
        </p:txBody>
      </p:sp>
      <p:pic>
        <p:nvPicPr>
          <p:cNvPr id="11" name="Picture 10">
            <a:extLst>
              <a:ext uri="{FF2B5EF4-FFF2-40B4-BE49-F238E27FC236}">
                <a16:creationId xmlns:a16="http://schemas.microsoft.com/office/drawing/2014/main" id="{42EBD2EB-1875-6A41-8F4D-72ABB875F59D}"/>
              </a:ext>
            </a:extLst>
          </p:cNvPr>
          <p:cNvPicPr>
            <a:picLocks noChangeAspect="1"/>
          </p:cNvPicPr>
          <p:nvPr userDrawn="1"/>
        </p:nvPicPr>
        <p:blipFill>
          <a:blip r:embed="rId2"/>
          <a:stretch>
            <a:fillRect/>
          </a:stretch>
        </p:blipFill>
        <p:spPr>
          <a:xfrm>
            <a:off x="7412434" y="4139363"/>
            <a:ext cx="2081002" cy="2093101"/>
          </a:xfrm>
          <a:prstGeom prst="rect">
            <a:avLst/>
          </a:prstGeom>
        </p:spPr>
      </p:pic>
      <p:pic>
        <p:nvPicPr>
          <p:cNvPr id="12" name="Picture 11">
            <a:extLst>
              <a:ext uri="{FF2B5EF4-FFF2-40B4-BE49-F238E27FC236}">
                <a16:creationId xmlns:a16="http://schemas.microsoft.com/office/drawing/2014/main" id="{50339DC0-81C3-0842-BF0B-FB35F1741CDE}"/>
              </a:ext>
            </a:extLst>
          </p:cNvPr>
          <p:cNvPicPr>
            <a:picLocks noChangeAspect="1"/>
          </p:cNvPicPr>
          <p:nvPr userDrawn="1"/>
        </p:nvPicPr>
        <p:blipFill>
          <a:blip r:embed="rId3"/>
          <a:stretch>
            <a:fillRect/>
          </a:stretch>
        </p:blipFill>
        <p:spPr>
          <a:xfrm>
            <a:off x="3250429" y="4139363"/>
            <a:ext cx="2093102" cy="2117299"/>
          </a:xfrm>
          <a:prstGeom prst="rect">
            <a:avLst/>
          </a:prstGeom>
        </p:spPr>
      </p:pic>
      <p:pic>
        <p:nvPicPr>
          <p:cNvPr id="13" name="Picture 12">
            <a:extLst>
              <a:ext uri="{FF2B5EF4-FFF2-40B4-BE49-F238E27FC236}">
                <a16:creationId xmlns:a16="http://schemas.microsoft.com/office/drawing/2014/main" id="{56E94C20-AB7E-E24B-8DA5-9ADFA5402BA7}"/>
              </a:ext>
            </a:extLst>
          </p:cNvPr>
          <p:cNvPicPr>
            <a:picLocks noChangeAspect="1"/>
          </p:cNvPicPr>
          <p:nvPr userDrawn="1"/>
        </p:nvPicPr>
        <p:blipFill>
          <a:blip r:embed="rId4"/>
          <a:stretch>
            <a:fillRect/>
          </a:stretch>
        </p:blipFill>
        <p:spPr>
          <a:xfrm>
            <a:off x="3837026" y="730473"/>
            <a:ext cx="2068903" cy="2081002"/>
          </a:xfrm>
          <a:prstGeom prst="rect">
            <a:avLst/>
          </a:prstGeom>
        </p:spPr>
      </p:pic>
      <p:pic>
        <p:nvPicPr>
          <p:cNvPr id="14" name="Picture 13">
            <a:extLst>
              <a:ext uri="{FF2B5EF4-FFF2-40B4-BE49-F238E27FC236}">
                <a16:creationId xmlns:a16="http://schemas.microsoft.com/office/drawing/2014/main" id="{0C505A87-B9B9-3649-B0AB-7C971CE394C3}"/>
              </a:ext>
            </a:extLst>
          </p:cNvPr>
          <p:cNvPicPr>
            <a:picLocks noChangeAspect="1"/>
          </p:cNvPicPr>
          <p:nvPr userDrawn="1"/>
        </p:nvPicPr>
        <p:blipFill>
          <a:blip r:embed="rId5"/>
          <a:stretch>
            <a:fillRect/>
          </a:stretch>
        </p:blipFill>
        <p:spPr>
          <a:xfrm>
            <a:off x="6492525" y="1565530"/>
            <a:ext cx="2068903" cy="2081002"/>
          </a:xfrm>
          <a:prstGeom prst="rect">
            <a:avLst/>
          </a:prstGeom>
        </p:spPr>
      </p:pic>
      <p:pic>
        <p:nvPicPr>
          <p:cNvPr id="15" name="Picture 14">
            <a:extLst>
              <a:ext uri="{FF2B5EF4-FFF2-40B4-BE49-F238E27FC236}">
                <a16:creationId xmlns:a16="http://schemas.microsoft.com/office/drawing/2014/main" id="{ACDA2B9A-4443-8348-A95B-546162210BAC}"/>
              </a:ext>
            </a:extLst>
          </p:cNvPr>
          <p:cNvPicPr>
            <a:picLocks noChangeAspect="1"/>
          </p:cNvPicPr>
          <p:nvPr userDrawn="1"/>
        </p:nvPicPr>
        <p:blipFill>
          <a:blip r:embed="rId6"/>
          <a:stretch>
            <a:fillRect/>
          </a:stretch>
        </p:blipFill>
        <p:spPr>
          <a:xfrm>
            <a:off x="1181527" y="2496406"/>
            <a:ext cx="2068903" cy="2081002"/>
          </a:xfrm>
          <a:prstGeom prst="rect">
            <a:avLst/>
          </a:prstGeom>
        </p:spPr>
      </p:pic>
      <p:pic>
        <p:nvPicPr>
          <p:cNvPr id="16" name="Picture 15">
            <a:extLst>
              <a:ext uri="{FF2B5EF4-FFF2-40B4-BE49-F238E27FC236}">
                <a16:creationId xmlns:a16="http://schemas.microsoft.com/office/drawing/2014/main" id="{2986C30A-7D9D-AA41-A64D-4FD62583AF2C}"/>
              </a:ext>
            </a:extLst>
          </p:cNvPr>
          <p:cNvPicPr>
            <a:picLocks noChangeAspect="1"/>
          </p:cNvPicPr>
          <p:nvPr userDrawn="1"/>
        </p:nvPicPr>
        <p:blipFill>
          <a:blip r:embed="rId7"/>
          <a:stretch>
            <a:fillRect/>
          </a:stretch>
        </p:blipFill>
        <p:spPr>
          <a:xfrm>
            <a:off x="9493437" y="1847989"/>
            <a:ext cx="2068903" cy="2081002"/>
          </a:xfrm>
          <a:prstGeom prst="rect">
            <a:avLst/>
          </a:prstGeom>
        </p:spPr>
      </p:pic>
    </p:spTree>
    <p:extLst>
      <p:ext uri="{BB962C8B-B14F-4D97-AF65-F5344CB8AC3E}">
        <p14:creationId xmlns:p14="http://schemas.microsoft.com/office/powerpoint/2010/main" val="3091854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76D51F-9C07-AA4F-8309-B68A92B8D45F}"/>
              </a:ext>
            </a:extLst>
          </p:cNvPr>
          <p:cNvSpPr txBox="1"/>
          <p:nvPr userDrawn="1"/>
        </p:nvSpPr>
        <p:spPr>
          <a:xfrm>
            <a:off x="112888" y="299137"/>
            <a:ext cx="2385589" cy="252826"/>
          </a:xfrm>
          <a:prstGeom prst="rect">
            <a:avLst/>
          </a:prstGeom>
          <a:noFill/>
        </p:spPr>
        <p:txBody>
          <a:bodyPr wrap="none" rtlCol="0">
            <a:spAutoFit/>
          </a:bodyPr>
          <a:lstStyle/>
          <a:p>
            <a:r>
              <a:rPr lang="en-US" sz="1043" b="1">
                <a:latin typeface="Helvetica Neue" panose="02000503000000020004" pitchFamily="2" charset="0"/>
                <a:ea typeface="Helvetica Neue" panose="02000503000000020004" pitchFamily="2" charset="0"/>
                <a:cs typeface="Helvetica Neue" panose="02000503000000020004" pitchFamily="2" charset="0"/>
              </a:rPr>
              <a:t>Community Map Tool   </a:t>
            </a:r>
            <a:r>
              <a:rPr lang="en-US" sz="1043">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sz="957">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Worksheet</a:t>
            </a:r>
            <a:endParaRPr lang="en-US" sz="1043">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6" name="Group 5">
            <a:extLst>
              <a:ext uri="{FF2B5EF4-FFF2-40B4-BE49-F238E27FC236}">
                <a16:creationId xmlns:a16="http://schemas.microsoft.com/office/drawing/2014/main" id="{D3E0AAAF-924A-B245-9BF6-297D14EDC757}"/>
              </a:ext>
            </a:extLst>
          </p:cNvPr>
          <p:cNvGrpSpPr/>
          <p:nvPr userDrawn="1"/>
        </p:nvGrpSpPr>
        <p:grpSpPr>
          <a:xfrm>
            <a:off x="1727200" y="477279"/>
            <a:ext cx="5391882" cy="3902681"/>
            <a:chOff x="1919111" y="1174044"/>
            <a:chExt cx="4391378" cy="3307645"/>
          </a:xfrm>
        </p:grpSpPr>
        <p:sp>
          <p:nvSpPr>
            <p:cNvPr id="7" name="Oval 6">
              <a:extLst>
                <a:ext uri="{FF2B5EF4-FFF2-40B4-BE49-F238E27FC236}">
                  <a16:creationId xmlns:a16="http://schemas.microsoft.com/office/drawing/2014/main" id="{3E1C03C1-8B07-854C-8655-A6B30E506E25}"/>
                </a:ext>
              </a:extLst>
            </p:cNvPr>
            <p:cNvSpPr/>
            <p:nvPr/>
          </p:nvSpPr>
          <p:spPr>
            <a:xfrm>
              <a:off x="1919111" y="1174044"/>
              <a:ext cx="4391378" cy="3307645"/>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5"/>
            </a:p>
          </p:txBody>
        </p:sp>
        <p:sp>
          <p:nvSpPr>
            <p:cNvPr id="8" name="TextBox 7">
              <a:extLst>
                <a:ext uri="{FF2B5EF4-FFF2-40B4-BE49-F238E27FC236}">
                  <a16:creationId xmlns:a16="http://schemas.microsoft.com/office/drawing/2014/main" id="{8248C683-D588-4C4B-8ECB-D617AB6528CE}"/>
                </a:ext>
              </a:extLst>
            </p:cNvPr>
            <p:cNvSpPr txBox="1"/>
            <p:nvPr/>
          </p:nvSpPr>
          <p:spPr>
            <a:xfrm rot="19376794">
              <a:off x="2241045" y="1520190"/>
              <a:ext cx="412816" cy="214278"/>
            </a:xfrm>
            <a:prstGeom prst="rect">
              <a:avLst/>
            </a:prstGeom>
            <a:noFill/>
          </p:spPr>
          <p:txBody>
            <a:bodyPr wrap="none" rtlCol="0">
              <a:spAutoFit/>
            </a:bodyPr>
            <a:lstStyle/>
            <a:p>
              <a:r>
                <a:rPr lang="en-US" sz="1043">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Allies</a:t>
              </a:r>
            </a:p>
          </p:txBody>
        </p:sp>
      </p:grpSp>
      <p:grpSp>
        <p:nvGrpSpPr>
          <p:cNvPr id="9" name="Group 8">
            <a:extLst>
              <a:ext uri="{FF2B5EF4-FFF2-40B4-BE49-F238E27FC236}">
                <a16:creationId xmlns:a16="http://schemas.microsoft.com/office/drawing/2014/main" id="{0552D183-D8C3-AF48-8970-F14C5CCB74F8}"/>
              </a:ext>
            </a:extLst>
          </p:cNvPr>
          <p:cNvGrpSpPr/>
          <p:nvPr userDrawn="1"/>
        </p:nvGrpSpPr>
        <p:grpSpPr>
          <a:xfrm>
            <a:off x="4593396" y="733778"/>
            <a:ext cx="5837538" cy="3776002"/>
            <a:chOff x="1919111" y="1174044"/>
            <a:chExt cx="4391378" cy="3307645"/>
          </a:xfrm>
        </p:grpSpPr>
        <p:sp>
          <p:nvSpPr>
            <p:cNvPr id="10" name="Oval 9">
              <a:extLst>
                <a:ext uri="{FF2B5EF4-FFF2-40B4-BE49-F238E27FC236}">
                  <a16:creationId xmlns:a16="http://schemas.microsoft.com/office/drawing/2014/main" id="{1D329925-FBF9-CF47-8BD8-23486AF71BDA}"/>
                </a:ext>
              </a:extLst>
            </p:cNvPr>
            <p:cNvSpPr/>
            <p:nvPr/>
          </p:nvSpPr>
          <p:spPr>
            <a:xfrm>
              <a:off x="1919111" y="1174044"/>
              <a:ext cx="4391378" cy="3307645"/>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5"/>
            </a:p>
          </p:txBody>
        </p:sp>
        <p:sp>
          <p:nvSpPr>
            <p:cNvPr id="11" name="TextBox 10">
              <a:extLst>
                <a:ext uri="{FF2B5EF4-FFF2-40B4-BE49-F238E27FC236}">
                  <a16:creationId xmlns:a16="http://schemas.microsoft.com/office/drawing/2014/main" id="{F1E80BBB-018D-0248-9603-0FC7F26464CA}"/>
                </a:ext>
              </a:extLst>
            </p:cNvPr>
            <p:cNvSpPr txBox="1"/>
            <p:nvPr/>
          </p:nvSpPr>
          <p:spPr>
            <a:xfrm rot="2438267">
              <a:off x="5610738" y="1666781"/>
              <a:ext cx="608007" cy="221467"/>
            </a:xfrm>
            <a:prstGeom prst="rect">
              <a:avLst/>
            </a:prstGeom>
            <a:noFill/>
          </p:spPr>
          <p:txBody>
            <a:bodyPr wrap="none" rtlCol="0">
              <a:spAutoFit/>
            </a:bodyPr>
            <a:lstStyle/>
            <a:p>
              <a:r>
                <a:rPr lang="en-US" sz="1043">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Audiences</a:t>
              </a:r>
            </a:p>
          </p:txBody>
        </p:sp>
      </p:grpSp>
      <p:grpSp>
        <p:nvGrpSpPr>
          <p:cNvPr id="12" name="Group 11">
            <a:extLst>
              <a:ext uri="{FF2B5EF4-FFF2-40B4-BE49-F238E27FC236}">
                <a16:creationId xmlns:a16="http://schemas.microsoft.com/office/drawing/2014/main" id="{140479F6-D54F-CE4C-9B0C-29701E86E495}"/>
              </a:ext>
            </a:extLst>
          </p:cNvPr>
          <p:cNvGrpSpPr/>
          <p:nvPr userDrawn="1"/>
        </p:nvGrpSpPr>
        <p:grpSpPr>
          <a:xfrm>
            <a:off x="2974902" y="2549152"/>
            <a:ext cx="5837538" cy="4015204"/>
            <a:chOff x="1919111" y="1174044"/>
            <a:chExt cx="4391378" cy="3517177"/>
          </a:xfrm>
        </p:grpSpPr>
        <p:sp>
          <p:nvSpPr>
            <p:cNvPr id="13" name="Oval 12">
              <a:extLst>
                <a:ext uri="{FF2B5EF4-FFF2-40B4-BE49-F238E27FC236}">
                  <a16:creationId xmlns:a16="http://schemas.microsoft.com/office/drawing/2014/main" id="{397647C1-FDF2-684D-A45C-B17CFB5F8E09}"/>
                </a:ext>
              </a:extLst>
            </p:cNvPr>
            <p:cNvSpPr/>
            <p:nvPr/>
          </p:nvSpPr>
          <p:spPr>
            <a:xfrm>
              <a:off x="1919111" y="1174044"/>
              <a:ext cx="4391378" cy="3307645"/>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5"/>
            </a:p>
          </p:txBody>
        </p:sp>
        <p:sp>
          <p:nvSpPr>
            <p:cNvPr id="14" name="TextBox 13">
              <a:extLst>
                <a:ext uri="{FF2B5EF4-FFF2-40B4-BE49-F238E27FC236}">
                  <a16:creationId xmlns:a16="http://schemas.microsoft.com/office/drawing/2014/main" id="{493D93D0-4B46-4C40-9D83-2B42C676A68E}"/>
                </a:ext>
              </a:extLst>
            </p:cNvPr>
            <p:cNvSpPr txBox="1"/>
            <p:nvPr/>
          </p:nvSpPr>
          <p:spPr>
            <a:xfrm>
              <a:off x="3727942" y="4469754"/>
              <a:ext cx="629713" cy="221467"/>
            </a:xfrm>
            <a:prstGeom prst="rect">
              <a:avLst/>
            </a:prstGeom>
            <a:noFill/>
          </p:spPr>
          <p:txBody>
            <a:bodyPr wrap="none" rtlCol="0">
              <a:spAutoFit/>
            </a:bodyPr>
            <a:lstStyle/>
            <a:p>
              <a:r>
                <a:rPr lang="en-US" sz="1043">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Influencers</a:t>
              </a:r>
            </a:p>
          </p:txBody>
        </p:sp>
      </p:grpSp>
    </p:spTree>
    <p:extLst>
      <p:ext uri="{BB962C8B-B14F-4D97-AF65-F5344CB8AC3E}">
        <p14:creationId xmlns:p14="http://schemas.microsoft.com/office/powerpoint/2010/main" val="2044949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F93CB04-0909-694D-8B06-56B757743283}"/>
              </a:ext>
            </a:extLst>
          </p:cNvPr>
          <p:cNvSpPr/>
          <p:nvPr userDrawn="1"/>
        </p:nvSpPr>
        <p:spPr>
          <a:xfrm>
            <a:off x="0" y="216409"/>
            <a:ext cx="12192000" cy="6425184"/>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565"/>
          </a:p>
          <a:p>
            <a:pPr algn="ctr"/>
            <a:endParaRPr lang="en-US" sz="1565"/>
          </a:p>
          <a:p>
            <a:pPr algn="ctr"/>
            <a:endParaRPr lang="en-US" sz="1565"/>
          </a:p>
        </p:txBody>
      </p:sp>
      <p:sp>
        <p:nvSpPr>
          <p:cNvPr id="13" name="Rectangle 12">
            <a:extLst>
              <a:ext uri="{FF2B5EF4-FFF2-40B4-BE49-F238E27FC236}">
                <a16:creationId xmlns:a16="http://schemas.microsoft.com/office/drawing/2014/main" id="{25BE1E72-9E42-584E-8EC3-426517CB494D}"/>
              </a:ext>
            </a:extLst>
          </p:cNvPr>
          <p:cNvSpPr/>
          <p:nvPr userDrawn="1"/>
        </p:nvSpPr>
        <p:spPr>
          <a:xfrm>
            <a:off x="950614" y="1072348"/>
            <a:ext cx="10266629" cy="1911677"/>
          </a:xfrm>
          <a:prstGeom prst="rect">
            <a:avLst/>
          </a:prstGeom>
        </p:spPr>
        <p:txBody>
          <a:bodyPr wrap="square">
            <a:spAutoFit/>
          </a:bodyPr>
          <a:lstStyle/>
          <a:p>
            <a:pPr algn="ctr"/>
            <a:r>
              <a:rPr lang="en-US" sz="3129" b="1">
                <a:solidFill>
                  <a:schemeClr val="bg1"/>
                </a:solidFill>
                <a:latin typeface="Arial" panose="020B0604020202020204" pitchFamily="34" charset="0"/>
                <a:cs typeface="Arial" panose="020B0604020202020204" pitchFamily="34" charset="0"/>
              </a:rPr>
              <a:t>Systems Engineering Paradigm shift Injecting AI and HMT</a:t>
            </a:r>
            <a:br>
              <a:rPr lang="en-US" sz="2782" i="1">
                <a:solidFill>
                  <a:schemeClr val="bg1"/>
                </a:solidFill>
                <a:latin typeface="Arial" panose="020B0604020202020204" pitchFamily="34" charset="0"/>
                <a:cs typeface="Arial" panose="020B0604020202020204" pitchFamily="34" charset="0"/>
              </a:rPr>
            </a:br>
            <a:br>
              <a:rPr lang="en-US" sz="2782" i="1">
                <a:solidFill>
                  <a:schemeClr val="bg1"/>
                </a:solidFill>
                <a:latin typeface="Arial" panose="020B0604020202020204" pitchFamily="34" charset="0"/>
                <a:cs typeface="Arial" panose="020B0604020202020204" pitchFamily="34" charset="0"/>
              </a:rPr>
            </a:br>
            <a:r>
              <a:rPr lang="en-US" sz="2782" i="1">
                <a:solidFill>
                  <a:schemeClr val="bg1"/>
                </a:solidFill>
                <a:latin typeface="Arial" panose="020B0604020202020204" pitchFamily="34" charset="0"/>
                <a:cs typeface="Arial" panose="020B0604020202020204" pitchFamily="34" charset="0"/>
              </a:rPr>
              <a:t>What are the 3 most provocative and impactful ideas?</a:t>
            </a:r>
            <a:endParaRPr lang="en-US" sz="2782">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A860094-E438-448D-8EAE-D3C68BF160B8}"/>
              </a:ext>
            </a:extLst>
          </p:cNvPr>
          <p:cNvSpPr txBox="1"/>
          <p:nvPr userDrawn="1"/>
        </p:nvSpPr>
        <p:spPr>
          <a:xfrm>
            <a:off x="5637229" y="2974156"/>
            <a:ext cx="914400" cy="333168"/>
          </a:xfrm>
          <a:prstGeom prst="rect">
            <a:avLst/>
          </a:prstGeom>
          <a:noFill/>
        </p:spPr>
        <p:txBody>
          <a:bodyPr wrap="square" rtlCol="0">
            <a:spAutoFit/>
          </a:bodyPr>
          <a:lstStyle/>
          <a:p>
            <a:endParaRPr lang="en-US" sz="1565"/>
          </a:p>
        </p:txBody>
      </p:sp>
    </p:spTree>
    <p:extLst>
      <p:ext uri="{BB962C8B-B14F-4D97-AF65-F5344CB8AC3E}">
        <p14:creationId xmlns:p14="http://schemas.microsoft.com/office/powerpoint/2010/main" val="2823963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E208F-6648-462E-8B18-DABB411EBCBB}" type="datetimeFigureOut">
              <a:rPr lang="en-US" smtClean="0"/>
              <a:t>5/1/2025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3D2CA0-7DA5-4DC2-8CAB-75107327D61D}" type="slidenum">
              <a:rPr lang="en-US" smtClean="0"/>
              <a:t>‹#›</a:t>
            </a:fld>
            <a:endParaRPr lang="en-US"/>
          </a:p>
        </p:txBody>
      </p:sp>
    </p:spTree>
    <p:extLst>
      <p:ext uri="{BB962C8B-B14F-4D97-AF65-F5344CB8AC3E}">
        <p14:creationId xmlns:p14="http://schemas.microsoft.com/office/powerpoint/2010/main" val="729920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theme" Target="../theme/theme2.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08EC4C-A6EF-B946-A6BE-040B3050917B}"/>
              </a:ext>
            </a:extLst>
          </p:cNvPr>
          <p:cNvSpPr>
            <a:spLocks noGrp="1"/>
          </p:cNvSpPr>
          <p:nvPr>
            <p:ph type="title"/>
          </p:nvPr>
        </p:nvSpPr>
        <p:spPr>
          <a:xfrm>
            <a:off x="838200" y="1095131"/>
            <a:ext cx="10515600" cy="67743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098B42-D847-7C45-BDFF-B71DE8089E0F}"/>
              </a:ext>
            </a:extLst>
          </p:cNvPr>
          <p:cNvSpPr>
            <a:spLocks noGrp="1"/>
          </p:cNvSpPr>
          <p:nvPr>
            <p:ph type="body" idx="1"/>
          </p:nvPr>
        </p:nvSpPr>
        <p:spPr>
          <a:xfrm>
            <a:off x="838200" y="1907502"/>
            <a:ext cx="10515600" cy="407146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06709-F40E-B649-861D-04C6A46709A4}"/>
              </a:ext>
            </a:extLst>
          </p:cNvPr>
          <p:cNvSpPr>
            <a:spLocks noGrp="1"/>
          </p:cNvSpPr>
          <p:nvPr>
            <p:ph type="dt" sz="half" idx="2"/>
          </p:nvPr>
        </p:nvSpPr>
        <p:spPr>
          <a:xfrm>
            <a:off x="4724400" y="6290904"/>
            <a:ext cx="2743200" cy="231486"/>
          </a:xfrm>
          <a:prstGeom prst="rect">
            <a:avLst/>
          </a:prstGeom>
        </p:spPr>
        <p:txBody>
          <a:bodyPr vert="horz" lIns="0" tIns="0" rIns="0" bIns="0" rtlCol="0" anchor="ctr"/>
          <a:lstStyle>
            <a:lvl1pPr algn="ctr">
              <a:defRPr sz="1043">
                <a:solidFill>
                  <a:schemeClr val="tx1">
                    <a:tint val="75000"/>
                  </a:schemeClr>
                </a:solidFill>
              </a:defRPr>
            </a:lvl1pPr>
          </a:lstStyle>
          <a:p>
            <a:fld id="{39411B47-29E7-BB44-9AB5-8A45B72858CB}" type="datetime1">
              <a:rPr lang="en-US" smtClean="0"/>
              <a:t>5/1/2025</a:t>
            </a:fld>
            <a:endParaRPr lang="en-US"/>
          </a:p>
        </p:txBody>
      </p:sp>
      <p:sp>
        <p:nvSpPr>
          <p:cNvPr id="6" name="Slide Number Placeholder 5">
            <a:extLst>
              <a:ext uri="{FF2B5EF4-FFF2-40B4-BE49-F238E27FC236}">
                <a16:creationId xmlns:a16="http://schemas.microsoft.com/office/drawing/2014/main" id="{239B35D1-8780-AA4D-A864-39154905895B}"/>
              </a:ext>
            </a:extLst>
          </p:cNvPr>
          <p:cNvSpPr>
            <a:spLocks noGrp="1"/>
          </p:cNvSpPr>
          <p:nvPr>
            <p:ph type="sldNum" sz="quarter" idx="4"/>
          </p:nvPr>
        </p:nvSpPr>
        <p:spPr>
          <a:xfrm>
            <a:off x="11003942" y="375874"/>
            <a:ext cx="721186" cy="247582"/>
          </a:xfrm>
          <a:prstGeom prst="rect">
            <a:avLst/>
          </a:prstGeom>
        </p:spPr>
        <p:txBody>
          <a:bodyPr vert="horz" lIns="0" tIns="0" rIns="0" bIns="0" rtlCol="0" anchor="ctr"/>
          <a:lstStyle>
            <a:lvl1pPr algn="r">
              <a:defRPr sz="1043">
                <a:solidFill>
                  <a:schemeClr val="tx1">
                    <a:tint val="75000"/>
                  </a:schemeClr>
                </a:solidFill>
              </a:defRPr>
            </a:lvl1pPr>
          </a:lstStyle>
          <a:p>
            <a:fld id="{34BEA167-8756-904D-8502-91CDB0F8A7DC}" type="slidenum">
              <a:rPr lang="en-US" smtClean="0"/>
              <a:t>‹#›</a:t>
            </a:fld>
            <a:endParaRPr lang="en-US"/>
          </a:p>
        </p:txBody>
      </p:sp>
      <p:pic>
        <p:nvPicPr>
          <p:cNvPr id="7" name="Picture 6">
            <a:extLst>
              <a:ext uri="{FF2B5EF4-FFF2-40B4-BE49-F238E27FC236}">
                <a16:creationId xmlns:a16="http://schemas.microsoft.com/office/drawing/2014/main" id="{3F750021-8326-C343-976F-42E77E61AD8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229079" y="6274050"/>
            <a:ext cx="670505" cy="243820"/>
          </a:xfrm>
          <a:prstGeom prst="rect">
            <a:avLst/>
          </a:prstGeom>
        </p:spPr>
      </p:pic>
      <p:sp>
        <p:nvSpPr>
          <p:cNvPr id="8" name="Rectangle 7">
            <a:extLst>
              <a:ext uri="{FF2B5EF4-FFF2-40B4-BE49-F238E27FC236}">
                <a16:creationId xmlns:a16="http://schemas.microsoft.com/office/drawing/2014/main" id="{24A2A068-A5D3-E241-9A2E-4DFA5C177AAA}"/>
              </a:ext>
            </a:extLst>
          </p:cNvPr>
          <p:cNvSpPr/>
          <p:nvPr userDrawn="1"/>
        </p:nvSpPr>
        <p:spPr>
          <a:xfrm>
            <a:off x="0" y="1"/>
            <a:ext cx="12192000" cy="246495"/>
          </a:xfrm>
          <a:prstGeom prst="rect">
            <a:avLst/>
          </a:prstGeom>
          <a:solidFill>
            <a:srgbClr val="FCB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5"/>
          </a:p>
        </p:txBody>
      </p:sp>
      <p:sp>
        <p:nvSpPr>
          <p:cNvPr id="9" name="Rectangle 8">
            <a:extLst>
              <a:ext uri="{FF2B5EF4-FFF2-40B4-BE49-F238E27FC236}">
                <a16:creationId xmlns:a16="http://schemas.microsoft.com/office/drawing/2014/main" id="{2845CE04-84FD-BC43-B577-8B1472ECAA0E}"/>
              </a:ext>
            </a:extLst>
          </p:cNvPr>
          <p:cNvSpPr/>
          <p:nvPr userDrawn="1"/>
        </p:nvSpPr>
        <p:spPr>
          <a:xfrm>
            <a:off x="0" y="6608620"/>
            <a:ext cx="12192000" cy="246495"/>
          </a:xfrm>
          <a:prstGeom prst="rect">
            <a:avLst/>
          </a:prstGeom>
          <a:solidFill>
            <a:srgbClr val="ED5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5"/>
          </a:p>
        </p:txBody>
      </p:sp>
      <p:pic>
        <p:nvPicPr>
          <p:cNvPr id="10" name="Picture 9">
            <a:extLst>
              <a:ext uri="{FF2B5EF4-FFF2-40B4-BE49-F238E27FC236}">
                <a16:creationId xmlns:a16="http://schemas.microsoft.com/office/drawing/2014/main" id="{60ABA995-8CF9-064D-8369-D0D73203288A}"/>
              </a:ext>
            </a:extLst>
          </p:cNvPr>
          <p:cNvPicPr>
            <a:picLocks noChangeAspect="1"/>
          </p:cNvPicPr>
          <p:nvPr userDrawn="1"/>
        </p:nvPicPr>
        <p:blipFill>
          <a:blip r:embed="rId14"/>
          <a:stretch>
            <a:fillRect/>
          </a:stretch>
        </p:blipFill>
        <p:spPr>
          <a:xfrm>
            <a:off x="352590" y="6102235"/>
            <a:ext cx="485610" cy="436418"/>
          </a:xfrm>
          <a:prstGeom prst="rect">
            <a:avLst/>
          </a:prstGeom>
        </p:spPr>
      </p:pic>
      <p:sp>
        <p:nvSpPr>
          <p:cNvPr id="11" name="TextBox 10">
            <a:extLst>
              <a:ext uri="{FF2B5EF4-FFF2-40B4-BE49-F238E27FC236}">
                <a16:creationId xmlns:a16="http://schemas.microsoft.com/office/drawing/2014/main" id="{EFBA6D9B-8DF4-314D-878D-5E070449DB2A}"/>
              </a:ext>
            </a:extLst>
          </p:cNvPr>
          <p:cNvSpPr txBox="1"/>
          <p:nvPr userDrawn="1"/>
        </p:nvSpPr>
        <p:spPr>
          <a:xfrm>
            <a:off x="966356" y="6229193"/>
            <a:ext cx="2119746" cy="214033"/>
          </a:xfrm>
          <a:prstGeom prst="rect">
            <a:avLst/>
          </a:prstGeom>
          <a:noFill/>
        </p:spPr>
        <p:txBody>
          <a:bodyPr wrap="square" lIns="0" tIns="0" rIns="0" bIns="0" rtlCol="0">
            <a:spAutoFit/>
          </a:bodyPr>
          <a:lstStyle/>
          <a:p>
            <a:pPr marL="0" marR="0" lvl="0" indent="0" algn="l" defTabSz="794883" rtl="0" eaLnBrk="1" fontAlgn="auto" latinLnBrk="0" hangingPunct="1">
              <a:lnSpc>
                <a:spcPct val="100000"/>
              </a:lnSpc>
              <a:spcBef>
                <a:spcPts val="0"/>
              </a:spcBef>
              <a:spcAft>
                <a:spcPts val="0"/>
              </a:spcAft>
              <a:buClrTx/>
              <a:buSzTx/>
              <a:buFontTx/>
              <a:buNone/>
              <a:tabLst/>
              <a:defRPr/>
            </a:pPr>
            <a:r>
              <a:rPr lang="en-US" sz="1391" kern="1200">
                <a:solidFill>
                  <a:schemeClr val="tx1"/>
                </a:solidFill>
                <a:effectLst/>
                <a:latin typeface="+mn-lt"/>
                <a:ea typeface="+mn-ea"/>
                <a:cs typeface="+mn-cs"/>
              </a:rPr>
              <a:t>INNOVATION </a:t>
            </a:r>
            <a:r>
              <a:rPr lang="en-US" sz="1391" b="1" kern="1200">
                <a:solidFill>
                  <a:schemeClr val="tx1"/>
                </a:solidFill>
                <a:effectLst/>
                <a:latin typeface="+mn-lt"/>
                <a:ea typeface="+mn-ea"/>
                <a:cs typeface="+mn-cs"/>
              </a:rPr>
              <a:t>TOOLKIT</a:t>
            </a:r>
            <a:endParaRPr lang="en-US" sz="1391"/>
          </a:p>
        </p:txBody>
      </p:sp>
    </p:spTree>
    <p:extLst>
      <p:ext uri="{BB962C8B-B14F-4D97-AF65-F5344CB8AC3E}">
        <p14:creationId xmlns:p14="http://schemas.microsoft.com/office/powerpoint/2010/main" val="1618273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794883" rtl="0" eaLnBrk="1" latinLnBrk="0" hangingPunct="1">
        <a:lnSpc>
          <a:spcPct val="90000"/>
        </a:lnSpc>
        <a:spcBef>
          <a:spcPct val="0"/>
        </a:spcBef>
        <a:buNone/>
        <a:defRPr sz="3825" b="0" i="0" kern="1200">
          <a:solidFill>
            <a:schemeClr val="bg2">
              <a:lumMod val="50000"/>
            </a:schemeClr>
          </a:solidFill>
          <a:latin typeface="Arial" panose="020B0604020202020204" pitchFamily="34" charset="0"/>
          <a:ea typeface="+mj-ea"/>
          <a:cs typeface="Arial" panose="020B0604020202020204" pitchFamily="34" charset="0"/>
        </a:defRPr>
      </a:lvl1pPr>
    </p:titleStyle>
    <p:bodyStyle>
      <a:lvl1pPr marL="198721" indent="-198721" algn="l" defTabSz="794883" rtl="0" eaLnBrk="1" latinLnBrk="0" hangingPunct="1">
        <a:lnSpc>
          <a:spcPct val="90000"/>
        </a:lnSpc>
        <a:spcBef>
          <a:spcPts val="869"/>
        </a:spcBef>
        <a:buFont typeface="Arial" panose="020B0604020202020204" pitchFamily="34" charset="0"/>
        <a:buChar char="•"/>
        <a:defRPr sz="2434"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596163" indent="-198721" algn="l" defTabSz="794883" rtl="0" eaLnBrk="1" latinLnBrk="0" hangingPunct="1">
        <a:lnSpc>
          <a:spcPct val="90000"/>
        </a:lnSpc>
        <a:spcBef>
          <a:spcPts val="435"/>
        </a:spcBef>
        <a:buFont typeface="Arial" panose="020B0604020202020204" pitchFamily="34" charset="0"/>
        <a:buChar char="•"/>
        <a:defRPr sz="2086"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993604" indent="-198721" algn="l" defTabSz="794883" rtl="0" eaLnBrk="1" latinLnBrk="0" hangingPunct="1">
        <a:lnSpc>
          <a:spcPct val="90000"/>
        </a:lnSpc>
        <a:spcBef>
          <a:spcPts val="435"/>
        </a:spcBef>
        <a:buFont typeface="Arial" panose="020B0604020202020204" pitchFamily="34" charset="0"/>
        <a:buChar char="•"/>
        <a:defRPr sz="1739"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391046" indent="-198721" algn="l" defTabSz="794883" rtl="0" eaLnBrk="1" latinLnBrk="0" hangingPunct="1">
        <a:lnSpc>
          <a:spcPct val="90000"/>
        </a:lnSpc>
        <a:spcBef>
          <a:spcPts val="435"/>
        </a:spcBef>
        <a:buFont typeface="Arial" panose="020B0604020202020204" pitchFamily="34" charset="0"/>
        <a:buChar char="•"/>
        <a:defRPr sz="1565"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788488" indent="-198721" algn="l" defTabSz="794883" rtl="0" eaLnBrk="1" latinLnBrk="0" hangingPunct="1">
        <a:lnSpc>
          <a:spcPct val="90000"/>
        </a:lnSpc>
        <a:spcBef>
          <a:spcPts val="435"/>
        </a:spcBef>
        <a:buFont typeface="Arial" panose="020B0604020202020204" pitchFamily="34" charset="0"/>
        <a:buChar char="•"/>
        <a:defRPr sz="1565"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185929" indent="-198721" algn="l" defTabSz="794883" rtl="0" eaLnBrk="1" latinLnBrk="0" hangingPunct="1">
        <a:lnSpc>
          <a:spcPct val="90000"/>
        </a:lnSpc>
        <a:spcBef>
          <a:spcPts val="435"/>
        </a:spcBef>
        <a:buFont typeface="Arial" panose="020B0604020202020204" pitchFamily="34" charset="0"/>
        <a:buChar char="•"/>
        <a:defRPr sz="1565" kern="1200">
          <a:solidFill>
            <a:schemeClr val="tx1"/>
          </a:solidFill>
          <a:latin typeface="+mn-lt"/>
          <a:ea typeface="+mn-ea"/>
          <a:cs typeface="+mn-cs"/>
        </a:defRPr>
      </a:lvl6pPr>
      <a:lvl7pPr marL="2583371" indent="-198721" algn="l" defTabSz="794883" rtl="0" eaLnBrk="1" latinLnBrk="0" hangingPunct="1">
        <a:lnSpc>
          <a:spcPct val="90000"/>
        </a:lnSpc>
        <a:spcBef>
          <a:spcPts val="435"/>
        </a:spcBef>
        <a:buFont typeface="Arial" panose="020B0604020202020204" pitchFamily="34" charset="0"/>
        <a:buChar char="•"/>
        <a:defRPr sz="1565" kern="1200">
          <a:solidFill>
            <a:schemeClr val="tx1"/>
          </a:solidFill>
          <a:latin typeface="+mn-lt"/>
          <a:ea typeface="+mn-ea"/>
          <a:cs typeface="+mn-cs"/>
        </a:defRPr>
      </a:lvl7pPr>
      <a:lvl8pPr marL="2980813" indent="-198721" algn="l" defTabSz="794883" rtl="0" eaLnBrk="1" latinLnBrk="0" hangingPunct="1">
        <a:lnSpc>
          <a:spcPct val="90000"/>
        </a:lnSpc>
        <a:spcBef>
          <a:spcPts val="435"/>
        </a:spcBef>
        <a:buFont typeface="Arial" panose="020B0604020202020204" pitchFamily="34" charset="0"/>
        <a:buChar char="•"/>
        <a:defRPr sz="1565" kern="1200">
          <a:solidFill>
            <a:schemeClr val="tx1"/>
          </a:solidFill>
          <a:latin typeface="+mn-lt"/>
          <a:ea typeface="+mn-ea"/>
          <a:cs typeface="+mn-cs"/>
        </a:defRPr>
      </a:lvl8pPr>
      <a:lvl9pPr marL="3378254" indent="-198721" algn="l" defTabSz="794883" rtl="0" eaLnBrk="1" latinLnBrk="0" hangingPunct="1">
        <a:lnSpc>
          <a:spcPct val="90000"/>
        </a:lnSpc>
        <a:spcBef>
          <a:spcPts val="435"/>
        </a:spcBef>
        <a:buFont typeface="Arial" panose="020B0604020202020204" pitchFamily="34" charset="0"/>
        <a:buChar char="•"/>
        <a:defRPr sz="1565" kern="1200">
          <a:solidFill>
            <a:schemeClr val="tx1"/>
          </a:solidFill>
          <a:latin typeface="+mn-lt"/>
          <a:ea typeface="+mn-ea"/>
          <a:cs typeface="+mn-cs"/>
        </a:defRPr>
      </a:lvl9pPr>
    </p:bodyStyle>
    <p:otherStyle>
      <a:defPPr>
        <a:defRPr lang="en-US"/>
      </a:defPPr>
      <a:lvl1pPr marL="0" algn="l" defTabSz="794883" rtl="0" eaLnBrk="1" latinLnBrk="0" hangingPunct="1">
        <a:defRPr sz="1565" kern="1200">
          <a:solidFill>
            <a:schemeClr val="tx1"/>
          </a:solidFill>
          <a:latin typeface="+mn-lt"/>
          <a:ea typeface="+mn-ea"/>
          <a:cs typeface="+mn-cs"/>
        </a:defRPr>
      </a:lvl1pPr>
      <a:lvl2pPr marL="397442" algn="l" defTabSz="794883" rtl="0" eaLnBrk="1" latinLnBrk="0" hangingPunct="1">
        <a:defRPr sz="1565" kern="1200">
          <a:solidFill>
            <a:schemeClr val="tx1"/>
          </a:solidFill>
          <a:latin typeface="+mn-lt"/>
          <a:ea typeface="+mn-ea"/>
          <a:cs typeface="+mn-cs"/>
        </a:defRPr>
      </a:lvl2pPr>
      <a:lvl3pPr marL="794883" algn="l" defTabSz="794883" rtl="0" eaLnBrk="1" latinLnBrk="0" hangingPunct="1">
        <a:defRPr sz="1565" kern="1200">
          <a:solidFill>
            <a:schemeClr val="tx1"/>
          </a:solidFill>
          <a:latin typeface="+mn-lt"/>
          <a:ea typeface="+mn-ea"/>
          <a:cs typeface="+mn-cs"/>
        </a:defRPr>
      </a:lvl3pPr>
      <a:lvl4pPr marL="1192325" algn="l" defTabSz="794883" rtl="0" eaLnBrk="1" latinLnBrk="0" hangingPunct="1">
        <a:defRPr sz="1565" kern="1200">
          <a:solidFill>
            <a:schemeClr val="tx1"/>
          </a:solidFill>
          <a:latin typeface="+mn-lt"/>
          <a:ea typeface="+mn-ea"/>
          <a:cs typeface="+mn-cs"/>
        </a:defRPr>
      </a:lvl4pPr>
      <a:lvl5pPr marL="1589767" algn="l" defTabSz="794883" rtl="0" eaLnBrk="1" latinLnBrk="0" hangingPunct="1">
        <a:defRPr sz="1565" kern="1200">
          <a:solidFill>
            <a:schemeClr val="tx1"/>
          </a:solidFill>
          <a:latin typeface="+mn-lt"/>
          <a:ea typeface="+mn-ea"/>
          <a:cs typeface="+mn-cs"/>
        </a:defRPr>
      </a:lvl5pPr>
      <a:lvl6pPr marL="1987208" algn="l" defTabSz="794883" rtl="0" eaLnBrk="1" latinLnBrk="0" hangingPunct="1">
        <a:defRPr sz="1565" kern="1200">
          <a:solidFill>
            <a:schemeClr val="tx1"/>
          </a:solidFill>
          <a:latin typeface="+mn-lt"/>
          <a:ea typeface="+mn-ea"/>
          <a:cs typeface="+mn-cs"/>
        </a:defRPr>
      </a:lvl6pPr>
      <a:lvl7pPr marL="2384650" algn="l" defTabSz="794883" rtl="0" eaLnBrk="1" latinLnBrk="0" hangingPunct="1">
        <a:defRPr sz="1565" kern="1200">
          <a:solidFill>
            <a:schemeClr val="tx1"/>
          </a:solidFill>
          <a:latin typeface="+mn-lt"/>
          <a:ea typeface="+mn-ea"/>
          <a:cs typeface="+mn-cs"/>
        </a:defRPr>
      </a:lvl7pPr>
      <a:lvl8pPr marL="2782092" algn="l" defTabSz="794883" rtl="0" eaLnBrk="1" latinLnBrk="0" hangingPunct="1">
        <a:defRPr sz="1565" kern="1200">
          <a:solidFill>
            <a:schemeClr val="tx1"/>
          </a:solidFill>
          <a:latin typeface="+mn-lt"/>
          <a:ea typeface="+mn-ea"/>
          <a:cs typeface="+mn-cs"/>
        </a:defRPr>
      </a:lvl8pPr>
      <a:lvl9pPr marL="3179533" algn="l" defTabSz="794883" rtl="0" eaLnBrk="1" latinLnBrk="0" hangingPunct="1">
        <a:defRPr sz="156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11277600" cy="584775"/>
          </a:xfrm>
          <a:prstGeom prst="rect">
            <a:avLst/>
          </a:prstGeom>
        </p:spPr>
        <p:txBody>
          <a:bodyPr vert="horz" lIns="91440" tIns="45720" rIns="91440" bIns="45720" rtlCol="0" anchor="ctr" anchorCtr="0">
            <a:noAutofit/>
          </a:bodyPr>
          <a:lstStyle/>
          <a:p>
            <a:r>
              <a:rPr lang="en-US"/>
              <a:t>Click to edit Master title style</a:t>
            </a:r>
          </a:p>
        </p:txBody>
      </p:sp>
      <p:sp>
        <p:nvSpPr>
          <p:cNvPr id="4" name="Text Placeholder 3">
            <a:extLst>
              <a:ext uri="{FF2B5EF4-FFF2-40B4-BE49-F238E27FC236}">
                <a16:creationId xmlns:a16="http://schemas.microsoft.com/office/drawing/2014/main" id="{73E8C14A-20CD-D344-A1D8-47FECE9E998A}"/>
              </a:ext>
            </a:extLst>
          </p:cNvPr>
          <p:cNvSpPr>
            <a:spLocks noGrp="1"/>
          </p:cNvSpPr>
          <p:nvPr>
            <p:ph type="body" idx="1"/>
          </p:nvPr>
        </p:nvSpPr>
        <p:spPr>
          <a:xfrm>
            <a:off x="457200" y="1182445"/>
            <a:ext cx="11277600" cy="5047874"/>
          </a:xfrm>
          <a:prstGeom prst="rect">
            <a:avLst/>
          </a:prstGeom>
        </p:spPr>
        <p:txBody>
          <a:bodyPr vert="horz" lIns="91440" tIns="45720" rIns="91440" bIns="45720" rtlCol="0">
            <a:normAutofit/>
          </a:bodyPr>
          <a:lstStyle/>
          <a:p>
            <a:pPr lvl="0"/>
            <a:r>
              <a:rPr lang="en-US"/>
              <a:t>Arial 24 pt. Edit master text styles</a:t>
            </a:r>
          </a:p>
          <a:p>
            <a:pPr lvl="1"/>
            <a:r>
              <a:rPr lang="en-US"/>
              <a:t>Arial 24 PT. Second level</a:t>
            </a:r>
          </a:p>
          <a:p>
            <a:pPr lvl="2"/>
            <a:r>
              <a:rPr lang="en-US"/>
              <a:t>Arial 24 PT. Third level</a:t>
            </a:r>
          </a:p>
          <a:p>
            <a:pPr lvl="3"/>
            <a:r>
              <a:rPr lang="en-US"/>
              <a:t>Arial 24 PT. Fourth level</a:t>
            </a:r>
          </a:p>
          <a:p>
            <a:pPr lvl="4"/>
            <a:r>
              <a:rPr lang="en-US"/>
              <a:t>Arial 22 PT. Fifth level</a:t>
            </a:r>
          </a:p>
          <a:p>
            <a:pPr lvl="5"/>
            <a:r>
              <a:rPr lang="en-US"/>
              <a:t>Arial 18 PT. Sixth level</a:t>
            </a:r>
          </a:p>
          <a:p>
            <a:pPr lvl="6"/>
            <a:r>
              <a:rPr lang="en-US"/>
              <a:t>Arial 16 PT. Seventh level</a:t>
            </a:r>
          </a:p>
        </p:txBody>
      </p:sp>
      <p:sp>
        <p:nvSpPr>
          <p:cNvPr id="7" name="Slide Number Placeholder 6"/>
          <p:cNvSpPr>
            <a:spLocks noGrp="1"/>
          </p:cNvSpPr>
          <p:nvPr>
            <p:ph type="sldNum" sz="quarter" idx="4"/>
          </p:nvPr>
        </p:nvSpPr>
        <p:spPr>
          <a:xfrm>
            <a:off x="10934700" y="6487280"/>
            <a:ext cx="800100" cy="251853"/>
          </a:xfrm>
          <a:prstGeom prst="rect">
            <a:avLst/>
          </a:prstGeom>
        </p:spPr>
        <p:txBody>
          <a:bodyPr vert="horz" lIns="0" tIns="45720" rIns="0" bIns="45720" rtlCol="0" anchor="ctr"/>
          <a:lstStyle>
            <a:lvl1pPr marL="0" algn="r" defTabSz="914400" rtl="0" eaLnBrk="1" latinLnBrk="0" hangingPunct="1">
              <a:defRPr lang="en-US" sz="800" kern="1200" cap="all" baseline="0" smtClean="0">
                <a:solidFill>
                  <a:schemeClr val="tx2"/>
                </a:solidFill>
                <a:latin typeface="+mn-lt"/>
                <a:ea typeface="+mn-ea"/>
                <a:cs typeface="+mn-cs"/>
              </a:defRPr>
            </a:lvl1pPr>
          </a:lstStyle>
          <a:p>
            <a:fld id="{2F2F552B-1952-B44E-8CAB-5705F0ACD2E2}" type="slidenum">
              <a:rPr lang="uk-UA" smtClean="0"/>
              <a:pPr/>
              <a:t>‹#›</a:t>
            </a:fld>
            <a:endParaRPr lang="uk-UA"/>
          </a:p>
        </p:txBody>
      </p:sp>
    </p:spTree>
    <p:extLst>
      <p:ext uri="{BB962C8B-B14F-4D97-AF65-F5344CB8AC3E}">
        <p14:creationId xmlns:p14="http://schemas.microsoft.com/office/powerpoint/2010/main" val="17200818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Lst>
  <p:hf hdr="0" ftr="0" dt="0"/>
  <p:txStyles>
    <p:titleStyle>
      <a:lvl1pPr algn="l" defTabSz="914400" rtl="0" eaLnBrk="1" latinLnBrk="0" hangingPunct="1">
        <a:lnSpc>
          <a:spcPct val="100000"/>
        </a:lnSpc>
        <a:spcBef>
          <a:spcPct val="0"/>
        </a:spcBef>
        <a:buNone/>
        <a:defRPr sz="3200" b="1" i="0" kern="1200" cap="none" baseline="0">
          <a:solidFill>
            <a:schemeClr val="tx2"/>
          </a:solidFill>
          <a:latin typeface="+mn-lt"/>
          <a:ea typeface="Arial Narrow" charset="0"/>
          <a:cs typeface="Arial Narrow" charset="0"/>
        </a:defRPr>
      </a:lvl1pPr>
    </p:titleStyle>
    <p:bodyStyle>
      <a:lvl1pPr marL="0" indent="0" algn="l" defTabSz="914400" rtl="0" eaLnBrk="1" latinLnBrk="0" hangingPunct="1">
        <a:lnSpc>
          <a:spcPct val="100000"/>
        </a:lnSpc>
        <a:spcBef>
          <a:spcPts val="600"/>
        </a:spcBef>
        <a:spcAft>
          <a:spcPts val="600"/>
        </a:spcAft>
        <a:buFont typeface="Arial"/>
        <a:buNone/>
        <a:defRPr sz="2400" b="1" i="0" kern="1200" cap="none" baseline="0">
          <a:solidFill>
            <a:schemeClr val="tx2"/>
          </a:solidFill>
          <a:latin typeface="+mn-lt"/>
          <a:ea typeface="Arial Narrow" charset="0"/>
          <a:cs typeface="Arial Narrow" charset="0"/>
        </a:defRPr>
      </a:lvl1pPr>
      <a:lvl2pPr marL="9525" indent="0" algn="l" defTabSz="914400" rtl="0" eaLnBrk="1" latinLnBrk="0" hangingPunct="1">
        <a:lnSpc>
          <a:spcPct val="100000"/>
        </a:lnSpc>
        <a:spcBef>
          <a:spcPts val="600"/>
        </a:spcBef>
        <a:spcAft>
          <a:spcPts val="600"/>
        </a:spcAft>
        <a:buFont typeface="Arial"/>
        <a:buNone/>
        <a:tabLst/>
        <a:defRPr lang="en-US" sz="2400" b="0" i="0" kern="1200" baseline="0" dirty="0" smtClean="0">
          <a:solidFill>
            <a:schemeClr val="tx2"/>
          </a:solidFill>
          <a:latin typeface="+mn-lt"/>
          <a:ea typeface="Arial Narrow" charset="0"/>
          <a:cs typeface="Arial Narrow" charset="0"/>
        </a:defRPr>
      </a:lvl2pPr>
      <a:lvl3pPr marL="238125" indent="-238125" algn="l" defTabSz="914400" rtl="0" eaLnBrk="1" latinLnBrk="0" hangingPunct="1">
        <a:lnSpc>
          <a:spcPct val="100000"/>
        </a:lnSpc>
        <a:spcBef>
          <a:spcPts val="600"/>
        </a:spcBef>
        <a:spcAft>
          <a:spcPts val="600"/>
        </a:spcAft>
        <a:buClrTx/>
        <a:buSzPct val="110000"/>
        <a:buFont typeface="Wingdings" panose="05000000000000000000" pitchFamily="2" charset="2"/>
        <a:buChar char="§"/>
        <a:tabLst/>
        <a:defRPr lang="en-US" sz="2400" b="0" i="0" kern="1200" baseline="0" dirty="0" smtClean="0">
          <a:solidFill>
            <a:schemeClr val="tx2"/>
          </a:solidFill>
          <a:latin typeface="+mn-lt"/>
          <a:ea typeface="Arial Narrow" charset="0"/>
          <a:cs typeface="Arial Narrow" charset="0"/>
        </a:defRPr>
      </a:lvl3pPr>
      <a:lvl4pPr marL="693738" marR="0" indent="-347663" algn="l" defTabSz="914400" rtl="0" eaLnBrk="1" fontAlgn="auto" latinLnBrk="0" hangingPunct="1">
        <a:lnSpc>
          <a:spcPct val="100000"/>
        </a:lnSpc>
        <a:spcBef>
          <a:spcPts val="500"/>
        </a:spcBef>
        <a:spcAft>
          <a:spcPts val="600"/>
        </a:spcAft>
        <a:buClrTx/>
        <a:buSzPct val="110000"/>
        <a:buFont typeface="Wingdings" panose="05000000000000000000" pitchFamily="2" charset="2"/>
        <a:buChar char="§"/>
        <a:tabLst/>
        <a:defRPr lang="en-US" sz="2400" b="0" i="0" kern="1200" dirty="0" smtClean="0">
          <a:solidFill>
            <a:schemeClr val="tx2"/>
          </a:solidFill>
          <a:latin typeface="+mn-lt"/>
          <a:ea typeface="Arial Narrow" charset="0"/>
          <a:cs typeface="Arial Narrow" charset="0"/>
        </a:defRPr>
      </a:lvl4pPr>
      <a:lvl5pPr marL="1543050" marR="0" indent="-339725" algn="l" defTabSz="914400" rtl="0" eaLnBrk="1" fontAlgn="auto" latinLnBrk="0" hangingPunct="1">
        <a:lnSpc>
          <a:spcPct val="100000"/>
        </a:lnSpc>
        <a:spcBef>
          <a:spcPts val="600"/>
        </a:spcBef>
        <a:spcAft>
          <a:spcPts val="600"/>
        </a:spcAft>
        <a:buClrTx/>
        <a:buSzPct val="95000"/>
        <a:buFont typeface="Wingdings" panose="05000000000000000000" pitchFamily="2" charset="2"/>
        <a:buChar char="§"/>
        <a:tabLst/>
        <a:defRPr lang="en-US" sz="2200" b="0" i="0" kern="1200" baseline="0" dirty="0" smtClean="0">
          <a:solidFill>
            <a:schemeClr val="tx2"/>
          </a:solidFill>
          <a:latin typeface="+mn-lt"/>
          <a:ea typeface="Arial Narrow" charset="0"/>
          <a:cs typeface="Arial Narrow" charset="0"/>
        </a:defRPr>
      </a:lvl5pPr>
      <a:lvl6pPr marL="1947863" marR="0" indent="-231775" algn="l" defTabSz="914400" rtl="0" eaLnBrk="1" fontAlgn="auto" latinLnBrk="0" hangingPunct="1">
        <a:lnSpc>
          <a:spcPct val="100000"/>
        </a:lnSpc>
        <a:spcBef>
          <a:spcPts val="600"/>
        </a:spcBef>
        <a:spcAft>
          <a:spcPts val="600"/>
        </a:spcAft>
        <a:buClrTx/>
        <a:buSzPct val="110000"/>
        <a:buFont typeface="Wingdings" panose="05000000000000000000" pitchFamily="2" charset="2"/>
        <a:buChar char="§"/>
        <a:tabLst/>
        <a:defRPr sz="1800" b="0" kern="1200" cap="none" baseline="0">
          <a:solidFill>
            <a:schemeClr val="tx2"/>
          </a:solidFill>
          <a:latin typeface="+mn-lt"/>
          <a:ea typeface="+mn-ea"/>
          <a:cs typeface="+mn-cs"/>
        </a:defRPr>
      </a:lvl6pPr>
      <a:lvl7pPr marL="2290763" indent="-223838" algn="l" defTabSz="914400" rtl="0" eaLnBrk="1" latinLnBrk="0" hangingPunct="1">
        <a:lnSpc>
          <a:spcPct val="100000"/>
        </a:lnSpc>
        <a:spcBef>
          <a:spcPts val="500"/>
        </a:spcBef>
        <a:buFont typeface="Wingdings" panose="05000000000000000000" pitchFamily="2" charset="2"/>
        <a:buChar char="§"/>
        <a:tabLst/>
        <a:defRPr sz="1600" kern="1200">
          <a:solidFill>
            <a:schemeClr val="tx2"/>
          </a:solidFill>
          <a:latin typeface="+mn-lt"/>
          <a:ea typeface="+mn-ea"/>
          <a:cs typeface="+mn-cs"/>
        </a:defRPr>
      </a:lvl7pPr>
      <a:lvl8pPr marL="3136392"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36">
          <p15:clr>
            <a:srgbClr val="F26B43"/>
          </p15:clr>
        </p15:guide>
        <p15:guide id="2" pos="288">
          <p15:clr>
            <a:srgbClr val="F26B43"/>
          </p15:clr>
        </p15:guide>
        <p15:guide id="25" pos="7392">
          <p15:clr>
            <a:srgbClr val="F26B43"/>
          </p15:clr>
        </p15:guide>
        <p15:guide id="26" orient="horz" pos="3936">
          <p15:clr>
            <a:srgbClr val="F26B43"/>
          </p15:clr>
        </p15:guide>
        <p15:guide id="27" orient="horz" pos="240">
          <p15:clr>
            <a:srgbClr val="F26B43"/>
          </p15:clr>
        </p15:guide>
        <p15:guide id="28" orient="horz" pos="4248">
          <p15:clr>
            <a:srgbClr val="F26B43"/>
          </p15:clr>
        </p15:guide>
        <p15:guide id="29" pos="3840">
          <p15:clr>
            <a:srgbClr val="F26B43"/>
          </p15:clr>
        </p15:guide>
        <p15:guide id="30" orient="horz" pos="4200">
          <p15:clr>
            <a:srgbClr val="F26B43"/>
          </p15:clr>
        </p15:guide>
        <p15:guide id="31" orient="horz" pos="4128">
          <p15:clr>
            <a:srgbClr val="F26B43"/>
          </p15:clr>
        </p15:guide>
        <p15:guide id="32" orient="horz" pos="9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7D562E-9B41-2E4D-9DB8-EC0CF67BB3D2}"/>
              </a:ext>
            </a:extLst>
          </p:cNvPr>
          <p:cNvPicPr>
            <a:picLocks noChangeAspect="1"/>
          </p:cNvPicPr>
          <p:nvPr/>
        </p:nvPicPr>
        <p:blipFill>
          <a:blip r:embed="rId3"/>
          <a:stretch>
            <a:fillRect/>
          </a:stretch>
        </p:blipFill>
        <p:spPr>
          <a:xfrm>
            <a:off x="255627" y="192509"/>
            <a:ext cx="4196245" cy="1124897"/>
          </a:xfrm>
          <a:prstGeom prst="rect">
            <a:avLst/>
          </a:prstGeom>
        </p:spPr>
      </p:pic>
      <p:sp>
        <p:nvSpPr>
          <p:cNvPr id="6" name="TextBox 5">
            <a:extLst>
              <a:ext uri="{FF2B5EF4-FFF2-40B4-BE49-F238E27FC236}">
                <a16:creationId xmlns:a16="http://schemas.microsoft.com/office/drawing/2014/main" id="{9783624A-8718-28A5-FB50-4C569893CF8B}"/>
              </a:ext>
            </a:extLst>
          </p:cNvPr>
          <p:cNvSpPr txBox="1"/>
          <p:nvPr/>
        </p:nvSpPr>
        <p:spPr>
          <a:xfrm>
            <a:off x="2026170" y="2290226"/>
            <a:ext cx="8139659" cy="2277547"/>
          </a:xfrm>
          <a:prstGeom prst="rect">
            <a:avLst/>
          </a:prstGeom>
          <a:noFill/>
        </p:spPr>
        <p:txBody>
          <a:bodyPr wrap="square" rtlCol="0">
            <a:spAutoFit/>
          </a:bodyPr>
          <a:lstStyle/>
          <a:p>
            <a:r>
              <a:rPr lang="en-US" sz="4000" b="1" dirty="0">
                <a:solidFill>
                  <a:schemeClr val="bg1"/>
                </a:solidFill>
              </a:rPr>
              <a:t>Module 2:</a:t>
            </a:r>
          </a:p>
          <a:p>
            <a:endParaRPr lang="en-US" sz="3600" b="1" dirty="0">
              <a:solidFill>
                <a:schemeClr val="bg1"/>
              </a:solidFill>
            </a:endParaRPr>
          </a:p>
          <a:p>
            <a:pPr algn="ctr"/>
            <a:r>
              <a:rPr lang="en-US" sz="6600" b="1" dirty="0">
                <a:solidFill>
                  <a:schemeClr val="bg1"/>
                </a:solidFill>
              </a:rPr>
              <a:t>The Lotus Blossom</a:t>
            </a:r>
          </a:p>
        </p:txBody>
      </p:sp>
    </p:spTree>
    <p:extLst>
      <p:ext uri="{BB962C8B-B14F-4D97-AF65-F5344CB8AC3E}">
        <p14:creationId xmlns:p14="http://schemas.microsoft.com/office/powerpoint/2010/main" val="171403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336311-2076-9B47-98AB-FE2F0C1FC208}"/>
              </a:ext>
            </a:extLst>
          </p:cNvPr>
          <p:cNvSpPr>
            <a:spLocks noGrp="1"/>
          </p:cNvSpPr>
          <p:nvPr>
            <p:ph type="sldNum" sz="quarter" idx="12"/>
          </p:nvPr>
        </p:nvSpPr>
        <p:spPr/>
        <p:txBody>
          <a:bodyPr/>
          <a:lstStyle/>
          <a:p>
            <a:pPr defTabSz="794883">
              <a:defRPr/>
            </a:pPr>
            <a:fld id="{34BEA167-8756-904D-8502-91CDB0F8A7DC}" type="slidenum">
              <a:rPr lang="en-US">
                <a:solidFill>
                  <a:prstClr val="black">
                    <a:tint val="75000"/>
                  </a:prstClr>
                </a:solidFill>
                <a:latin typeface="Calibri" panose="020F0502020204030204"/>
              </a:rPr>
              <a:pPr defTabSz="794883">
                <a:defRPr/>
              </a:pPr>
              <a:t>10</a:t>
            </a:fld>
            <a:endParaRPr lang="en-US">
              <a:solidFill>
                <a:prstClr val="black">
                  <a:tint val="75000"/>
                </a:prstClr>
              </a:solidFill>
              <a:latin typeface="Calibri" panose="020F0502020204030204"/>
            </a:endParaRPr>
          </a:p>
        </p:txBody>
      </p:sp>
      <p:graphicFrame>
        <p:nvGraphicFramePr>
          <p:cNvPr id="5" name="Table 4">
            <a:extLst>
              <a:ext uri="{FF2B5EF4-FFF2-40B4-BE49-F238E27FC236}">
                <a16:creationId xmlns:a16="http://schemas.microsoft.com/office/drawing/2014/main" id="{39ECF8D2-B7AD-1C48-B2BC-9E9CDCA12620}"/>
              </a:ext>
            </a:extLst>
          </p:cNvPr>
          <p:cNvGraphicFramePr>
            <a:graphicFrameLocks noGrp="1"/>
          </p:cNvGraphicFramePr>
          <p:nvPr>
            <p:extLst>
              <p:ext uri="{D42A27DB-BD31-4B8C-83A1-F6EECF244321}">
                <p14:modId xmlns:p14="http://schemas.microsoft.com/office/powerpoint/2010/main" val="767440968"/>
              </p:ext>
            </p:extLst>
          </p:nvPr>
        </p:nvGraphicFramePr>
        <p:xfrm>
          <a:off x="1" y="224853"/>
          <a:ext cx="12192003" cy="6440294"/>
        </p:xfrm>
        <a:graphic>
          <a:graphicData uri="http://schemas.openxmlformats.org/drawingml/2006/table">
            <a:tbl>
              <a:tblPr bandRow="1">
                <a:tableStyleId>{5C22544A-7EE6-4342-B048-85BDC9FD1C3A}</a:tableStyleId>
              </a:tblPr>
              <a:tblGrid>
                <a:gridCol w="1354667">
                  <a:extLst>
                    <a:ext uri="{9D8B030D-6E8A-4147-A177-3AD203B41FA5}">
                      <a16:colId xmlns:a16="http://schemas.microsoft.com/office/drawing/2014/main" val="3921285556"/>
                    </a:ext>
                  </a:extLst>
                </a:gridCol>
                <a:gridCol w="1354667">
                  <a:extLst>
                    <a:ext uri="{9D8B030D-6E8A-4147-A177-3AD203B41FA5}">
                      <a16:colId xmlns:a16="http://schemas.microsoft.com/office/drawing/2014/main" val="3209871358"/>
                    </a:ext>
                  </a:extLst>
                </a:gridCol>
                <a:gridCol w="1354667">
                  <a:extLst>
                    <a:ext uri="{9D8B030D-6E8A-4147-A177-3AD203B41FA5}">
                      <a16:colId xmlns:a16="http://schemas.microsoft.com/office/drawing/2014/main" val="3987852963"/>
                    </a:ext>
                  </a:extLst>
                </a:gridCol>
                <a:gridCol w="1354667">
                  <a:extLst>
                    <a:ext uri="{9D8B030D-6E8A-4147-A177-3AD203B41FA5}">
                      <a16:colId xmlns:a16="http://schemas.microsoft.com/office/drawing/2014/main" val="3455321472"/>
                    </a:ext>
                  </a:extLst>
                </a:gridCol>
                <a:gridCol w="1354667">
                  <a:extLst>
                    <a:ext uri="{9D8B030D-6E8A-4147-A177-3AD203B41FA5}">
                      <a16:colId xmlns:a16="http://schemas.microsoft.com/office/drawing/2014/main" val="1000152373"/>
                    </a:ext>
                  </a:extLst>
                </a:gridCol>
                <a:gridCol w="1354667">
                  <a:extLst>
                    <a:ext uri="{9D8B030D-6E8A-4147-A177-3AD203B41FA5}">
                      <a16:colId xmlns:a16="http://schemas.microsoft.com/office/drawing/2014/main" val="3437162197"/>
                    </a:ext>
                  </a:extLst>
                </a:gridCol>
                <a:gridCol w="1354667">
                  <a:extLst>
                    <a:ext uri="{9D8B030D-6E8A-4147-A177-3AD203B41FA5}">
                      <a16:colId xmlns:a16="http://schemas.microsoft.com/office/drawing/2014/main" val="74503750"/>
                    </a:ext>
                  </a:extLst>
                </a:gridCol>
                <a:gridCol w="1354667">
                  <a:extLst>
                    <a:ext uri="{9D8B030D-6E8A-4147-A177-3AD203B41FA5}">
                      <a16:colId xmlns:a16="http://schemas.microsoft.com/office/drawing/2014/main" val="905498739"/>
                    </a:ext>
                  </a:extLst>
                </a:gridCol>
                <a:gridCol w="1354667">
                  <a:extLst>
                    <a:ext uri="{9D8B030D-6E8A-4147-A177-3AD203B41FA5}">
                      <a16:colId xmlns:a16="http://schemas.microsoft.com/office/drawing/2014/main" val="3092127122"/>
                    </a:ext>
                  </a:extLst>
                </a:gridCol>
              </a:tblGrid>
              <a:tr h="710835">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lvl="0" algn="ctr" defTabSz="1341150" eaLnBrk="1" fontAlgn="auto" latinLnBrk="0" hangingPunct="1">
                        <a:spcBef>
                          <a:spcPts val="0"/>
                        </a:spcBef>
                        <a:spcAft>
                          <a:spcPts val="0"/>
                        </a:spcAft>
                        <a:buFontTx/>
                        <a:buNone/>
                        <a:tabLst/>
                        <a:defRPr/>
                      </a:pPr>
                      <a:endParaRPr lang="en-US" sz="1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1341150" rtl="0" eaLnBrk="1" fontAlgn="auto" latinLnBrk="0" hangingPunct="1">
                        <a:lnSpc>
                          <a:spcPct val="100000"/>
                        </a:lnSpc>
                        <a:spcBef>
                          <a:spcPts val="0"/>
                        </a:spcBef>
                        <a:spcAft>
                          <a:spcPts val="0"/>
                        </a:spcAft>
                        <a:buClrTx/>
                        <a:buSzTx/>
                        <a:buFontTx/>
                        <a:buNone/>
                        <a:tabLst/>
                        <a:defRPr/>
                      </a:pPr>
                      <a:endParaRPr lang="en-US" sz="1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000" b="0" kern="1200" spc="-20" baseline="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extLst>
                  <a:ext uri="{0D108BD9-81ED-4DB2-BD59-A6C34878D82A}">
                    <a16:rowId xmlns:a16="http://schemas.microsoft.com/office/drawing/2014/main" val="746625657"/>
                  </a:ext>
                </a:extLst>
              </a:tr>
              <a:tr h="710835">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000" b="1" i="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lvl="0" algn="ctr" defTabSz="1341150" eaLnBrk="1" fontAlgn="auto" latinLnBrk="0" hangingPunct="1">
                        <a:spcBef>
                          <a:spcPts val="0"/>
                        </a:spcBef>
                        <a:spcAft>
                          <a:spcPts val="0"/>
                        </a:spcAft>
                        <a:buFontTx/>
                        <a:buNone/>
                        <a:tabLst/>
                        <a:defRPr/>
                      </a:pPr>
                      <a:endParaRPr lang="en-US" sz="1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extLst>
                  <a:ext uri="{0D108BD9-81ED-4DB2-BD59-A6C34878D82A}">
                    <a16:rowId xmlns:a16="http://schemas.microsoft.com/office/drawing/2014/main" val="138872045"/>
                  </a:ext>
                </a:extLst>
              </a:tr>
              <a:tr h="710835">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000" b="0" kern="1200" spc="-60" baseline="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extLst>
                  <a:ext uri="{0D108BD9-81ED-4DB2-BD59-A6C34878D82A}">
                    <a16:rowId xmlns:a16="http://schemas.microsoft.com/office/drawing/2014/main" val="128007864"/>
                  </a:ext>
                </a:extLst>
              </a:tr>
              <a:tr h="710835">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r>
                        <a:rPr lang="en-US" sz="2000" b="1" kern="1200" dirty="0">
                          <a:solidFill>
                            <a:schemeClr val="tx1"/>
                          </a:solidFill>
                          <a:latin typeface="Arial" panose="020B0604020202020204" pitchFamily="34" charset="0"/>
                          <a:ea typeface="+mn-ea"/>
                          <a:cs typeface="Arial" panose="020B0604020202020204" pitchFamily="34" charset="0"/>
                        </a:rPr>
                        <a:t>Diet</a:t>
                      </a: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latin typeface="Arial" panose="020B0604020202020204" pitchFamily="34" charset="0"/>
                          <a:ea typeface="+mn-ea"/>
                          <a:cs typeface="Arial" panose="020B0604020202020204" pitchFamily="34" charset="0"/>
                        </a:rPr>
                        <a:t>Exercise</a:t>
                      </a: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kern="1200" dirty="0">
                          <a:solidFill>
                            <a:schemeClr val="tx1"/>
                          </a:solidFill>
                          <a:latin typeface="Arial" panose="020B0604020202020204" pitchFamily="34" charset="0"/>
                          <a:ea typeface="+mn-ea"/>
                          <a:cs typeface="Arial" panose="020B0604020202020204" pitchFamily="34" charset="0"/>
                        </a:rPr>
                        <a:t>Social</a:t>
                      </a: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000" b="0" kern="120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extLst>
                  <a:ext uri="{0D108BD9-81ED-4DB2-BD59-A6C34878D82A}">
                    <a16:rowId xmlns:a16="http://schemas.microsoft.com/office/drawing/2014/main" val="4026228337"/>
                  </a:ext>
                </a:extLst>
              </a:tr>
              <a:tr h="740784">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000" b="1">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dirty="0">
                          <a:solidFill>
                            <a:schemeClr val="tx1"/>
                          </a:solidFill>
                          <a:latin typeface="Arial" panose="020B0604020202020204" pitchFamily="34" charset="0"/>
                          <a:cs typeface="Arial" panose="020B0604020202020204" pitchFamily="34" charset="0"/>
                        </a:rPr>
                        <a:t>Meds</a:t>
                      </a: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Healthier</a:t>
                      </a: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1" kern="1200" dirty="0">
                          <a:solidFill>
                            <a:schemeClr val="tx1"/>
                          </a:solidFill>
                          <a:latin typeface="Arial" panose="020B0604020202020204" pitchFamily="34" charset="0"/>
                          <a:ea typeface="+mn-ea"/>
                          <a:cs typeface="Arial" panose="020B0604020202020204" pitchFamily="34" charset="0"/>
                        </a:rPr>
                        <a:t>idea E</a:t>
                      </a: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000" b="1" kern="120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extLst>
                  <a:ext uri="{0D108BD9-81ED-4DB2-BD59-A6C34878D82A}">
                    <a16:rowId xmlns:a16="http://schemas.microsoft.com/office/drawing/2014/main" val="3227911969"/>
                  </a:ext>
                </a:extLst>
              </a:tr>
              <a:tr h="710835">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r>
                        <a:rPr lang="en-US" sz="2000" b="0" i="1" dirty="0">
                          <a:solidFill>
                            <a:schemeClr val="tx1"/>
                          </a:solidFill>
                          <a:latin typeface="Arial" panose="020B0604020202020204" pitchFamily="34" charset="0"/>
                          <a:cs typeface="Arial" panose="020B0604020202020204" pitchFamily="34" charset="0"/>
                        </a:rPr>
                        <a:t>idea F</a:t>
                      </a: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1" kern="1200" dirty="0">
                          <a:solidFill>
                            <a:schemeClr val="tx1"/>
                          </a:solidFill>
                          <a:latin typeface="Arial" panose="020B0604020202020204" pitchFamily="34" charset="0"/>
                          <a:ea typeface="+mn-ea"/>
                          <a:cs typeface="Arial" panose="020B0604020202020204" pitchFamily="34" charset="0"/>
                        </a:rPr>
                        <a:t>idea G</a:t>
                      </a: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0" i="1" kern="1200" dirty="0">
                          <a:solidFill>
                            <a:schemeClr val="tx1"/>
                          </a:solidFill>
                          <a:latin typeface="Arial" panose="020B0604020202020204" pitchFamily="34" charset="0"/>
                          <a:ea typeface="+mn-ea"/>
                          <a:cs typeface="Arial" panose="020B0604020202020204" pitchFamily="34" charset="0"/>
                        </a:rPr>
                        <a:t>idea H</a:t>
                      </a: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DFE8"/>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extLst>
                  <a:ext uri="{0D108BD9-81ED-4DB2-BD59-A6C34878D82A}">
                    <a16:rowId xmlns:a16="http://schemas.microsoft.com/office/drawing/2014/main" val="3136999310"/>
                  </a:ext>
                </a:extLst>
              </a:tr>
              <a:tr h="723665">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endParaRPr lang="en-US" sz="1000" b="0"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000" b="0" kern="1200">
                        <a:solidFill>
                          <a:srgbClr val="000000"/>
                        </a:solidFill>
                        <a:latin typeface="Arial"/>
                        <a:ea typeface="+mn-ea"/>
                        <a:cs typeface="Arial"/>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000" b="0"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extLst>
                  <a:ext uri="{0D108BD9-81ED-4DB2-BD59-A6C34878D82A}">
                    <a16:rowId xmlns:a16="http://schemas.microsoft.com/office/drawing/2014/main" val="1870617033"/>
                  </a:ext>
                </a:extLst>
              </a:tr>
              <a:tr h="710835">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1000" b="1" kern="1200" spc="-80" baseline="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endParaRPr lang="en-US" sz="1000" b="1"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000" b="1"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marL="0" marR="0" algn="ctr">
                        <a:spcBef>
                          <a:spcPts val="0"/>
                        </a:spcBef>
                        <a:spcAft>
                          <a:spcPts val="0"/>
                        </a:spcAft>
                      </a:pPr>
                      <a:endParaRPr lang="en-US" sz="1000" b="1"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extLst>
                  <a:ext uri="{0D108BD9-81ED-4DB2-BD59-A6C34878D82A}">
                    <a16:rowId xmlns:a16="http://schemas.microsoft.com/office/drawing/2014/main" val="3655885481"/>
                  </a:ext>
                </a:extLst>
              </a:tr>
              <a:tr h="710835">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endParaRPr lang="en-US" sz="1000" b="1"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000" b="1" kern="1200">
                        <a:solidFill>
                          <a:srgbClr val="000000"/>
                        </a:solidFill>
                        <a:latin typeface="Arial"/>
                        <a:ea typeface="+mn-ea"/>
                        <a:cs typeface="Arial"/>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000" b="1"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extLst>
                  <a:ext uri="{0D108BD9-81ED-4DB2-BD59-A6C34878D82A}">
                    <a16:rowId xmlns:a16="http://schemas.microsoft.com/office/drawing/2014/main" val="3959634123"/>
                  </a:ext>
                </a:extLst>
              </a:tr>
            </a:tbl>
          </a:graphicData>
        </a:graphic>
      </p:graphicFrame>
    </p:spTree>
    <p:extLst>
      <p:ext uri="{BB962C8B-B14F-4D97-AF65-F5344CB8AC3E}">
        <p14:creationId xmlns:p14="http://schemas.microsoft.com/office/powerpoint/2010/main" val="910040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336311-2076-9B47-98AB-FE2F0C1FC208}"/>
              </a:ext>
            </a:extLst>
          </p:cNvPr>
          <p:cNvSpPr>
            <a:spLocks noGrp="1"/>
          </p:cNvSpPr>
          <p:nvPr>
            <p:ph type="sldNum" sz="quarter" idx="12"/>
          </p:nvPr>
        </p:nvSpPr>
        <p:spPr/>
        <p:txBody>
          <a:bodyPr/>
          <a:lstStyle/>
          <a:p>
            <a:pPr defTabSz="794883">
              <a:defRPr/>
            </a:pPr>
            <a:fld id="{34BEA167-8756-904D-8502-91CDB0F8A7DC}" type="slidenum">
              <a:rPr lang="en-US">
                <a:solidFill>
                  <a:prstClr val="black">
                    <a:tint val="75000"/>
                  </a:prstClr>
                </a:solidFill>
                <a:latin typeface="Calibri" panose="020F0502020204030204"/>
              </a:rPr>
              <a:pPr defTabSz="794883">
                <a:defRPr/>
              </a:pPr>
              <a:t>11</a:t>
            </a:fld>
            <a:endParaRPr lang="en-US">
              <a:solidFill>
                <a:prstClr val="black">
                  <a:tint val="75000"/>
                </a:prstClr>
              </a:solidFill>
              <a:latin typeface="Calibri" panose="020F0502020204030204"/>
            </a:endParaRPr>
          </a:p>
        </p:txBody>
      </p:sp>
      <p:graphicFrame>
        <p:nvGraphicFramePr>
          <p:cNvPr id="5" name="Table 4">
            <a:extLst>
              <a:ext uri="{FF2B5EF4-FFF2-40B4-BE49-F238E27FC236}">
                <a16:creationId xmlns:a16="http://schemas.microsoft.com/office/drawing/2014/main" id="{39ECF8D2-B7AD-1C48-B2BC-9E9CDCA12620}"/>
              </a:ext>
            </a:extLst>
          </p:cNvPr>
          <p:cNvGraphicFramePr>
            <a:graphicFrameLocks noGrp="1"/>
          </p:cNvGraphicFramePr>
          <p:nvPr>
            <p:extLst>
              <p:ext uri="{D42A27DB-BD31-4B8C-83A1-F6EECF244321}">
                <p14:modId xmlns:p14="http://schemas.microsoft.com/office/powerpoint/2010/main" val="4086230749"/>
              </p:ext>
            </p:extLst>
          </p:nvPr>
        </p:nvGraphicFramePr>
        <p:xfrm>
          <a:off x="1" y="224853"/>
          <a:ext cx="12192003" cy="6440294"/>
        </p:xfrm>
        <a:graphic>
          <a:graphicData uri="http://schemas.openxmlformats.org/drawingml/2006/table">
            <a:tbl>
              <a:tblPr bandRow="1">
                <a:tableStyleId>{5C22544A-7EE6-4342-B048-85BDC9FD1C3A}</a:tableStyleId>
              </a:tblPr>
              <a:tblGrid>
                <a:gridCol w="1354667">
                  <a:extLst>
                    <a:ext uri="{9D8B030D-6E8A-4147-A177-3AD203B41FA5}">
                      <a16:colId xmlns:a16="http://schemas.microsoft.com/office/drawing/2014/main" val="3921285556"/>
                    </a:ext>
                  </a:extLst>
                </a:gridCol>
                <a:gridCol w="1354667">
                  <a:extLst>
                    <a:ext uri="{9D8B030D-6E8A-4147-A177-3AD203B41FA5}">
                      <a16:colId xmlns:a16="http://schemas.microsoft.com/office/drawing/2014/main" val="3209871358"/>
                    </a:ext>
                  </a:extLst>
                </a:gridCol>
                <a:gridCol w="1354667">
                  <a:extLst>
                    <a:ext uri="{9D8B030D-6E8A-4147-A177-3AD203B41FA5}">
                      <a16:colId xmlns:a16="http://schemas.microsoft.com/office/drawing/2014/main" val="3987852963"/>
                    </a:ext>
                  </a:extLst>
                </a:gridCol>
                <a:gridCol w="1354667">
                  <a:extLst>
                    <a:ext uri="{9D8B030D-6E8A-4147-A177-3AD203B41FA5}">
                      <a16:colId xmlns:a16="http://schemas.microsoft.com/office/drawing/2014/main" val="3455321472"/>
                    </a:ext>
                  </a:extLst>
                </a:gridCol>
                <a:gridCol w="1354667">
                  <a:extLst>
                    <a:ext uri="{9D8B030D-6E8A-4147-A177-3AD203B41FA5}">
                      <a16:colId xmlns:a16="http://schemas.microsoft.com/office/drawing/2014/main" val="1000152373"/>
                    </a:ext>
                  </a:extLst>
                </a:gridCol>
                <a:gridCol w="1354667">
                  <a:extLst>
                    <a:ext uri="{9D8B030D-6E8A-4147-A177-3AD203B41FA5}">
                      <a16:colId xmlns:a16="http://schemas.microsoft.com/office/drawing/2014/main" val="3437162197"/>
                    </a:ext>
                  </a:extLst>
                </a:gridCol>
                <a:gridCol w="1354667">
                  <a:extLst>
                    <a:ext uri="{9D8B030D-6E8A-4147-A177-3AD203B41FA5}">
                      <a16:colId xmlns:a16="http://schemas.microsoft.com/office/drawing/2014/main" val="74503750"/>
                    </a:ext>
                  </a:extLst>
                </a:gridCol>
                <a:gridCol w="1354667">
                  <a:extLst>
                    <a:ext uri="{9D8B030D-6E8A-4147-A177-3AD203B41FA5}">
                      <a16:colId xmlns:a16="http://schemas.microsoft.com/office/drawing/2014/main" val="905498739"/>
                    </a:ext>
                  </a:extLst>
                </a:gridCol>
                <a:gridCol w="1354667">
                  <a:extLst>
                    <a:ext uri="{9D8B030D-6E8A-4147-A177-3AD203B41FA5}">
                      <a16:colId xmlns:a16="http://schemas.microsoft.com/office/drawing/2014/main" val="3092127122"/>
                    </a:ext>
                  </a:extLst>
                </a:gridCol>
              </a:tblGrid>
              <a:tr h="710835">
                <a:tc>
                  <a:txBody>
                    <a:bodyPr/>
                    <a:lstStyle/>
                    <a:p>
                      <a:pPr algn="ctr"/>
                      <a:r>
                        <a:rPr lang="en-US" sz="2000" b="0" kern="1200" dirty="0">
                          <a:solidFill>
                            <a:schemeClr val="tx1"/>
                          </a:solidFill>
                          <a:latin typeface="Arial" panose="020B0604020202020204" pitchFamily="34" charset="0"/>
                          <a:ea typeface="+mn-ea"/>
                          <a:cs typeface="Arial" panose="020B0604020202020204" pitchFamily="34" charset="0"/>
                        </a:rPr>
                        <a:t>Access</a:t>
                      </a: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2000" b="0" kern="1200" dirty="0">
                          <a:solidFill>
                            <a:schemeClr val="tx1"/>
                          </a:solidFill>
                          <a:latin typeface="Arial" panose="020B0604020202020204" pitchFamily="34" charset="0"/>
                          <a:ea typeface="+mn-ea"/>
                          <a:cs typeface="Arial" panose="020B0604020202020204" pitchFamily="34" charset="0"/>
                        </a:rPr>
                        <a:t>Education</a:t>
                      </a: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2000" b="0" kern="120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lvl="0" algn="ctr" defTabSz="1341150" eaLnBrk="1" fontAlgn="auto" latinLnBrk="0" hangingPunct="1">
                        <a:spcBef>
                          <a:spcPts val="0"/>
                        </a:spcBef>
                        <a:spcAft>
                          <a:spcPts val="0"/>
                        </a:spcAft>
                        <a:buFontTx/>
                        <a:buNone/>
                        <a:tabLst/>
                        <a:defRPr/>
                      </a:pPr>
                      <a:endParaRPr lang="en-US" sz="1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1341150" rtl="0" eaLnBrk="1" fontAlgn="auto" latinLnBrk="0" hangingPunct="1">
                        <a:lnSpc>
                          <a:spcPct val="100000"/>
                        </a:lnSpc>
                        <a:spcBef>
                          <a:spcPts val="0"/>
                        </a:spcBef>
                        <a:spcAft>
                          <a:spcPts val="0"/>
                        </a:spcAft>
                        <a:buClrTx/>
                        <a:buSzTx/>
                        <a:buFontTx/>
                        <a:buNone/>
                        <a:tabLst/>
                        <a:defRPr/>
                      </a:pPr>
                      <a:endParaRPr lang="en-US" sz="1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000" b="0" kern="1200" spc="-20" baseline="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extLst>
                  <a:ext uri="{0D108BD9-81ED-4DB2-BD59-A6C34878D82A}">
                    <a16:rowId xmlns:a16="http://schemas.microsoft.com/office/drawing/2014/main" val="746625657"/>
                  </a:ext>
                </a:extLst>
              </a:tr>
              <a:tr h="710835">
                <a:tc>
                  <a:txBody>
                    <a:bodyPr/>
                    <a:lstStyle/>
                    <a:p>
                      <a:pPr algn="ctr"/>
                      <a:endParaRPr lang="en-US" sz="2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2000" b="1" i="0" kern="1200" dirty="0">
                          <a:solidFill>
                            <a:schemeClr val="tx1"/>
                          </a:solidFill>
                          <a:latin typeface="Arial" panose="020B0604020202020204" pitchFamily="34" charset="0"/>
                          <a:ea typeface="+mn-ea"/>
                          <a:cs typeface="Arial" panose="020B0604020202020204" pitchFamily="34" charset="0"/>
                        </a:rPr>
                        <a:t>DIET</a:t>
                      </a: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2000" b="0" kern="120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lvl="0" algn="ctr" defTabSz="1341150" eaLnBrk="1" fontAlgn="auto" latinLnBrk="0" hangingPunct="1">
                        <a:spcBef>
                          <a:spcPts val="0"/>
                        </a:spcBef>
                        <a:spcAft>
                          <a:spcPts val="0"/>
                        </a:spcAft>
                        <a:buFontTx/>
                        <a:buNone/>
                        <a:tabLst/>
                        <a:defRPr/>
                      </a:pPr>
                      <a:endParaRPr lang="en-US" sz="1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extLst>
                  <a:ext uri="{0D108BD9-81ED-4DB2-BD59-A6C34878D82A}">
                    <a16:rowId xmlns:a16="http://schemas.microsoft.com/office/drawing/2014/main" val="138872045"/>
                  </a:ext>
                </a:extLst>
              </a:tr>
              <a:tr h="710835">
                <a:tc>
                  <a:txBody>
                    <a:bodyPr/>
                    <a:lstStyle/>
                    <a:p>
                      <a:pPr algn="ctr"/>
                      <a:endParaRPr lang="en-US" sz="2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2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2000" b="0" kern="120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000" b="0" kern="1200" spc="-60" baseline="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extLst>
                  <a:ext uri="{0D108BD9-81ED-4DB2-BD59-A6C34878D82A}">
                    <a16:rowId xmlns:a16="http://schemas.microsoft.com/office/drawing/2014/main" val="128007864"/>
                  </a:ext>
                </a:extLst>
              </a:tr>
              <a:tr h="710835">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r>
                        <a:rPr lang="en-US" sz="2000" b="0" i="1" kern="1200" dirty="0">
                          <a:solidFill>
                            <a:schemeClr val="tx1"/>
                          </a:solidFill>
                          <a:latin typeface="Arial" panose="020B0604020202020204" pitchFamily="34" charset="0"/>
                          <a:ea typeface="+mn-ea"/>
                          <a:cs typeface="Arial" panose="020B0604020202020204" pitchFamily="34" charset="0"/>
                        </a:rPr>
                        <a:t>Diet</a:t>
                      </a: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1" kern="1200" dirty="0">
                          <a:solidFill>
                            <a:schemeClr val="tx1"/>
                          </a:solidFill>
                          <a:latin typeface="Arial" panose="020B0604020202020204" pitchFamily="34" charset="0"/>
                          <a:ea typeface="+mn-ea"/>
                          <a:cs typeface="Arial" panose="020B0604020202020204" pitchFamily="34" charset="0"/>
                        </a:rPr>
                        <a:t>Exercise</a:t>
                      </a: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0" i="1" kern="1200" dirty="0">
                          <a:solidFill>
                            <a:schemeClr val="tx1"/>
                          </a:solidFill>
                          <a:latin typeface="Arial" panose="020B0604020202020204" pitchFamily="34" charset="0"/>
                          <a:ea typeface="+mn-ea"/>
                          <a:cs typeface="Arial" panose="020B0604020202020204" pitchFamily="34" charset="0"/>
                        </a:rPr>
                        <a:t>Social</a:t>
                      </a: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000" b="0" kern="120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extLst>
                  <a:ext uri="{0D108BD9-81ED-4DB2-BD59-A6C34878D82A}">
                    <a16:rowId xmlns:a16="http://schemas.microsoft.com/office/drawing/2014/main" val="4026228337"/>
                  </a:ext>
                </a:extLst>
              </a:tr>
              <a:tr h="740784">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000" b="1">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1" dirty="0">
                          <a:solidFill>
                            <a:schemeClr val="tx1"/>
                          </a:solidFill>
                          <a:latin typeface="Arial" panose="020B0604020202020204" pitchFamily="34" charset="0"/>
                          <a:cs typeface="Arial" panose="020B0604020202020204" pitchFamily="34" charset="0"/>
                        </a:rPr>
                        <a:t>Meds</a:t>
                      </a: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Healthier</a:t>
                      </a: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1" kern="1200" dirty="0">
                          <a:solidFill>
                            <a:schemeClr val="tx1"/>
                          </a:solidFill>
                          <a:latin typeface="Arial" panose="020B0604020202020204" pitchFamily="34" charset="0"/>
                          <a:ea typeface="+mn-ea"/>
                          <a:cs typeface="Arial" panose="020B0604020202020204" pitchFamily="34" charset="0"/>
                        </a:rPr>
                        <a:t>idea E</a:t>
                      </a: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000" b="1" kern="120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extLst>
                  <a:ext uri="{0D108BD9-81ED-4DB2-BD59-A6C34878D82A}">
                    <a16:rowId xmlns:a16="http://schemas.microsoft.com/office/drawing/2014/main" val="3227911969"/>
                  </a:ext>
                </a:extLst>
              </a:tr>
              <a:tr h="710835">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r>
                        <a:rPr lang="en-US" sz="2000" b="0" i="1" dirty="0">
                          <a:solidFill>
                            <a:schemeClr val="tx1"/>
                          </a:solidFill>
                          <a:latin typeface="Arial" panose="020B0604020202020204" pitchFamily="34" charset="0"/>
                          <a:cs typeface="Arial" panose="020B0604020202020204" pitchFamily="34" charset="0"/>
                        </a:rPr>
                        <a:t>idea F</a:t>
                      </a: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1" kern="1200" dirty="0">
                          <a:solidFill>
                            <a:schemeClr val="tx1"/>
                          </a:solidFill>
                          <a:latin typeface="Arial" panose="020B0604020202020204" pitchFamily="34" charset="0"/>
                          <a:ea typeface="+mn-ea"/>
                          <a:cs typeface="Arial" panose="020B0604020202020204" pitchFamily="34" charset="0"/>
                        </a:rPr>
                        <a:t>idea G</a:t>
                      </a: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0" i="1" kern="1200" dirty="0">
                          <a:solidFill>
                            <a:schemeClr val="tx1"/>
                          </a:solidFill>
                          <a:latin typeface="Arial" panose="020B0604020202020204" pitchFamily="34" charset="0"/>
                          <a:ea typeface="+mn-ea"/>
                          <a:cs typeface="Arial" panose="020B0604020202020204" pitchFamily="34" charset="0"/>
                        </a:rPr>
                        <a:t>idea H</a:t>
                      </a: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DFE8"/>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extLst>
                  <a:ext uri="{0D108BD9-81ED-4DB2-BD59-A6C34878D82A}">
                    <a16:rowId xmlns:a16="http://schemas.microsoft.com/office/drawing/2014/main" val="3136999310"/>
                  </a:ext>
                </a:extLst>
              </a:tr>
              <a:tr h="723665">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1000" b="0" kern="120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endParaRPr lang="en-US" sz="1000" b="0"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000" b="0" kern="1200">
                        <a:solidFill>
                          <a:srgbClr val="000000"/>
                        </a:solidFill>
                        <a:latin typeface="Arial"/>
                        <a:ea typeface="+mn-ea"/>
                        <a:cs typeface="Arial"/>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000" b="0"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extLst>
                  <a:ext uri="{0D108BD9-81ED-4DB2-BD59-A6C34878D82A}">
                    <a16:rowId xmlns:a16="http://schemas.microsoft.com/office/drawing/2014/main" val="1870617033"/>
                  </a:ext>
                </a:extLst>
              </a:tr>
              <a:tr h="710835">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1000" b="1" kern="1200" spc="-80" baseline="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endParaRPr lang="en-US" sz="1000" b="1"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000" b="1"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marL="0" marR="0" algn="ctr">
                        <a:spcBef>
                          <a:spcPts val="0"/>
                        </a:spcBef>
                        <a:spcAft>
                          <a:spcPts val="0"/>
                        </a:spcAft>
                      </a:pPr>
                      <a:endParaRPr lang="en-US" sz="1000" b="1"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extLst>
                  <a:ext uri="{0D108BD9-81ED-4DB2-BD59-A6C34878D82A}">
                    <a16:rowId xmlns:a16="http://schemas.microsoft.com/office/drawing/2014/main" val="3655885481"/>
                  </a:ext>
                </a:extLst>
              </a:tr>
              <a:tr h="710835">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endParaRPr lang="en-US" sz="1000" b="1"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000" b="1" kern="1200">
                        <a:solidFill>
                          <a:srgbClr val="000000"/>
                        </a:solidFill>
                        <a:latin typeface="Arial"/>
                        <a:ea typeface="+mn-ea"/>
                        <a:cs typeface="Arial"/>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000" b="1"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extLst>
                  <a:ext uri="{0D108BD9-81ED-4DB2-BD59-A6C34878D82A}">
                    <a16:rowId xmlns:a16="http://schemas.microsoft.com/office/drawing/2014/main" val="3959634123"/>
                  </a:ext>
                </a:extLst>
              </a:tr>
            </a:tbl>
          </a:graphicData>
        </a:graphic>
      </p:graphicFrame>
    </p:spTree>
    <p:extLst>
      <p:ext uri="{BB962C8B-B14F-4D97-AF65-F5344CB8AC3E}">
        <p14:creationId xmlns:p14="http://schemas.microsoft.com/office/powerpoint/2010/main" val="3527334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5DF307-CF99-FD38-5679-D94B56036310}"/>
              </a:ext>
            </a:extLst>
          </p:cNvPr>
          <p:cNvPicPr>
            <a:picLocks noChangeAspect="1"/>
          </p:cNvPicPr>
          <p:nvPr/>
        </p:nvPicPr>
        <p:blipFill rotWithShape="1">
          <a:blip r:embed="rId3"/>
          <a:srcRect l="24222" t="18579" r="24385" b="4481"/>
          <a:stretch/>
        </p:blipFill>
        <p:spPr>
          <a:xfrm>
            <a:off x="1993692" y="241618"/>
            <a:ext cx="7570032" cy="6374764"/>
          </a:xfrm>
          <a:prstGeom prst="rect">
            <a:avLst/>
          </a:prstGeom>
        </p:spPr>
      </p:pic>
    </p:spTree>
    <p:extLst>
      <p:ext uri="{BB962C8B-B14F-4D97-AF65-F5344CB8AC3E}">
        <p14:creationId xmlns:p14="http://schemas.microsoft.com/office/powerpoint/2010/main" val="447573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336311-2076-9B47-98AB-FE2F0C1FC208}"/>
              </a:ext>
            </a:extLst>
          </p:cNvPr>
          <p:cNvSpPr>
            <a:spLocks noGrp="1"/>
          </p:cNvSpPr>
          <p:nvPr>
            <p:ph type="sldNum" sz="quarter" idx="12"/>
          </p:nvPr>
        </p:nvSpPr>
        <p:spPr/>
        <p:txBody>
          <a:bodyPr/>
          <a:lstStyle/>
          <a:p>
            <a:pPr defTabSz="794883">
              <a:defRPr/>
            </a:pPr>
            <a:fld id="{34BEA167-8756-904D-8502-91CDB0F8A7DC}" type="slidenum">
              <a:rPr lang="en-US">
                <a:solidFill>
                  <a:prstClr val="black">
                    <a:tint val="75000"/>
                  </a:prstClr>
                </a:solidFill>
                <a:latin typeface="Calibri" panose="020F0502020204030204"/>
              </a:rPr>
              <a:pPr defTabSz="794883">
                <a:defRPr/>
              </a:pPr>
              <a:t>13</a:t>
            </a:fld>
            <a:endParaRPr lang="en-US">
              <a:solidFill>
                <a:prstClr val="black">
                  <a:tint val="75000"/>
                </a:prstClr>
              </a:solidFill>
              <a:latin typeface="Calibri" panose="020F0502020204030204"/>
            </a:endParaRPr>
          </a:p>
        </p:txBody>
      </p:sp>
      <p:graphicFrame>
        <p:nvGraphicFramePr>
          <p:cNvPr id="5" name="Table 4">
            <a:extLst>
              <a:ext uri="{FF2B5EF4-FFF2-40B4-BE49-F238E27FC236}">
                <a16:creationId xmlns:a16="http://schemas.microsoft.com/office/drawing/2014/main" id="{39ECF8D2-B7AD-1C48-B2BC-9E9CDCA12620}"/>
              </a:ext>
            </a:extLst>
          </p:cNvPr>
          <p:cNvGraphicFramePr>
            <a:graphicFrameLocks noGrp="1"/>
          </p:cNvGraphicFramePr>
          <p:nvPr>
            <p:extLst>
              <p:ext uri="{D42A27DB-BD31-4B8C-83A1-F6EECF244321}">
                <p14:modId xmlns:p14="http://schemas.microsoft.com/office/powerpoint/2010/main" val="2507702695"/>
              </p:ext>
            </p:extLst>
          </p:nvPr>
        </p:nvGraphicFramePr>
        <p:xfrm>
          <a:off x="1" y="224853"/>
          <a:ext cx="12192003" cy="6440294"/>
        </p:xfrm>
        <a:graphic>
          <a:graphicData uri="http://schemas.openxmlformats.org/drawingml/2006/table">
            <a:tbl>
              <a:tblPr bandRow="1">
                <a:tableStyleId>{5C22544A-7EE6-4342-B048-85BDC9FD1C3A}</a:tableStyleId>
              </a:tblPr>
              <a:tblGrid>
                <a:gridCol w="1354667">
                  <a:extLst>
                    <a:ext uri="{9D8B030D-6E8A-4147-A177-3AD203B41FA5}">
                      <a16:colId xmlns:a16="http://schemas.microsoft.com/office/drawing/2014/main" val="3921285556"/>
                    </a:ext>
                  </a:extLst>
                </a:gridCol>
                <a:gridCol w="1354667">
                  <a:extLst>
                    <a:ext uri="{9D8B030D-6E8A-4147-A177-3AD203B41FA5}">
                      <a16:colId xmlns:a16="http://schemas.microsoft.com/office/drawing/2014/main" val="3209871358"/>
                    </a:ext>
                  </a:extLst>
                </a:gridCol>
                <a:gridCol w="1354667">
                  <a:extLst>
                    <a:ext uri="{9D8B030D-6E8A-4147-A177-3AD203B41FA5}">
                      <a16:colId xmlns:a16="http://schemas.microsoft.com/office/drawing/2014/main" val="3987852963"/>
                    </a:ext>
                  </a:extLst>
                </a:gridCol>
                <a:gridCol w="1354667">
                  <a:extLst>
                    <a:ext uri="{9D8B030D-6E8A-4147-A177-3AD203B41FA5}">
                      <a16:colId xmlns:a16="http://schemas.microsoft.com/office/drawing/2014/main" val="3455321472"/>
                    </a:ext>
                  </a:extLst>
                </a:gridCol>
                <a:gridCol w="1354667">
                  <a:extLst>
                    <a:ext uri="{9D8B030D-6E8A-4147-A177-3AD203B41FA5}">
                      <a16:colId xmlns:a16="http://schemas.microsoft.com/office/drawing/2014/main" val="1000152373"/>
                    </a:ext>
                  </a:extLst>
                </a:gridCol>
                <a:gridCol w="1354667">
                  <a:extLst>
                    <a:ext uri="{9D8B030D-6E8A-4147-A177-3AD203B41FA5}">
                      <a16:colId xmlns:a16="http://schemas.microsoft.com/office/drawing/2014/main" val="3437162197"/>
                    </a:ext>
                  </a:extLst>
                </a:gridCol>
                <a:gridCol w="1354667">
                  <a:extLst>
                    <a:ext uri="{9D8B030D-6E8A-4147-A177-3AD203B41FA5}">
                      <a16:colId xmlns:a16="http://schemas.microsoft.com/office/drawing/2014/main" val="74503750"/>
                    </a:ext>
                  </a:extLst>
                </a:gridCol>
                <a:gridCol w="1354667">
                  <a:extLst>
                    <a:ext uri="{9D8B030D-6E8A-4147-A177-3AD203B41FA5}">
                      <a16:colId xmlns:a16="http://schemas.microsoft.com/office/drawing/2014/main" val="905498739"/>
                    </a:ext>
                  </a:extLst>
                </a:gridCol>
                <a:gridCol w="1354667">
                  <a:extLst>
                    <a:ext uri="{9D8B030D-6E8A-4147-A177-3AD203B41FA5}">
                      <a16:colId xmlns:a16="http://schemas.microsoft.com/office/drawing/2014/main" val="3092127122"/>
                    </a:ext>
                  </a:extLst>
                </a:gridCol>
              </a:tblGrid>
              <a:tr h="710835">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lvl="0" algn="ctr" defTabSz="1341150" eaLnBrk="1" fontAlgn="auto" latinLnBrk="0" hangingPunct="1">
                        <a:spcBef>
                          <a:spcPts val="0"/>
                        </a:spcBef>
                        <a:spcAft>
                          <a:spcPts val="0"/>
                        </a:spcAft>
                        <a:buFontTx/>
                        <a:buNone/>
                        <a:tabLst/>
                        <a:defRPr/>
                      </a:pPr>
                      <a:endParaRPr lang="en-US" sz="1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1341150" rtl="0" eaLnBrk="1" fontAlgn="auto" latinLnBrk="0" hangingPunct="1">
                        <a:lnSpc>
                          <a:spcPct val="100000"/>
                        </a:lnSpc>
                        <a:spcBef>
                          <a:spcPts val="0"/>
                        </a:spcBef>
                        <a:spcAft>
                          <a:spcPts val="0"/>
                        </a:spcAft>
                        <a:buClrTx/>
                        <a:buSzTx/>
                        <a:buFontTx/>
                        <a:buNone/>
                        <a:tabLst/>
                        <a:defRPr/>
                      </a:pPr>
                      <a:endParaRPr lang="en-US" sz="1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000" b="0" kern="1200" spc="-20" baseline="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extLst>
                  <a:ext uri="{0D108BD9-81ED-4DB2-BD59-A6C34878D82A}">
                    <a16:rowId xmlns:a16="http://schemas.microsoft.com/office/drawing/2014/main" val="746625657"/>
                  </a:ext>
                </a:extLst>
              </a:tr>
              <a:tr h="710835">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000" b="1" i="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lvl="0" algn="ctr" defTabSz="1341150" eaLnBrk="1" fontAlgn="auto" latinLnBrk="0" hangingPunct="1">
                        <a:spcBef>
                          <a:spcPts val="0"/>
                        </a:spcBef>
                        <a:spcAft>
                          <a:spcPts val="0"/>
                        </a:spcAft>
                        <a:buFontTx/>
                        <a:buNone/>
                        <a:tabLst/>
                        <a:defRPr/>
                      </a:pPr>
                      <a:endParaRPr lang="en-US" sz="1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extLst>
                  <a:ext uri="{0D108BD9-81ED-4DB2-BD59-A6C34878D82A}">
                    <a16:rowId xmlns:a16="http://schemas.microsoft.com/office/drawing/2014/main" val="138872045"/>
                  </a:ext>
                </a:extLst>
              </a:tr>
              <a:tr h="710835">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000" b="0" kern="1200" spc="-60" baseline="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extLst>
                  <a:ext uri="{0D108BD9-81ED-4DB2-BD59-A6C34878D82A}">
                    <a16:rowId xmlns:a16="http://schemas.microsoft.com/office/drawing/2014/main" val="128007864"/>
                  </a:ext>
                </a:extLst>
              </a:tr>
              <a:tr h="710835">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r>
                        <a:rPr lang="en-US" sz="2000" b="0" i="1" kern="1200" dirty="0">
                          <a:solidFill>
                            <a:schemeClr val="tx1"/>
                          </a:solidFill>
                          <a:latin typeface="Arial" panose="020B0604020202020204" pitchFamily="34" charset="0"/>
                          <a:ea typeface="+mn-ea"/>
                          <a:cs typeface="Arial" panose="020B0604020202020204" pitchFamily="34" charset="0"/>
                        </a:rPr>
                        <a:t>Idea A</a:t>
                      </a: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1" kern="1200" dirty="0">
                          <a:solidFill>
                            <a:schemeClr val="tx1"/>
                          </a:solidFill>
                          <a:latin typeface="Arial" panose="020B0604020202020204" pitchFamily="34" charset="0"/>
                          <a:ea typeface="+mn-ea"/>
                          <a:cs typeface="Arial" panose="020B0604020202020204" pitchFamily="34" charset="0"/>
                        </a:rPr>
                        <a:t>Idea B</a:t>
                      </a: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0" i="1" kern="1200" dirty="0">
                          <a:solidFill>
                            <a:schemeClr val="tx1"/>
                          </a:solidFill>
                          <a:latin typeface="Arial" panose="020B0604020202020204" pitchFamily="34" charset="0"/>
                          <a:ea typeface="+mn-ea"/>
                          <a:cs typeface="Arial" panose="020B0604020202020204" pitchFamily="34" charset="0"/>
                        </a:rPr>
                        <a:t>Idea C</a:t>
                      </a: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000" b="0" kern="120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extLst>
                  <a:ext uri="{0D108BD9-81ED-4DB2-BD59-A6C34878D82A}">
                    <a16:rowId xmlns:a16="http://schemas.microsoft.com/office/drawing/2014/main" val="4026228337"/>
                  </a:ext>
                </a:extLst>
              </a:tr>
              <a:tr h="740784">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000" b="1">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1" dirty="0">
                          <a:solidFill>
                            <a:schemeClr val="tx1"/>
                          </a:solidFill>
                          <a:latin typeface="Arial" panose="020B0604020202020204" pitchFamily="34" charset="0"/>
                          <a:cs typeface="Arial" panose="020B0604020202020204" pitchFamily="34" charset="0"/>
                        </a:rPr>
                        <a:t>Idea D</a:t>
                      </a: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TOPIC</a:t>
                      </a: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1" kern="1200" dirty="0">
                          <a:solidFill>
                            <a:schemeClr val="tx1"/>
                          </a:solidFill>
                          <a:latin typeface="Arial" panose="020B0604020202020204" pitchFamily="34" charset="0"/>
                          <a:ea typeface="+mn-ea"/>
                          <a:cs typeface="Arial" panose="020B0604020202020204" pitchFamily="34" charset="0"/>
                        </a:rPr>
                        <a:t>idea E</a:t>
                      </a: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000" b="1" kern="120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extLst>
                  <a:ext uri="{0D108BD9-81ED-4DB2-BD59-A6C34878D82A}">
                    <a16:rowId xmlns:a16="http://schemas.microsoft.com/office/drawing/2014/main" val="3227911969"/>
                  </a:ext>
                </a:extLst>
              </a:tr>
              <a:tr h="710835">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r>
                        <a:rPr lang="en-US" sz="2000" b="1" i="0" dirty="0">
                          <a:solidFill>
                            <a:schemeClr val="tx1"/>
                          </a:solidFill>
                          <a:latin typeface="Arial" panose="020B0604020202020204" pitchFamily="34" charset="0"/>
                          <a:cs typeface="Arial" panose="020B0604020202020204" pitchFamily="34" charset="0"/>
                        </a:rPr>
                        <a:t>Barriers</a:t>
                      </a: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1" kern="1200" dirty="0">
                          <a:solidFill>
                            <a:schemeClr val="tx1"/>
                          </a:solidFill>
                          <a:latin typeface="Arial" panose="020B0604020202020204" pitchFamily="34" charset="0"/>
                          <a:ea typeface="+mn-ea"/>
                          <a:cs typeface="Arial" panose="020B0604020202020204" pitchFamily="34" charset="0"/>
                        </a:rPr>
                        <a:t>idea G</a:t>
                      </a: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0" i="1" kern="1200" dirty="0">
                          <a:solidFill>
                            <a:schemeClr val="tx1"/>
                          </a:solidFill>
                          <a:latin typeface="Arial" panose="020B0604020202020204" pitchFamily="34" charset="0"/>
                          <a:ea typeface="+mn-ea"/>
                          <a:cs typeface="Arial" panose="020B0604020202020204" pitchFamily="34" charset="0"/>
                        </a:rPr>
                        <a:t>idea H</a:t>
                      </a: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DFE8"/>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extLst>
                  <a:ext uri="{0D108BD9-81ED-4DB2-BD59-A6C34878D82A}">
                    <a16:rowId xmlns:a16="http://schemas.microsoft.com/office/drawing/2014/main" val="3136999310"/>
                  </a:ext>
                </a:extLst>
              </a:tr>
              <a:tr h="723665">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endParaRPr lang="en-US" sz="1000" b="0"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000" b="0" kern="1200">
                        <a:solidFill>
                          <a:srgbClr val="000000"/>
                        </a:solidFill>
                        <a:latin typeface="Arial"/>
                        <a:ea typeface="+mn-ea"/>
                        <a:cs typeface="Arial"/>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000" b="0"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extLst>
                  <a:ext uri="{0D108BD9-81ED-4DB2-BD59-A6C34878D82A}">
                    <a16:rowId xmlns:a16="http://schemas.microsoft.com/office/drawing/2014/main" val="1870617033"/>
                  </a:ext>
                </a:extLst>
              </a:tr>
              <a:tr h="710835">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2000" b="1" kern="1200" spc="-80" baseline="0" dirty="0">
                          <a:solidFill>
                            <a:schemeClr val="tx1"/>
                          </a:solidFill>
                          <a:latin typeface="Arial" panose="020B0604020202020204" pitchFamily="34" charset="0"/>
                          <a:ea typeface="+mn-ea"/>
                          <a:cs typeface="Arial" panose="020B0604020202020204" pitchFamily="34" charset="0"/>
                        </a:rPr>
                        <a:t>Barriers</a:t>
                      </a: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endParaRPr lang="en-US" sz="1000" b="1"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000" b="1"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marL="0" marR="0" algn="ctr">
                        <a:spcBef>
                          <a:spcPts val="0"/>
                        </a:spcBef>
                        <a:spcAft>
                          <a:spcPts val="0"/>
                        </a:spcAft>
                      </a:pPr>
                      <a:endParaRPr lang="en-US" sz="1000" b="1"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extLst>
                  <a:ext uri="{0D108BD9-81ED-4DB2-BD59-A6C34878D82A}">
                    <a16:rowId xmlns:a16="http://schemas.microsoft.com/office/drawing/2014/main" val="3655885481"/>
                  </a:ext>
                </a:extLst>
              </a:tr>
              <a:tr h="710835">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endParaRPr lang="en-US" sz="1000" b="1"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000" b="1" kern="1200">
                        <a:solidFill>
                          <a:srgbClr val="000000"/>
                        </a:solidFill>
                        <a:latin typeface="Arial"/>
                        <a:ea typeface="+mn-ea"/>
                        <a:cs typeface="Arial"/>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000" b="1"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extLst>
                  <a:ext uri="{0D108BD9-81ED-4DB2-BD59-A6C34878D82A}">
                    <a16:rowId xmlns:a16="http://schemas.microsoft.com/office/drawing/2014/main" val="3959634123"/>
                  </a:ext>
                </a:extLst>
              </a:tr>
            </a:tbl>
          </a:graphicData>
        </a:graphic>
      </p:graphicFrame>
    </p:spTree>
    <p:extLst>
      <p:ext uri="{BB962C8B-B14F-4D97-AF65-F5344CB8AC3E}">
        <p14:creationId xmlns:p14="http://schemas.microsoft.com/office/powerpoint/2010/main" val="2653093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1F9334-0470-46BD-965C-6737661069A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2F552B-1952-B44E-8CAB-5705F0ACD2E2}" type="slidenum">
              <a:rPr kumimoji="0" lang="uk-UA" sz="800" b="0" i="0" u="none" strike="noStrike" kern="1200" cap="all"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uk-UA" sz="800" b="0" i="0" u="none" strike="noStrike" kern="1200" cap="all" spc="0" normalizeH="0" baseline="0" noProof="0">
              <a:ln>
                <a:noFill/>
              </a:ln>
              <a:solidFill>
                <a:srgbClr val="FFFFFF"/>
              </a:solidFill>
              <a:effectLst/>
              <a:uLnTx/>
              <a:uFillTx/>
              <a:latin typeface="Arial"/>
              <a:ea typeface="+mn-ea"/>
              <a:cs typeface="+mn-cs"/>
            </a:endParaRPr>
          </a:p>
        </p:txBody>
      </p:sp>
      <p:pic>
        <p:nvPicPr>
          <p:cNvPr id="7" name="Picture 6">
            <a:extLst>
              <a:ext uri="{FF2B5EF4-FFF2-40B4-BE49-F238E27FC236}">
                <a16:creationId xmlns:a16="http://schemas.microsoft.com/office/drawing/2014/main" id="{83B6729F-C9D0-4320-A5A5-031252BE92FB}"/>
              </a:ext>
            </a:extLst>
          </p:cNvPr>
          <p:cNvPicPr>
            <a:picLocks noChangeAspect="1"/>
          </p:cNvPicPr>
          <p:nvPr/>
        </p:nvPicPr>
        <p:blipFill rotWithShape="1">
          <a:blip r:embed="rId3"/>
          <a:srcRect l="10082" t="16612" r="37541" b="13880"/>
          <a:stretch/>
        </p:blipFill>
        <p:spPr>
          <a:xfrm>
            <a:off x="1064302" y="0"/>
            <a:ext cx="8690506" cy="6487280"/>
          </a:xfrm>
          <a:prstGeom prst="rect">
            <a:avLst/>
          </a:prstGeom>
        </p:spPr>
      </p:pic>
      <p:sp>
        <p:nvSpPr>
          <p:cNvPr id="6" name="Rectangle 5">
            <a:extLst>
              <a:ext uri="{FF2B5EF4-FFF2-40B4-BE49-F238E27FC236}">
                <a16:creationId xmlns:a16="http://schemas.microsoft.com/office/drawing/2014/main" id="{93F3A0C8-B853-46E7-8B85-D3970E5B0114}"/>
              </a:ext>
            </a:extLst>
          </p:cNvPr>
          <p:cNvSpPr/>
          <p:nvPr/>
        </p:nvSpPr>
        <p:spPr>
          <a:xfrm rot="1597389">
            <a:off x="894702" y="2408217"/>
            <a:ext cx="9443067" cy="1477328"/>
          </a:xfrm>
          <a:prstGeom prst="rect">
            <a:avLst/>
          </a:prstGeom>
          <a:solidFill>
            <a:sysClr val="window" lastClr="FFFFFF"/>
          </a:solidFill>
        </p:spPr>
        <p:txBody>
          <a:bodyPr wrap="square">
            <a:spAutoFit/>
          </a:bodyPr>
          <a:lstStyle/>
          <a:p>
            <a:pPr marL="0" marR="0" lvl="0" indent="0" algn="ctr" defTabSz="311719" eaLnBrk="1" fontAlgn="auto" latinLnBrk="0" hangingPunct="1">
              <a:lnSpc>
                <a:spcPct val="100000"/>
              </a:lnSpc>
              <a:spcBef>
                <a:spcPts val="0"/>
              </a:spcBef>
              <a:spcAft>
                <a:spcPts val="0"/>
              </a:spcAft>
              <a:buClrTx/>
              <a:buSzTx/>
              <a:buFontTx/>
              <a:buNone/>
              <a:tabLst/>
              <a:defRPr/>
            </a:pPr>
            <a:r>
              <a:rPr lang="en-US" sz="4500" b="1" kern="0" dirty="0">
                <a:solidFill>
                  <a:prstClr val="black"/>
                </a:solidFill>
                <a:latin typeface="Calibri" panose="020F0502020204030204"/>
              </a:rPr>
              <a:t>https://itk.mitre.org/</a:t>
            </a:r>
            <a:endParaRPr kumimoji="0" lang="en-US" sz="4500" b="1" i="0" u="none" strike="noStrike" kern="0" cap="none" spc="0" normalizeH="0" baseline="0" noProof="0" dirty="0">
              <a:ln>
                <a:noFill/>
              </a:ln>
              <a:solidFill>
                <a:prstClr val="black"/>
              </a:solidFill>
              <a:effectLst/>
              <a:uLnTx/>
              <a:uFillTx/>
              <a:latin typeface="Calibri" panose="020F0502020204030204"/>
            </a:endParaRPr>
          </a:p>
          <a:p>
            <a:pPr marL="0" marR="0" lvl="0" indent="0" algn="ctr" defTabSz="311719"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Calibri" panose="020F0502020204030204"/>
              </a:rPr>
              <a:t>toolkit-tools/lotus-blossom/</a:t>
            </a:r>
          </a:p>
        </p:txBody>
      </p:sp>
    </p:spTree>
    <p:extLst>
      <p:ext uri="{BB962C8B-B14F-4D97-AF65-F5344CB8AC3E}">
        <p14:creationId xmlns:p14="http://schemas.microsoft.com/office/powerpoint/2010/main" val="3912137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1F9334-0470-46BD-965C-6737661069A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2F552B-1952-B44E-8CAB-5705F0ACD2E2}" type="slidenum">
              <a:rPr kumimoji="0" lang="uk-UA" sz="800" b="0" i="0" u="none" strike="noStrike" kern="1200" cap="all"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uk-UA" sz="800" b="0" i="0" u="none" strike="noStrike" kern="1200" cap="all" spc="0" normalizeH="0" baseline="0" noProof="0">
              <a:ln>
                <a:noFill/>
              </a:ln>
              <a:solidFill>
                <a:srgbClr val="FFFFFF"/>
              </a:solidFill>
              <a:effectLst/>
              <a:uLnTx/>
              <a:uFillTx/>
              <a:latin typeface="Arial"/>
              <a:ea typeface="+mn-ea"/>
              <a:cs typeface="+mn-cs"/>
            </a:endParaRPr>
          </a:p>
        </p:txBody>
      </p:sp>
      <p:pic>
        <p:nvPicPr>
          <p:cNvPr id="7" name="Picture 6">
            <a:extLst>
              <a:ext uri="{FF2B5EF4-FFF2-40B4-BE49-F238E27FC236}">
                <a16:creationId xmlns:a16="http://schemas.microsoft.com/office/drawing/2014/main" id="{83B6729F-C9D0-4320-A5A5-031252BE92FB}"/>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Lst>
          </a:blip>
          <a:srcRect l="10082" t="16612" r="37541" b="13880"/>
          <a:stretch/>
        </p:blipFill>
        <p:spPr>
          <a:xfrm>
            <a:off x="112156" y="48717"/>
            <a:ext cx="8690506" cy="6487280"/>
          </a:xfrm>
          <a:prstGeom prst="rect">
            <a:avLst/>
          </a:prstGeom>
        </p:spPr>
      </p:pic>
    </p:spTree>
    <p:extLst>
      <p:ext uri="{BB962C8B-B14F-4D97-AF65-F5344CB8AC3E}">
        <p14:creationId xmlns:p14="http://schemas.microsoft.com/office/powerpoint/2010/main" val="1822656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630FCD9-8386-CF19-C236-BFE13532EF86}"/>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Lst>
          </a:blip>
          <a:srcRect l="10082" t="16612" r="37541" b="13880"/>
          <a:stretch/>
        </p:blipFill>
        <p:spPr>
          <a:xfrm>
            <a:off x="112156" y="48717"/>
            <a:ext cx="8690506" cy="6487280"/>
          </a:xfrm>
          <a:prstGeom prst="rect">
            <a:avLst/>
          </a:prstGeom>
        </p:spPr>
      </p:pic>
      <p:sp>
        <p:nvSpPr>
          <p:cNvPr id="2" name="Slide Number Placeholder 1">
            <a:extLst>
              <a:ext uri="{FF2B5EF4-FFF2-40B4-BE49-F238E27FC236}">
                <a16:creationId xmlns:a16="http://schemas.microsoft.com/office/drawing/2014/main" id="{1D1F9334-0470-46BD-965C-6737661069A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2F552B-1952-B44E-8CAB-5705F0ACD2E2}" type="slidenum">
              <a:rPr kumimoji="0" lang="uk-UA" sz="800" b="0" i="0" u="none" strike="noStrike" kern="1200" cap="all"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uk-UA" sz="800" b="0" i="0" u="none" strike="noStrike" kern="1200" cap="all" spc="0" normalizeH="0" baseline="0" noProof="0">
              <a:ln>
                <a:noFill/>
              </a:ln>
              <a:solidFill>
                <a:srgbClr val="FFFFFF"/>
              </a:solidFill>
              <a:effectLst/>
              <a:uLnTx/>
              <a:uFillTx/>
              <a:latin typeface="Arial"/>
              <a:ea typeface="+mn-ea"/>
              <a:cs typeface="+mn-cs"/>
            </a:endParaRPr>
          </a:p>
        </p:txBody>
      </p:sp>
      <p:sp>
        <p:nvSpPr>
          <p:cNvPr id="3" name="Arrow: Right 2">
            <a:extLst>
              <a:ext uri="{FF2B5EF4-FFF2-40B4-BE49-F238E27FC236}">
                <a16:creationId xmlns:a16="http://schemas.microsoft.com/office/drawing/2014/main" id="{E79E74B5-CD49-6969-8DEA-6E5B43900B81}"/>
              </a:ext>
            </a:extLst>
          </p:cNvPr>
          <p:cNvSpPr/>
          <p:nvPr/>
        </p:nvSpPr>
        <p:spPr>
          <a:xfrm rot="8990965">
            <a:off x="989352" y="583544"/>
            <a:ext cx="1208732" cy="106430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6745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9ECF8D2-B7AD-1C48-B2BC-9E9CDCA12620}"/>
              </a:ext>
            </a:extLst>
          </p:cNvPr>
          <p:cNvGraphicFramePr>
            <a:graphicFrameLocks noGrp="1"/>
          </p:cNvGraphicFramePr>
          <p:nvPr>
            <p:extLst>
              <p:ext uri="{D42A27DB-BD31-4B8C-83A1-F6EECF244321}">
                <p14:modId xmlns:p14="http://schemas.microsoft.com/office/powerpoint/2010/main" val="4253319526"/>
              </p:ext>
            </p:extLst>
          </p:nvPr>
        </p:nvGraphicFramePr>
        <p:xfrm>
          <a:off x="1" y="254833"/>
          <a:ext cx="12192003" cy="6460037"/>
        </p:xfrm>
        <a:graphic>
          <a:graphicData uri="http://schemas.openxmlformats.org/drawingml/2006/table">
            <a:tbl>
              <a:tblPr bandRow="1">
                <a:tableStyleId>{5C22544A-7EE6-4342-B048-85BDC9FD1C3A}</a:tableStyleId>
              </a:tblPr>
              <a:tblGrid>
                <a:gridCol w="1354667">
                  <a:extLst>
                    <a:ext uri="{9D8B030D-6E8A-4147-A177-3AD203B41FA5}">
                      <a16:colId xmlns:a16="http://schemas.microsoft.com/office/drawing/2014/main" val="3921285556"/>
                    </a:ext>
                  </a:extLst>
                </a:gridCol>
                <a:gridCol w="1354667">
                  <a:extLst>
                    <a:ext uri="{9D8B030D-6E8A-4147-A177-3AD203B41FA5}">
                      <a16:colId xmlns:a16="http://schemas.microsoft.com/office/drawing/2014/main" val="3209871358"/>
                    </a:ext>
                  </a:extLst>
                </a:gridCol>
                <a:gridCol w="1354667">
                  <a:extLst>
                    <a:ext uri="{9D8B030D-6E8A-4147-A177-3AD203B41FA5}">
                      <a16:colId xmlns:a16="http://schemas.microsoft.com/office/drawing/2014/main" val="3987852963"/>
                    </a:ext>
                  </a:extLst>
                </a:gridCol>
                <a:gridCol w="1354667">
                  <a:extLst>
                    <a:ext uri="{9D8B030D-6E8A-4147-A177-3AD203B41FA5}">
                      <a16:colId xmlns:a16="http://schemas.microsoft.com/office/drawing/2014/main" val="3455321472"/>
                    </a:ext>
                  </a:extLst>
                </a:gridCol>
                <a:gridCol w="1354667">
                  <a:extLst>
                    <a:ext uri="{9D8B030D-6E8A-4147-A177-3AD203B41FA5}">
                      <a16:colId xmlns:a16="http://schemas.microsoft.com/office/drawing/2014/main" val="1000152373"/>
                    </a:ext>
                  </a:extLst>
                </a:gridCol>
                <a:gridCol w="1354667">
                  <a:extLst>
                    <a:ext uri="{9D8B030D-6E8A-4147-A177-3AD203B41FA5}">
                      <a16:colId xmlns:a16="http://schemas.microsoft.com/office/drawing/2014/main" val="3437162197"/>
                    </a:ext>
                  </a:extLst>
                </a:gridCol>
                <a:gridCol w="1354667">
                  <a:extLst>
                    <a:ext uri="{9D8B030D-6E8A-4147-A177-3AD203B41FA5}">
                      <a16:colId xmlns:a16="http://schemas.microsoft.com/office/drawing/2014/main" val="74503750"/>
                    </a:ext>
                  </a:extLst>
                </a:gridCol>
                <a:gridCol w="1354667">
                  <a:extLst>
                    <a:ext uri="{9D8B030D-6E8A-4147-A177-3AD203B41FA5}">
                      <a16:colId xmlns:a16="http://schemas.microsoft.com/office/drawing/2014/main" val="905498739"/>
                    </a:ext>
                  </a:extLst>
                </a:gridCol>
                <a:gridCol w="1354667">
                  <a:extLst>
                    <a:ext uri="{9D8B030D-6E8A-4147-A177-3AD203B41FA5}">
                      <a16:colId xmlns:a16="http://schemas.microsoft.com/office/drawing/2014/main" val="3092127122"/>
                    </a:ext>
                  </a:extLst>
                </a:gridCol>
              </a:tblGrid>
              <a:tr h="712082">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65292" marR="65292" marT="32647" marB="32647"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lvl="0" algn="ctr" defTabSz="1341150" eaLnBrk="1" fontAlgn="auto" latinLnBrk="0" hangingPunct="1">
                        <a:spcBef>
                          <a:spcPts val="0"/>
                        </a:spcBef>
                        <a:spcAft>
                          <a:spcPts val="0"/>
                        </a:spcAft>
                        <a:buFontTx/>
                        <a:buNone/>
                        <a:tabLst/>
                        <a:defRPr/>
                      </a:pPr>
                      <a:endParaRPr lang="en-US" sz="1200" b="0" kern="1200">
                        <a:solidFill>
                          <a:schemeClr val="tx1"/>
                        </a:solidFill>
                        <a:latin typeface="Arial" panose="020B0604020202020204" pitchFamily="34" charset="0"/>
                        <a:ea typeface="+mn-ea"/>
                        <a:cs typeface="Arial" panose="020B0604020202020204" pitchFamily="34" charset="0"/>
                      </a:endParaRPr>
                    </a:p>
                  </a:txBody>
                  <a:tcPr marL="65292" marR="65292" marT="32647" marB="32647"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1341150" rtl="0" eaLnBrk="1" fontAlgn="auto" latinLnBrk="0" hangingPunct="1">
                        <a:lnSpc>
                          <a:spcPct val="100000"/>
                        </a:lnSpc>
                        <a:spcBef>
                          <a:spcPts val="0"/>
                        </a:spcBef>
                        <a:spcAft>
                          <a:spcPts val="0"/>
                        </a:spcAft>
                        <a:buClrTx/>
                        <a:buSzTx/>
                        <a:buFontTx/>
                        <a:buNone/>
                        <a:tabLst/>
                        <a:defRPr/>
                      </a:pPr>
                      <a:endParaRPr lang="en-US" sz="1200" b="0" kern="1200">
                        <a:solidFill>
                          <a:schemeClr val="tx1"/>
                        </a:solidFill>
                        <a:latin typeface="Arial" panose="020B0604020202020204" pitchFamily="34" charset="0"/>
                        <a:ea typeface="+mn-ea"/>
                        <a:cs typeface="Arial" panose="020B0604020202020204" pitchFamily="34" charset="0"/>
                      </a:endParaRPr>
                    </a:p>
                  </a:txBody>
                  <a:tcPr marL="65292" marR="65292" marT="32647" marB="32647"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200" b="0" kern="1200" spc="-20" baseline="0" dirty="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extLst>
                  <a:ext uri="{0D108BD9-81ED-4DB2-BD59-A6C34878D82A}">
                    <a16:rowId xmlns:a16="http://schemas.microsoft.com/office/drawing/2014/main" val="746625657"/>
                  </a:ext>
                </a:extLst>
              </a:tr>
              <a:tr h="712082">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200" b="1" i="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65292" marR="65292" marT="32647" marB="32647"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a:endParaRPr lang="en-US" sz="1200" b="1" kern="1200">
                        <a:solidFill>
                          <a:schemeClr val="tx1"/>
                        </a:solidFill>
                        <a:latin typeface="Arial" panose="020B0604020202020204" pitchFamily="34" charset="0"/>
                        <a:ea typeface="+mn-ea"/>
                        <a:cs typeface="Arial" panose="020B0604020202020204" pitchFamily="34" charset="0"/>
                      </a:endParaRPr>
                    </a:p>
                  </a:txBody>
                  <a:tcPr marL="65292" marR="65292" marT="32647" marB="32647"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lvl="0" algn="ctr" defTabSz="1341150" eaLnBrk="1" fontAlgn="auto" latinLnBrk="0" hangingPunct="1">
                        <a:spcBef>
                          <a:spcPts val="0"/>
                        </a:spcBef>
                        <a:spcAft>
                          <a:spcPts val="0"/>
                        </a:spcAft>
                        <a:buFontTx/>
                        <a:buNone/>
                        <a:tabLst/>
                        <a:defRPr/>
                      </a:pPr>
                      <a:endParaRPr lang="en-US" sz="1200" b="0" kern="1200">
                        <a:solidFill>
                          <a:schemeClr val="tx1"/>
                        </a:solidFill>
                        <a:latin typeface="Arial" panose="020B0604020202020204" pitchFamily="34" charset="0"/>
                        <a:ea typeface="+mn-ea"/>
                        <a:cs typeface="Arial" panose="020B0604020202020204" pitchFamily="34" charset="0"/>
                      </a:endParaRPr>
                    </a:p>
                  </a:txBody>
                  <a:tcPr marL="65292" marR="65292" marT="32647" marB="32647"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200" b="1"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extLst>
                  <a:ext uri="{0D108BD9-81ED-4DB2-BD59-A6C34878D82A}">
                    <a16:rowId xmlns:a16="http://schemas.microsoft.com/office/drawing/2014/main" val="138872045"/>
                  </a:ext>
                </a:extLst>
              </a:tr>
              <a:tr h="712082">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200" b="1"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200" b="1"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65292" marR="65292" marT="32647" marB="32647"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pPr algn="ctr"/>
                      <a:endParaRPr lang="en-US" sz="1200" b="1" kern="1200">
                        <a:solidFill>
                          <a:schemeClr val="tx1"/>
                        </a:solidFill>
                        <a:latin typeface="Arial" panose="020B0604020202020204" pitchFamily="34" charset="0"/>
                        <a:ea typeface="+mn-ea"/>
                        <a:cs typeface="Arial" panose="020B0604020202020204" pitchFamily="34" charset="0"/>
                      </a:endParaRPr>
                    </a:p>
                  </a:txBody>
                  <a:tcPr marL="65292" marR="65292" marT="32647" marB="32647"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pPr algn="ctr"/>
                      <a:endParaRPr lang="en-US" sz="1200" b="1" kern="1200">
                        <a:solidFill>
                          <a:schemeClr val="tx1"/>
                        </a:solidFill>
                        <a:latin typeface="Arial" panose="020B0604020202020204" pitchFamily="34" charset="0"/>
                        <a:ea typeface="+mn-ea"/>
                        <a:cs typeface="Arial" panose="020B0604020202020204" pitchFamily="34" charset="0"/>
                      </a:endParaRPr>
                    </a:p>
                  </a:txBody>
                  <a:tcPr marL="65292" marR="65292" marT="32647" marB="32647"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200" b="0" kern="1200" spc="-60" baseline="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extLst>
                  <a:ext uri="{0D108BD9-81ED-4DB2-BD59-A6C34878D82A}">
                    <a16:rowId xmlns:a16="http://schemas.microsoft.com/office/drawing/2014/main" val="128007864"/>
                  </a:ext>
                </a:extLst>
              </a:tr>
              <a:tr h="712082">
                <a:tc>
                  <a:txBody>
                    <a:bodyPr/>
                    <a:lstStyle/>
                    <a:p>
                      <a:pPr algn="ctr"/>
                      <a:endParaRPr lang="en-US" sz="1200" b="0">
                        <a:solidFill>
                          <a:schemeClr val="tx1"/>
                        </a:solidFill>
                        <a:latin typeface="Arial" panose="020B0604020202020204" pitchFamily="34" charset="0"/>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200" b="0">
                        <a:solidFill>
                          <a:schemeClr val="tx1"/>
                        </a:solidFill>
                        <a:latin typeface="Arial" panose="020B0604020202020204" pitchFamily="34" charset="0"/>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200" b="0">
                        <a:solidFill>
                          <a:schemeClr val="tx1"/>
                        </a:solidFill>
                        <a:latin typeface="Arial" panose="020B0604020202020204" pitchFamily="34" charset="0"/>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1">
                          <a:lumMod val="50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accent2">
                        <a:lumMod val="20000"/>
                        <a:lumOff val="80000"/>
                      </a:schemeClr>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1">
                          <a:lumMod val="50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extLst>
                  <a:ext uri="{0D108BD9-81ED-4DB2-BD59-A6C34878D82A}">
                    <a16:rowId xmlns:a16="http://schemas.microsoft.com/office/drawing/2014/main" val="4026228337"/>
                  </a:ext>
                </a:extLst>
              </a:tr>
              <a:tr h="750528">
                <a:tc>
                  <a:txBody>
                    <a:bodyPr/>
                    <a:lstStyle/>
                    <a:p>
                      <a:pPr algn="ctr"/>
                      <a:endParaRPr lang="en-US" sz="1200" b="0">
                        <a:solidFill>
                          <a:schemeClr val="tx1"/>
                        </a:solidFill>
                        <a:latin typeface="Arial" panose="020B0604020202020204" pitchFamily="34" charset="0"/>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200" b="1">
                        <a:solidFill>
                          <a:schemeClr val="tx1"/>
                        </a:solidFill>
                        <a:latin typeface="Arial" panose="020B0604020202020204" pitchFamily="34" charset="0"/>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200" b="0">
                        <a:solidFill>
                          <a:schemeClr val="tx1"/>
                        </a:solidFill>
                        <a:latin typeface="Arial" panose="020B0604020202020204" pitchFamily="34" charset="0"/>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a:solidFill>
                          <a:schemeClr val="tx1"/>
                        </a:solidFill>
                        <a:latin typeface="Arial" panose="020B0604020202020204" pitchFamily="34" charset="0"/>
                        <a:cs typeface="Arial" panose="020B0604020202020204" pitchFamily="34" charset="0"/>
                      </a:endParaRPr>
                    </a:p>
                  </a:txBody>
                  <a:tcPr marL="95761" marR="95761" marT="47880" marB="47880" anchor="ctr">
                    <a:lnL w="12700" cap="flat" cmpd="sng" algn="ctr">
                      <a:solidFill>
                        <a:schemeClr val="bg1">
                          <a:lumMod val="50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TOPIC</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2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1">
                          <a:lumMod val="50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200" b="1" kern="1200" dirty="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200" b="1"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extLst>
                  <a:ext uri="{0D108BD9-81ED-4DB2-BD59-A6C34878D82A}">
                    <a16:rowId xmlns:a16="http://schemas.microsoft.com/office/drawing/2014/main" val="3227911969"/>
                  </a:ext>
                </a:extLst>
              </a:tr>
              <a:tr h="712082">
                <a:tc>
                  <a:txBody>
                    <a:bodyPr/>
                    <a:lstStyle/>
                    <a:p>
                      <a:pPr algn="ctr"/>
                      <a:endParaRPr lang="en-US" sz="1200" b="0">
                        <a:solidFill>
                          <a:schemeClr val="tx1"/>
                        </a:solidFill>
                        <a:latin typeface="Arial" panose="020B0604020202020204" pitchFamily="34" charset="0"/>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200" b="0">
                        <a:solidFill>
                          <a:schemeClr val="tx1"/>
                        </a:solidFill>
                        <a:latin typeface="Arial" panose="020B0604020202020204" pitchFamily="34" charset="0"/>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200" b="0">
                        <a:solidFill>
                          <a:schemeClr val="tx1"/>
                        </a:solidFill>
                        <a:latin typeface="Arial" panose="020B0604020202020204" pitchFamily="34" charset="0"/>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200" b="0">
                        <a:solidFill>
                          <a:schemeClr val="tx1"/>
                        </a:solidFill>
                        <a:latin typeface="Arial" panose="020B0604020202020204" pitchFamily="34" charset="0"/>
                        <a:cs typeface="Arial" panose="020B0604020202020204" pitchFamily="34" charset="0"/>
                      </a:endParaRPr>
                    </a:p>
                  </a:txBody>
                  <a:tcPr marL="95761" marR="95761" marT="47880" marB="47880" anchor="ctr">
                    <a:lnL w="12700" cap="flat" cmpd="sng" algn="ctr">
                      <a:solidFill>
                        <a:schemeClr val="bg1">
                          <a:lumMod val="50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a:endParaRPr lang="en-US" sz="1200" b="0" kern="1200" dirty="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7DFE8"/>
                    </a:solidFill>
                  </a:tcPr>
                </a:tc>
                <a:tc>
                  <a:txBody>
                    <a:bodyPr/>
                    <a:lstStyle/>
                    <a:p>
                      <a:pPr algn="ctr"/>
                      <a:endParaRPr lang="en-US" sz="1200" b="1"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1">
                          <a:lumMod val="50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200" b="1"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200" b="1"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extLst>
                  <a:ext uri="{0D108BD9-81ED-4DB2-BD59-A6C34878D82A}">
                    <a16:rowId xmlns:a16="http://schemas.microsoft.com/office/drawing/2014/main" val="3136999310"/>
                  </a:ext>
                </a:extLst>
              </a:tr>
              <a:tr h="724935">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endParaRPr lang="en-US" sz="1200" b="0" kern="1200">
                        <a:solidFill>
                          <a:schemeClr val="tx1"/>
                        </a:solidFill>
                        <a:latin typeface="Arial" panose="020B0604020202020204" pitchFamily="34" charset="0"/>
                        <a:ea typeface="+mn-ea"/>
                        <a:cs typeface="Arial" panose="020B0604020202020204" pitchFamily="34" charset="0"/>
                      </a:endParaRPr>
                    </a:p>
                  </a:txBody>
                  <a:tcPr marL="65170" marR="65170" marT="32586" marB="32586"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200" b="0" kern="1200">
                        <a:solidFill>
                          <a:srgbClr val="000000"/>
                        </a:solidFill>
                        <a:latin typeface="Arial"/>
                        <a:ea typeface="+mn-ea"/>
                        <a:cs typeface="Arial"/>
                      </a:endParaRPr>
                    </a:p>
                  </a:txBody>
                  <a:tcPr marL="65170" marR="65170" marT="32586" marB="32586"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200" b="0" kern="1200">
                        <a:solidFill>
                          <a:schemeClr val="tx1"/>
                        </a:solidFill>
                        <a:latin typeface="Arial" panose="020B0604020202020204" pitchFamily="34" charset="0"/>
                        <a:ea typeface="+mn-ea"/>
                        <a:cs typeface="Arial" panose="020B0604020202020204" pitchFamily="34" charset="0"/>
                      </a:endParaRPr>
                    </a:p>
                  </a:txBody>
                  <a:tcPr marL="65170" marR="65170" marT="32586" marB="32586"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extLst>
                  <a:ext uri="{0D108BD9-81ED-4DB2-BD59-A6C34878D82A}">
                    <a16:rowId xmlns:a16="http://schemas.microsoft.com/office/drawing/2014/main" val="1870617033"/>
                  </a:ext>
                </a:extLst>
              </a:tr>
              <a:tr h="712082">
                <a:tc>
                  <a:txBody>
                    <a:bodyPr/>
                    <a:lstStyle/>
                    <a:p>
                      <a:pPr algn="ctr"/>
                      <a:endParaRPr lang="en-US" sz="1200" b="1"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1200" b="1" kern="1200" spc="-80" baseline="0" dirty="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200" b="1" kern="1200" dirty="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endParaRPr lang="en-US" sz="1200" b="1" kern="1200">
                        <a:solidFill>
                          <a:schemeClr val="tx1"/>
                        </a:solidFill>
                        <a:latin typeface="Arial" panose="020B0604020202020204" pitchFamily="34" charset="0"/>
                        <a:ea typeface="+mn-ea"/>
                        <a:cs typeface="Arial" panose="020B0604020202020204" pitchFamily="34" charset="0"/>
                      </a:endParaRPr>
                    </a:p>
                  </a:txBody>
                  <a:tcPr marL="65170" marR="65170" marT="32586" marB="32586"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200" b="1" kern="1200">
                        <a:solidFill>
                          <a:schemeClr val="tx1"/>
                        </a:solidFill>
                        <a:latin typeface="Arial" panose="020B0604020202020204" pitchFamily="34" charset="0"/>
                        <a:ea typeface="+mn-ea"/>
                        <a:cs typeface="Arial" panose="020B0604020202020204" pitchFamily="34" charset="0"/>
                      </a:endParaRPr>
                    </a:p>
                  </a:txBody>
                  <a:tcPr marL="65170" marR="65170" marT="32586" marB="32586"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marL="0" marR="0" algn="ctr">
                        <a:spcBef>
                          <a:spcPts val="0"/>
                        </a:spcBef>
                        <a:spcAft>
                          <a:spcPts val="0"/>
                        </a:spcAft>
                      </a:pPr>
                      <a:endParaRPr lang="en-US" sz="1200" b="1" kern="1200">
                        <a:solidFill>
                          <a:schemeClr val="tx1"/>
                        </a:solidFill>
                        <a:latin typeface="Arial" panose="020B0604020202020204" pitchFamily="34" charset="0"/>
                        <a:ea typeface="+mn-ea"/>
                        <a:cs typeface="Arial" panose="020B0604020202020204" pitchFamily="34" charset="0"/>
                      </a:endParaRPr>
                    </a:p>
                  </a:txBody>
                  <a:tcPr marL="65170" marR="65170" marT="32586" marB="32586"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algn="ctr"/>
                      <a:endParaRPr lang="en-US" sz="1200" b="1"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200" b="1"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extLst>
                  <a:ext uri="{0D108BD9-81ED-4DB2-BD59-A6C34878D82A}">
                    <a16:rowId xmlns:a16="http://schemas.microsoft.com/office/drawing/2014/main" val="3655885481"/>
                  </a:ext>
                </a:extLst>
              </a:tr>
              <a:tr h="712082">
                <a:tc>
                  <a:txBody>
                    <a:bodyPr/>
                    <a:lstStyle/>
                    <a:p>
                      <a:pPr algn="ctr"/>
                      <a:endParaRPr lang="en-US" sz="1200" b="1"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1200" b="1"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1200" b="1"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endParaRPr lang="en-US" sz="1200" b="1" kern="1200">
                        <a:solidFill>
                          <a:schemeClr val="tx1"/>
                        </a:solidFill>
                        <a:latin typeface="Arial" panose="020B0604020202020204" pitchFamily="34" charset="0"/>
                        <a:ea typeface="+mn-ea"/>
                        <a:cs typeface="Arial" panose="020B0604020202020204" pitchFamily="34" charset="0"/>
                      </a:endParaRPr>
                    </a:p>
                  </a:txBody>
                  <a:tcPr marL="65170" marR="65170" marT="32586" marB="32586"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200" b="1" kern="1200">
                        <a:solidFill>
                          <a:srgbClr val="000000"/>
                        </a:solidFill>
                        <a:latin typeface="Arial"/>
                        <a:ea typeface="+mn-ea"/>
                        <a:cs typeface="Arial"/>
                      </a:endParaRPr>
                    </a:p>
                  </a:txBody>
                  <a:tcPr marL="65170" marR="65170" marT="32586" marB="32586"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200" b="1" kern="1200">
                        <a:solidFill>
                          <a:schemeClr val="tx1"/>
                        </a:solidFill>
                        <a:latin typeface="Arial" panose="020B0604020202020204" pitchFamily="34" charset="0"/>
                        <a:ea typeface="+mn-ea"/>
                        <a:cs typeface="Arial" panose="020B0604020202020204" pitchFamily="34" charset="0"/>
                      </a:endParaRPr>
                    </a:p>
                  </a:txBody>
                  <a:tcPr marL="65170" marR="65170" marT="32586" marB="32586"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ctr"/>
                      <a:endParaRPr lang="en-US" sz="1200" b="1"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algn="ctr"/>
                      <a:endParaRPr lang="en-US" sz="1200" b="1"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extLst>
                  <a:ext uri="{0D108BD9-81ED-4DB2-BD59-A6C34878D82A}">
                    <a16:rowId xmlns:a16="http://schemas.microsoft.com/office/drawing/2014/main" val="3959634123"/>
                  </a:ext>
                </a:extLst>
              </a:tr>
            </a:tbl>
          </a:graphicData>
        </a:graphic>
      </p:graphicFrame>
      <p:sp>
        <p:nvSpPr>
          <p:cNvPr id="4" name="Slide Number Placeholder 3">
            <a:extLst>
              <a:ext uri="{FF2B5EF4-FFF2-40B4-BE49-F238E27FC236}">
                <a16:creationId xmlns:a16="http://schemas.microsoft.com/office/drawing/2014/main" id="{19336311-2076-9B47-98AB-FE2F0C1FC208}"/>
              </a:ext>
            </a:extLst>
          </p:cNvPr>
          <p:cNvSpPr>
            <a:spLocks noGrp="1"/>
          </p:cNvSpPr>
          <p:nvPr>
            <p:ph type="sldNum" sz="quarter" idx="12"/>
          </p:nvPr>
        </p:nvSpPr>
        <p:spPr/>
        <p:txBody>
          <a:bodyPr/>
          <a:lstStyle/>
          <a:p>
            <a:pPr defTabSz="794883">
              <a:defRPr/>
            </a:pPr>
            <a:fld id="{34BEA167-8756-904D-8502-91CDB0F8A7DC}" type="slidenum">
              <a:rPr lang="en-US">
                <a:solidFill>
                  <a:prstClr val="black">
                    <a:tint val="75000"/>
                  </a:prstClr>
                </a:solidFill>
                <a:latin typeface="Calibri" panose="020F0502020204030204"/>
              </a:rPr>
              <a:pPr defTabSz="794883">
                <a:defRPr/>
              </a:pPr>
              <a:t>4</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413911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336311-2076-9B47-98AB-FE2F0C1FC208}"/>
              </a:ext>
            </a:extLst>
          </p:cNvPr>
          <p:cNvSpPr>
            <a:spLocks noGrp="1"/>
          </p:cNvSpPr>
          <p:nvPr>
            <p:ph type="sldNum" sz="quarter" idx="12"/>
          </p:nvPr>
        </p:nvSpPr>
        <p:spPr/>
        <p:txBody>
          <a:bodyPr/>
          <a:lstStyle/>
          <a:p>
            <a:pPr defTabSz="794883">
              <a:defRPr/>
            </a:pPr>
            <a:fld id="{34BEA167-8756-904D-8502-91CDB0F8A7DC}" type="slidenum">
              <a:rPr lang="en-US">
                <a:solidFill>
                  <a:prstClr val="black">
                    <a:tint val="75000"/>
                  </a:prstClr>
                </a:solidFill>
                <a:latin typeface="Calibri" panose="020F0502020204030204"/>
              </a:rPr>
              <a:pPr defTabSz="794883">
                <a:defRPr/>
              </a:pPr>
              <a:t>5</a:t>
            </a:fld>
            <a:endParaRPr lang="en-US">
              <a:solidFill>
                <a:prstClr val="black">
                  <a:tint val="75000"/>
                </a:prstClr>
              </a:solidFill>
              <a:latin typeface="Calibri" panose="020F0502020204030204"/>
            </a:endParaRPr>
          </a:p>
        </p:txBody>
      </p:sp>
      <p:graphicFrame>
        <p:nvGraphicFramePr>
          <p:cNvPr id="5" name="Table 4">
            <a:extLst>
              <a:ext uri="{FF2B5EF4-FFF2-40B4-BE49-F238E27FC236}">
                <a16:creationId xmlns:a16="http://schemas.microsoft.com/office/drawing/2014/main" id="{39ECF8D2-B7AD-1C48-B2BC-9E9CDCA12620}"/>
              </a:ext>
            </a:extLst>
          </p:cNvPr>
          <p:cNvGraphicFramePr>
            <a:graphicFrameLocks noGrp="1"/>
          </p:cNvGraphicFramePr>
          <p:nvPr>
            <p:extLst>
              <p:ext uri="{D42A27DB-BD31-4B8C-83A1-F6EECF244321}">
                <p14:modId xmlns:p14="http://schemas.microsoft.com/office/powerpoint/2010/main" val="2198783973"/>
              </p:ext>
            </p:extLst>
          </p:nvPr>
        </p:nvGraphicFramePr>
        <p:xfrm>
          <a:off x="1" y="224853"/>
          <a:ext cx="12192003" cy="6440294"/>
        </p:xfrm>
        <a:graphic>
          <a:graphicData uri="http://schemas.openxmlformats.org/drawingml/2006/table">
            <a:tbl>
              <a:tblPr bandRow="1">
                <a:tableStyleId>{5C22544A-7EE6-4342-B048-85BDC9FD1C3A}</a:tableStyleId>
              </a:tblPr>
              <a:tblGrid>
                <a:gridCol w="1354667">
                  <a:extLst>
                    <a:ext uri="{9D8B030D-6E8A-4147-A177-3AD203B41FA5}">
                      <a16:colId xmlns:a16="http://schemas.microsoft.com/office/drawing/2014/main" val="3921285556"/>
                    </a:ext>
                  </a:extLst>
                </a:gridCol>
                <a:gridCol w="1354667">
                  <a:extLst>
                    <a:ext uri="{9D8B030D-6E8A-4147-A177-3AD203B41FA5}">
                      <a16:colId xmlns:a16="http://schemas.microsoft.com/office/drawing/2014/main" val="3209871358"/>
                    </a:ext>
                  </a:extLst>
                </a:gridCol>
                <a:gridCol w="1354667">
                  <a:extLst>
                    <a:ext uri="{9D8B030D-6E8A-4147-A177-3AD203B41FA5}">
                      <a16:colId xmlns:a16="http://schemas.microsoft.com/office/drawing/2014/main" val="3987852963"/>
                    </a:ext>
                  </a:extLst>
                </a:gridCol>
                <a:gridCol w="1354667">
                  <a:extLst>
                    <a:ext uri="{9D8B030D-6E8A-4147-A177-3AD203B41FA5}">
                      <a16:colId xmlns:a16="http://schemas.microsoft.com/office/drawing/2014/main" val="3455321472"/>
                    </a:ext>
                  </a:extLst>
                </a:gridCol>
                <a:gridCol w="1354667">
                  <a:extLst>
                    <a:ext uri="{9D8B030D-6E8A-4147-A177-3AD203B41FA5}">
                      <a16:colId xmlns:a16="http://schemas.microsoft.com/office/drawing/2014/main" val="1000152373"/>
                    </a:ext>
                  </a:extLst>
                </a:gridCol>
                <a:gridCol w="1354667">
                  <a:extLst>
                    <a:ext uri="{9D8B030D-6E8A-4147-A177-3AD203B41FA5}">
                      <a16:colId xmlns:a16="http://schemas.microsoft.com/office/drawing/2014/main" val="3437162197"/>
                    </a:ext>
                  </a:extLst>
                </a:gridCol>
                <a:gridCol w="1354667">
                  <a:extLst>
                    <a:ext uri="{9D8B030D-6E8A-4147-A177-3AD203B41FA5}">
                      <a16:colId xmlns:a16="http://schemas.microsoft.com/office/drawing/2014/main" val="74503750"/>
                    </a:ext>
                  </a:extLst>
                </a:gridCol>
                <a:gridCol w="1354667">
                  <a:extLst>
                    <a:ext uri="{9D8B030D-6E8A-4147-A177-3AD203B41FA5}">
                      <a16:colId xmlns:a16="http://schemas.microsoft.com/office/drawing/2014/main" val="905498739"/>
                    </a:ext>
                  </a:extLst>
                </a:gridCol>
                <a:gridCol w="1354667">
                  <a:extLst>
                    <a:ext uri="{9D8B030D-6E8A-4147-A177-3AD203B41FA5}">
                      <a16:colId xmlns:a16="http://schemas.microsoft.com/office/drawing/2014/main" val="3092127122"/>
                    </a:ext>
                  </a:extLst>
                </a:gridCol>
              </a:tblGrid>
              <a:tr h="710835">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lvl="0" algn="ctr" defTabSz="1341150" eaLnBrk="1" fontAlgn="auto" latinLnBrk="0" hangingPunct="1">
                        <a:spcBef>
                          <a:spcPts val="0"/>
                        </a:spcBef>
                        <a:spcAft>
                          <a:spcPts val="0"/>
                        </a:spcAft>
                        <a:buFontTx/>
                        <a:buNone/>
                        <a:tabLst/>
                        <a:defRPr/>
                      </a:pPr>
                      <a:endParaRPr lang="en-US" sz="1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1341150" rtl="0" eaLnBrk="1" fontAlgn="auto" latinLnBrk="0" hangingPunct="1">
                        <a:lnSpc>
                          <a:spcPct val="100000"/>
                        </a:lnSpc>
                        <a:spcBef>
                          <a:spcPts val="0"/>
                        </a:spcBef>
                        <a:spcAft>
                          <a:spcPts val="0"/>
                        </a:spcAft>
                        <a:buClrTx/>
                        <a:buSzTx/>
                        <a:buFontTx/>
                        <a:buNone/>
                        <a:tabLst/>
                        <a:defRPr/>
                      </a:pPr>
                      <a:endParaRPr lang="en-US" sz="1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000" b="0" kern="1200" spc="-20" baseline="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extLst>
                  <a:ext uri="{0D108BD9-81ED-4DB2-BD59-A6C34878D82A}">
                    <a16:rowId xmlns:a16="http://schemas.microsoft.com/office/drawing/2014/main" val="746625657"/>
                  </a:ext>
                </a:extLst>
              </a:tr>
              <a:tr h="710835">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000" b="1" i="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lvl="0" algn="ctr" defTabSz="1341150" eaLnBrk="1" fontAlgn="auto" latinLnBrk="0" hangingPunct="1">
                        <a:spcBef>
                          <a:spcPts val="0"/>
                        </a:spcBef>
                        <a:spcAft>
                          <a:spcPts val="0"/>
                        </a:spcAft>
                        <a:buFontTx/>
                        <a:buNone/>
                        <a:tabLst/>
                        <a:defRPr/>
                      </a:pPr>
                      <a:endParaRPr lang="en-US" sz="1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extLst>
                  <a:ext uri="{0D108BD9-81ED-4DB2-BD59-A6C34878D82A}">
                    <a16:rowId xmlns:a16="http://schemas.microsoft.com/office/drawing/2014/main" val="138872045"/>
                  </a:ext>
                </a:extLst>
              </a:tr>
              <a:tr h="710835">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000" b="0" kern="1200" spc="-60" baseline="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extLst>
                  <a:ext uri="{0D108BD9-81ED-4DB2-BD59-A6C34878D82A}">
                    <a16:rowId xmlns:a16="http://schemas.microsoft.com/office/drawing/2014/main" val="128007864"/>
                  </a:ext>
                </a:extLst>
              </a:tr>
              <a:tr h="710835">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r>
                        <a:rPr lang="en-US" sz="2000" b="1" kern="1200" dirty="0">
                          <a:solidFill>
                            <a:schemeClr val="tx1"/>
                          </a:solidFill>
                          <a:latin typeface="Arial" panose="020B0604020202020204" pitchFamily="34" charset="0"/>
                          <a:ea typeface="+mn-ea"/>
                          <a:cs typeface="Arial" panose="020B0604020202020204" pitchFamily="34" charset="0"/>
                        </a:rPr>
                        <a:t>Idea A</a:t>
                      </a: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latin typeface="Arial" panose="020B0604020202020204" pitchFamily="34" charset="0"/>
                          <a:ea typeface="+mn-ea"/>
                          <a:cs typeface="Arial" panose="020B0604020202020204" pitchFamily="34" charset="0"/>
                        </a:rPr>
                        <a:t>Idea B</a:t>
                      </a: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kern="1200" dirty="0">
                          <a:solidFill>
                            <a:schemeClr val="tx1"/>
                          </a:solidFill>
                          <a:latin typeface="Arial" panose="020B0604020202020204" pitchFamily="34" charset="0"/>
                          <a:ea typeface="+mn-ea"/>
                          <a:cs typeface="Arial" panose="020B0604020202020204" pitchFamily="34" charset="0"/>
                        </a:rPr>
                        <a:t>Idea C</a:t>
                      </a: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000" b="0" kern="120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extLst>
                  <a:ext uri="{0D108BD9-81ED-4DB2-BD59-A6C34878D82A}">
                    <a16:rowId xmlns:a16="http://schemas.microsoft.com/office/drawing/2014/main" val="4026228337"/>
                  </a:ext>
                </a:extLst>
              </a:tr>
              <a:tr h="740784">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000" b="1">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Arial" panose="020B0604020202020204" pitchFamily="34" charset="0"/>
                          <a:cs typeface="Arial" panose="020B0604020202020204" pitchFamily="34" charset="0"/>
                        </a:rPr>
                        <a:t>Idea D</a:t>
                      </a: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TOPIC</a:t>
                      </a: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i="0" kern="1200" dirty="0">
                          <a:solidFill>
                            <a:schemeClr val="tx1"/>
                          </a:solidFill>
                          <a:latin typeface="Arial" panose="020B0604020202020204" pitchFamily="34" charset="0"/>
                          <a:ea typeface="+mn-ea"/>
                          <a:cs typeface="Arial" panose="020B0604020202020204" pitchFamily="34" charset="0"/>
                        </a:rPr>
                        <a:t>idea E</a:t>
                      </a: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000" b="1" kern="120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extLst>
                  <a:ext uri="{0D108BD9-81ED-4DB2-BD59-A6C34878D82A}">
                    <a16:rowId xmlns:a16="http://schemas.microsoft.com/office/drawing/2014/main" val="3227911969"/>
                  </a:ext>
                </a:extLst>
              </a:tr>
              <a:tr h="710835">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r>
                        <a:rPr lang="en-US" sz="2000" b="1" i="0" dirty="0">
                          <a:solidFill>
                            <a:schemeClr val="tx1"/>
                          </a:solidFill>
                          <a:latin typeface="Arial" panose="020B0604020202020204" pitchFamily="34" charset="0"/>
                          <a:cs typeface="Arial" panose="020B0604020202020204" pitchFamily="34" charset="0"/>
                        </a:rPr>
                        <a:t>idea F</a:t>
                      </a: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kern="1200" dirty="0">
                          <a:solidFill>
                            <a:schemeClr val="tx1"/>
                          </a:solidFill>
                          <a:latin typeface="Arial" panose="020B0604020202020204" pitchFamily="34" charset="0"/>
                          <a:ea typeface="+mn-ea"/>
                          <a:cs typeface="Arial" panose="020B0604020202020204" pitchFamily="34" charset="0"/>
                        </a:rPr>
                        <a:t>idea G</a:t>
                      </a: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1" i="0" kern="1200" dirty="0">
                          <a:solidFill>
                            <a:schemeClr val="tx1"/>
                          </a:solidFill>
                          <a:latin typeface="Arial" panose="020B0604020202020204" pitchFamily="34" charset="0"/>
                          <a:ea typeface="+mn-ea"/>
                          <a:cs typeface="Arial" panose="020B0604020202020204" pitchFamily="34" charset="0"/>
                        </a:rPr>
                        <a:t>idea H</a:t>
                      </a: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DFE8"/>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extLst>
                  <a:ext uri="{0D108BD9-81ED-4DB2-BD59-A6C34878D82A}">
                    <a16:rowId xmlns:a16="http://schemas.microsoft.com/office/drawing/2014/main" val="3136999310"/>
                  </a:ext>
                </a:extLst>
              </a:tr>
              <a:tr h="723665">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endParaRPr lang="en-US" sz="1000" b="0"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000" b="0" kern="1200">
                        <a:solidFill>
                          <a:srgbClr val="000000"/>
                        </a:solidFill>
                        <a:latin typeface="Arial"/>
                        <a:ea typeface="+mn-ea"/>
                        <a:cs typeface="Arial"/>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000" b="0"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extLst>
                  <a:ext uri="{0D108BD9-81ED-4DB2-BD59-A6C34878D82A}">
                    <a16:rowId xmlns:a16="http://schemas.microsoft.com/office/drawing/2014/main" val="1870617033"/>
                  </a:ext>
                </a:extLst>
              </a:tr>
              <a:tr h="710835">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1000" b="1" kern="1200" spc="-80" baseline="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endParaRPr lang="en-US" sz="1000" b="1"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000" b="1"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marL="0" marR="0" algn="ctr">
                        <a:spcBef>
                          <a:spcPts val="0"/>
                        </a:spcBef>
                        <a:spcAft>
                          <a:spcPts val="0"/>
                        </a:spcAft>
                      </a:pPr>
                      <a:endParaRPr lang="en-US" sz="1000" b="1"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extLst>
                  <a:ext uri="{0D108BD9-81ED-4DB2-BD59-A6C34878D82A}">
                    <a16:rowId xmlns:a16="http://schemas.microsoft.com/office/drawing/2014/main" val="3655885481"/>
                  </a:ext>
                </a:extLst>
              </a:tr>
              <a:tr h="710835">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endParaRPr lang="en-US" sz="1000" b="1"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000" b="1" kern="1200">
                        <a:solidFill>
                          <a:srgbClr val="000000"/>
                        </a:solidFill>
                        <a:latin typeface="Arial"/>
                        <a:ea typeface="+mn-ea"/>
                        <a:cs typeface="Arial"/>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000" b="1"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extLst>
                  <a:ext uri="{0D108BD9-81ED-4DB2-BD59-A6C34878D82A}">
                    <a16:rowId xmlns:a16="http://schemas.microsoft.com/office/drawing/2014/main" val="3959634123"/>
                  </a:ext>
                </a:extLst>
              </a:tr>
            </a:tbl>
          </a:graphicData>
        </a:graphic>
      </p:graphicFrame>
    </p:spTree>
    <p:extLst>
      <p:ext uri="{BB962C8B-B14F-4D97-AF65-F5344CB8AC3E}">
        <p14:creationId xmlns:p14="http://schemas.microsoft.com/office/powerpoint/2010/main" val="649683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336311-2076-9B47-98AB-FE2F0C1FC208}"/>
              </a:ext>
            </a:extLst>
          </p:cNvPr>
          <p:cNvSpPr>
            <a:spLocks noGrp="1"/>
          </p:cNvSpPr>
          <p:nvPr>
            <p:ph type="sldNum" sz="quarter" idx="12"/>
          </p:nvPr>
        </p:nvSpPr>
        <p:spPr/>
        <p:txBody>
          <a:bodyPr/>
          <a:lstStyle/>
          <a:p>
            <a:pPr defTabSz="794883">
              <a:defRPr/>
            </a:pPr>
            <a:fld id="{34BEA167-8756-904D-8502-91CDB0F8A7DC}" type="slidenum">
              <a:rPr lang="en-US" sz="1200">
                <a:solidFill>
                  <a:prstClr val="black">
                    <a:tint val="75000"/>
                  </a:prstClr>
                </a:solidFill>
                <a:latin typeface="Calibri" panose="020F0502020204030204"/>
              </a:rPr>
              <a:pPr defTabSz="794883">
                <a:defRPr/>
              </a:pPr>
              <a:t>6</a:t>
            </a:fld>
            <a:endParaRPr lang="en-US" sz="1200">
              <a:solidFill>
                <a:prstClr val="black">
                  <a:tint val="75000"/>
                </a:prstClr>
              </a:solidFill>
              <a:latin typeface="Calibri" panose="020F0502020204030204"/>
            </a:endParaRPr>
          </a:p>
        </p:txBody>
      </p:sp>
      <p:graphicFrame>
        <p:nvGraphicFramePr>
          <p:cNvPr id="5" name="Table 4">
            <a:extLst>
              <a:ext uri="{FF2B5EF4-FFF2-40B4-BE49-F238E27FC236}">
                <a16:creationId xmlns:a16="http://schemas.microsoft.com/office/drawing/2014/main" id="{39ECF8D2-B7AD-1C48-B2BC-9E9CDCA12620}"/>
              </a:ext>
            </a:extLst>
          </p:cNvPr>
          <p:cNvGraphicFramePr>
            <a:graphicFrameLocks noGrp="1"/>
          </p:cNvGraphicFramePr>
          <p:nvPr>
            <p:extLst>
              <p:ext uri="{D42A27DB-BD31-4B8C-83A1-F6EECF244321}">
                <p14:modId xmlns:p14="http://schemas.microsoft.com/office/powerpoint/2010/main" val="56669816"/>
              </p:ext>
            </p:extLst>
          </p:nvPr>
        </p:nvGraphicFramePr>
        <p:xfrm>
          <a:off x="1" y="239843"/>
          <a:ext cx="12192003" cy="6437422"/>
        </p:xfrm>
        <a:graphic>
          <a:graphicData uri="http://schemas.openxmlformats.org/drawingml/2006/table">
            <a:tbl>
              <a:tblPr bandRow="1">
                <a:tableStyleId>{5C22544A-7EE6-4342-B048-85BDC9FD1C3A}</a:tableStyleId>
              </a:tblPr>
              <a:tblGrid>
                <a:gridCol w="1354667">
                  <a:extLst>
                    <a:ext uri="{9D8B030D-6E8A-4147-A177-3AD203B41FA5}">
                      <a16:colId xmlns:a16="http://schemas.microsoft.com/office/drawing/2014/main" val="3921285556"/>
                    </a:ext>
                  </a:extLst>
                </a:gridCol>
                <a:gridCol w="1354667">
                  <a:extLst>
                    <a:ext uri="{9D8B030D-6E8A-4147-A177-3AD203B41FA5}">
                      <a16:colId xmlns:a16="http://schemas.microsoft.com/office/drawing/2014/main" val="3209871358"/>
                    </a:ext>
                  </a:extLst>
                </a:gridCol>
                <a:gridCol w="1354667">
                  <a:extLst>
                    <a:ext uri="{9D8B030D-6E8A-4147-A177-3AD203B41FA5}">
                      <a16:colId xmlns:a16="http://schemas.microsoft.com/office/drawing/2014/main" val="3987852963"/>
                    </a:ext>
                  </a:extLst>
                </a:gridCol>
                <a:gridCol w="1354667">
                  <a:extLst>
                    <a:ext uri="{9D8B030D-6E8A-4147-A177-3AD203B41FA5}">
                      <a16:colId xmlns:a16="http://schemas.microsoft.com/office/drawing/2014/main" val="3455321472"/>
                    </a:ext>
                  </a:extLst>
                </a:gridCol>
                <a:gridCol w="1354667">
                  <a:extLst>
                    <a:ext uri="{9D8B030D-6E8A-4147-A177-3AD203B41FA5}">
                      <a16:colId xmlns:a16="http://schemas.microsoft.com/office/drawing/2014/main" val="1000152373"/>
                    </a:ext>
                  </a:extLst>
                </a:gridCol>
                <a:gridCol w="1354667">
                  <a:extLst>
                    <a:ext uri="{9D8B030D-6E8A-4147-A177-3AD203B41FA5}">
                      <a16:colId xmlns:a16="http://schemas.microsoft.com/office/drawing/2014/main" val="3437162197"/>
                    </a:ext>
                  </a:extLst>
                </a:gridCol>
                <a:gridCol w="1354667">
                  <a:extLst>
                    <a:ext uri="{9D8B030D-6E8A-4147-A177-3AD203B41FA5}">
                      <a16:colId xmlns:a16="http://schemas.microsoft.com/office/drawing/2014/main" val="74503750"/>
                    </a:ext>
                  </a:extLst>
                </a:gridCol>
                <a:gridCol w="1354667">
                  <a:extLst>
                    <a:ext uri="{9D8B030D-6E8A-4147-A177-3AD203B41FA5}">
                      <a16:colId xmlns:a16="http://schemas.microsoft.com/office/drawing/2014/main" val="905498739"/>
                    </a:ext>
                  </a:extLst>
                </a:gridCol>
                <a:gridCol w="1354667">
                  <a:extLst>
                    <a:ext uri="{9D8B030D-6E8A-4147-A177-3AD203B41FA5}">
                      <a16:colId xmlns:a16="http://schemas.microsoft.com/office/drawing/2014/main" val="3092127122"/>
                    </a:ext>
                  </a:extLst>
                </a:gridCol>
              </a:tblGrid>
              <a:tr h="710518">
                <a:tc>
                  <a:txBody>
                    <a:bodyPr/>
                    <a:lstStyle/>
                    <a:p>
                      <a:pPr algn="ctr"/>
                      <a:r>
                        <a:rPr lang="en-US" sz="2000" b="0" kern="1200" dirty="0">
                          <a:solidFill>
                            <a:schemeClr val="tx1"/>
                          </a:solidFill>
                          <a:latin typeface="Arial" panose="020B0604020202020204" pitchFamily="34" charset="0"/>
                          <a:ea typeface="+mn-ea"/>
                          <a:cs typeface="Arial" panose="020B0604020202020204" pitchFamily="34" charset="0"/>
                        </a:rPr>
                        <a:t>Idea A-1</a:t>
                      </a: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2000" b="0" kern="1200">
                          <a:solidFill>
                            <a:schemeClr val="tx1"/>
                          </a:solidFill>
                          <a:latin typeface="Arial" panose="020B0604020202020204" pitchFamily="34" charset="0"/>
                          <a:ea typeface="+mn-ea"/>
                          <a:cs typeface="Arial" panose="020B0604020202020204" pitchFamily="34" charset="0"/>
                        </a:rPr>
                        <a:t>Idea A-2</a:t>
                      </a: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000" b="0" kern="1200">
                          <a:solidFill>
                            <a:schemeClr val="tx1"/>
                          </a:solidFill>
                          <a:latin typeface="Arial" panose="020B0604020202020204" pitchFamily="34" charset="0"/>
                          <a:ea typeface="+mn-ea"/>
                          <a:cs typeface="Arial" panose="020B0604020202020204" pitchFamily="34" charset="0"/>
                        </a:rPr>
                        <a:t>Idea A-3</a:t>
                      </a: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2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lvl="0" algn="ctr" defTabSz="1341150" eaLnBrk="1" fontAlgn="auto" latinLnBrk="0" hangingPunct="1">
                        <a:spcBef>
                          <a:spcPts val="0"/>
                        </a:spcBef>
                        <a:spcAft>
                          <a:spcPts val="0"/>
                        </a:spcAft>
                        <a:buFontTx/>
                        <a:buNone/>
                        <a:tabLst/>
                        <a:defRPr/>
                      </a:pPr>
                      <a:endParaRPr lang="en-US" sz="2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1341150" rtl="0" eaLnBrk="1" fontAlgn="auto" latinLnBrk="0" hangingPunct="1">
                        <a:lnSpc>
                          <a:spcPct val="100000"/>
                        </a:lnSpc>
                        <a:spcBef>
                          <a:spcPts val="0"/>
                        </a:spcBef>
                        <a:spcAft>
                          <a:spcPts val="0"/>
                        </a:spcAft>
                        <a:buClrTx/>
                        <a:buSzTx/>
                        <a:buFontTx/>
                        <a:buNone/>
                        <a:tabLst/>
                        <a:defRPr/>
                      </a:pPr>
                      <a:endParaRPr lang="en-US" sz="2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a:endParaRPr lang="en-US" sz="2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2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2000" b="0" kern="1200" spc="-20" baseline="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extLst>
                  <a:ext uri="{0D108BD9-81ED-4DB2-BD59-A6C34878D82A}">
                    <a16:rowId xmlns:a16="http://schemas.microsoft.com/office/drawing/2014/main" val="746625657"/>
                  </a:ext>
                </a:extLst>
              </a:tr>
              <a:tr h="710518">
                <a:tc>
                  <a:txBody>
                    <a:bodyPr/>
                    <a:lstStyle/>
                    <a:p>
                      <a:pPr algn="ctr"/>
                      <a:r>
                        <a:rPr lang="en-US" sz="2000" b="0" kern="1200">
                          <a:solidFill>
                            <a:schemeClr val="tx1"/>
                          </a:solidFill>
                          <a:latin typeface="Arial" panose="020B0604020202020204" pitchFamily="34" charset="0"/>
                          <a:ea typeface="+mn-ea"/>
                          <a:cs typeface="Arial" panose="020B0604020202020204" pitchFamily="34" charset="0"/>
                        </a:rPr>
                        <a:t>Idea A-4</a:t>
                      </a: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2000" b="1" i="0" kern="1200" dirty="0">
                          <a:solidFill>
                            <a:schemeClr val="tx1"/>
                          </a:solidFill>
                          <a:latin typeface="Arial" panose="020B0604020202020204" pitchFamily="34" charset="0"/>
                          <a:ea typeface="+mn-ea"/>
                          <a:cs typeface="Arial" panose="020B0604020202020204" pitchFamily="34" charset="0"/>
                        </a:rPr>
                        <a:t>A</a:t>
                      </a: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kern="1200">
                          <a:solidFill>
                            <a:schemeClr val="tx1"/>
                          </a:solidFill>
                          <a:latin typeface="Arial" panose="020B0604020202020204" pitchFamily="34" charset="0"/>
                          <a:ea typeface="+mn-ea"/>
                          <a:cs typeface="Arial" panose="020B0604020202020204" pitchFamily="34" charset="0"/>
                        </a:rPr>
                        <a:t>Idea A-5</a:t>
                      </a: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2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2000" b="1" kern="1200">
                          <a:solidFill>
                            <a:schemeClr val="tx1"/>
                          </a:solidFill>
                          <a:latin typeface="Arial" panose="020B0604020202020204" pitchFamily="34" charset="0"/>
                          <a:ea typeface="+mn-ea"/>
                          <a:cs typeface="Arial" panose="020B0604020202020204" pitchFamily="34" charset="0"/>
                        </a:rPr>
                        <a:t>B</a:t>
                      </a: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lvl="0" algn="ctr" defTabSz="1341150" eaLnBrk="1" fontAlgn="auto" latinLnBrk="0" hangingPunct="1">
                        <a:spcBef>
                          <a:spcPts val="0"/>
                        </a:spcBef>
                        <a:spcAft>
                          <a:spcPts val="0"/>
                        </a:spcAft>
                        <a:buFontTx/>
                        <a:buNone/>
                        <a:tabLst/>
                        <a:defRPr/>
                      </a:pPr>
                      <a:endParaRPr lang="en-US" sz="2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a:endParaRPr lang="en-US" sz="2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r>
                        <a:rPr lang="en-US" sz="2000" b="1" kern="1200">
                          <a:solidFill>
                            <a:schemeClr val="tx1"/>
                          </a:solidFill>
                          <a:latin typeface="Arial" panose="020B0604020202020204" pitchFamily="34" charset="0"/>
                          <a:ea typeface="+mn-ea"/>
                          <a:cs typeface="Arial" panose="020B0604020202020204" pitchFamily="34" charset="0"/>
                        </a:rPr>
                        <a:t>C</a:t>
                      </a: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2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extLst>
                  <a:ext uri="{0D108BD9-81ED-4DB2-BD59-A6C34878D82A}">
                    <a16:rowId xmlns:a16="http://schemas.microsoft.com/office/drawing/2014/main" val="138872045"/>
                  </a:ext>
                </a:extLst>
              </a:tr>
              <a:tr h="710518">
                <a:tc>
                  <a:txBody>
                    <a:bodyPr/>
                    <a:lstStyle/>
                    <a:p>
                      <a:pPr algn="ctr"/>
                      <a:r>
                        <a:rPr lang="en-US" sz="2000" b="0" kern="1200">
                          <a:solidFill>
                            <a:schemeClr val="tx1"/>
                          </a:solidFill>
                          <a:latin typeface="Arial" panose="020B0604020202020204" pitchFamily="34" charset="0"/>
                          <a:ea typeface="+mn-ea"/>
                          <a:cs typeface="Arial" panose="020B0604020202020204" pitchFamily="34" charset="0"/>
                        </a:rPr>
                        <a:t>Idea A-6</a:t>
                      </a: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000" b="0" kern="1200">
                          <a:solidFill>
                            <a:schemeClr val="tx1"/>
                          </a:solidFill>
                          <a:latin typeface="Arial" panose="020B0604020202020204" pitchFamily="34" charset="0"/>
                          <a:ea typeface="+mn-ea"/>
                          <a:cs typeface="Arial" panose="020B0604020202020204" pitchFamily="34" charset="0"/>
                        </a:rPr>
                        <a:t>Idea A-7</a:t>
                      </a: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000" b="0" kern="1200">
                          <a:solidFill>
                            <a:schemeClr val="tx1"/>
                          </a:solidFill>
                          <a:latin typeface="Arial" panose="020B0604020202020204" pitchFamily="34" charset="0"/>
                          <a:ea typeface="+mn-ea"/>
                          <a:cs typeface="Arial" panose="020B0604020202020204" pitchFamily="34" charset="0"/>
                        </a:rPr>
                        <a:t>Idea A-8</a:t>
                      </a: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2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a:endParaRPr lang="en-US" sz="2000" b="1" kern="1200" dirty="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a:endParaRPr lang="en-US" sz="2000" b="1"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a:endParaRPr lang="en-US" sz="2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2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2000" b="0" kern="1200" spc="-60" baseline="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extLst>
                  <a:ext uri="{0D108BD9-81ED-4DB2-BD59-A6C34878D82A}">
                    <a16:rowId xmlns:a16="http://schemas.microsoft.com/office/drawing/2014/main" val="128007864"/>
                  </a:ext>
                </a:extLst>
              </a:tr>
              <a:tr h="710518">
                <a:tc>
                  <a:txBody>
                    <a:bodyPr/>
                    <a:lstStyle/>
                    <a:p>
                      <a:pPr algn="ctr"/>
                      <a:endParaRPr lang="en-US" sz="2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2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2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r>
                        <a:rPr lang="en-US" sz="2000" b="0" kern="1200" dirty="0">
                          <a:solidFill>
                            <a:schemeClr val="tx1"/>
                          </a:solidFill>
                          <a:latin typeface="Arial" panose="020B0604020202020204" pitchFamily="34" charset="0"/>
                          <a:ea typeface="+mn-ea"/>
                          <a:cs typeface="Arial" panose="020B0604020202020204" pitchFamily="34" charset="0"/>
                        </a:rPr>
                        <a:t>idea A</a:t>
                      </a:r>
                    </a:p>
                  </a:txBody>
                  <a:tcPr marL="79490" marR="79490" marT="39745" marB="397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kern="1200">
                          <a:solidFill>
                            <a:schemeClr val="tx1"/>
                          </a:solidFill>
                          <a:latin typeface="Arial" panose="020B0604020202020204" pitchFamily="34" charset="0"/>
                          <a:ea typeface="+mn-ea"/>
                          <a:cs typeface="Arial" panose="020B0604020202020204" pitchFamily="34" charset="0"/>
                        </a:rPr>
                        <a:t>idea B</a:t>
                      </a:r>
                    </a:p>
                  </a:txBody>
                  <a:tcPr marL="79490" marR="79490" marT="39745" marB="397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US" sz="2000" b="0" kern="1200" dirty="0">
                          <a:solidFill>
                            <a:schemeClr val="tx1"/>
                          </a:solidFill>
                          <a:latin typeface="Arial" panose="020B0604020202020204" pitchFamily="34" charset="0"/>
                          <a:ea typeface="+mn-ea"/>
                          <a:cs typeface="Arial" panose="020B0604020202020204" pitchFamily="34" charset="0"/>
                        </a:rPr>
                        <a:t>idea C</a:t>
                      </a:r>
                    </a:p>
                  </a:txBody>
                  <a:tcPr marL="79490" marR="79490" marT="39745" marB="397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endParaRPr lang="en-US" sz="2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no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2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2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extLst>
                  <a:ext uri="{0D108BD9-81ED-4DB2-BD59-A6C34878D82A}">
                    <a16:rowId xmlns:a16="http://schemas.microsoft.com/office/drawing/2014/main" val="4026228337"/>
                  </a:ext>
                </a:extLst>
              </a:tr>
              <a:tr h="740454">
                <a:tc>
                  <a:txBody>
                    <a:bodyPr/>
                    <a:lstStyle/>
                    <a:p>
                      <a:pPr algn="ctr"/>
                      <a:endParaRPr lang="en-US" sz="2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r>
                        <a:rPr lang="en-US" sz="2000" b="1">
                          <a:solidFill>
                            <a:schemeClr val="tx1"/>
                          </a:solidFill>
                          <a:latin typeface="Arial" panose="020B0604020202020204" pitchFamily="34" charset="0"/>
                          <a:cs typeface="Arial" panose="020B0604020202020204" pitchFamily="34" charset="0"/>
                        </a:rPr>
                        <a:t>D</a:t>
                      </a: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2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a:solidFill>
                            <a:schemeClr val="tx1"/>
                          </a:solidFill>
                          <a:latin typeface="Arial" panose="020B0604020202020204" pitchFamily="34" charset="0"/>
                          <a:cs typeface="Arial" panose="020B0604020202020204" pitchFamily="34" charset="0"/>
                        </a:rPr>
                        <a:t>idea D</a:t>
                      </a:r>
                    </a:p>
                  </a:txBody>
                  <a:tcPr marL="79490" marR="79490" marT="39745" marB="397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US" sz="2000" b="1" dirty="0">
                          <a:solidFill>
                            <a:schemeClr val="tx1"/>
                          </a:solidFill>
                          <a:latin typeface="Arial" panose="020B0604020202020204" pitchFamily="34" charset="0"/>
                          <a:cs typeface="Arial" panose="020B0604020202020204" pitchFamily="34" charset="0"/>
                        </a:rPr>
                        <a:t>TOPIC</a:t>
                      </a:r>
                    </a:p>
                  </a:txBody>
                  <a:tcPr marL="79490" marR="79490" marT="39745" marB="397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US" sz="2000" b="0" kern="1200" dirty="0">
                          <a:solidFill>
                            <a:schemeClr val="tx1"/>
                          </a:solidFill>
                          <a:latin typeface="Arial" panose="020B0604020202020204" pitchFamily="34" charset="0"/>
                          <a:ea typeface="+mn-ea"/>
                          <a:cs typeface="Arial" panose="020B0604020202020204" pitchFamily="34" charset="0"/>
                        </a:rPr>
                        <a:t>idea E</a:t>
                      </a:r>
                    </a:p>
                  </a:txBody>
                  <a:tcPr marL="79490" marR="79490" marT="39745" marB="397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endParaRPr lang="en-US" sz="2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no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r>
                        <a:rPr lang="en-US" sz="2000" b="1" kern="1200">
                          <a:solidFill>
                            <a:schemeClr val="tx1"/>
                          </a:solidFill>
                          <a:latin typeface="Arial" panose="020B0604020202020204" pitchFamily="34" charset="0"/>
                          <a:ea typeface="+mn-ea"/>
                          <a:cs typeface="Arial" panose="020B0604020202020204" pitchFamily="34" charset="0"/>
                        </a:rPr>
                        <a:t>D</a:t>
                      </a: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2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extLst>
                  <a:ext uri="{0D108BD9-81ED-4DB2-BD59-A6C34878D82A}">
                    <a16:rowId xmlns:a16="http://schemas.microsoft.com/office/drawing/2014/main" val="3227911969"/>
                  </a:ext>
                </a:extLst>
              </a:tr>
              <a:tr h="710518">
                <a:tc>
                  <a:txBody>
                    <a:bodyPr/>
                    <a:lstStyle/>
                    <a:p>
                      <a:pPr algn="ctr"/>
                      <a:endParaRPr lang="en-US" sz="2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2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2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r>
                        <a:rPr lang="en-US" sz="2000" b="0">
                          <a:solidFill>
                            <a:schemeClr val="tx1"/>
                          </a:solidFill>
                          <a:latin typeface="Arial" panose="020B0604020202020204" pitchFamily="34" charset="0"/>
                          <a:cs typeface="Arial" panose="020B0604020202020204" pitchFamily="34" charset="0"/>
                        </a:rPr>
                        <a:t>idea F</a:t>
                      </a:r>
                    </a:p>
                  </a:txBody>
                  <a:tcPr marL="79490" marR="79490" marT="39745" marB="397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kern="1200">
                          <a:solidFill>
                            <a:schemeClr val="tx1"/>
                          </a:solidFill>
                          <a:latin typeface="Arial" panose="020B0604020202020204" pitchFamily="34" charset="0"/>
                          <a:ea typeface="+mn-ea"/>
                          <a:cs typeface="Arial" panose="020B0604020202020204" pitchFamily="34" charset="0"/>
                        </a:rPr>
                        <a:t>idea G</a:t>
                      </a:r>
                    </a:p>
                  </a:txBody>
                  <a:tcPr marL="79490" marR="79490" marT="39745" marB="397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US" sz="2000" b="0" kern="1200" dirty="0">
                          <a:solidFill>
                            <a:schemeClr val="tx1"/>
                          </a:solidFill>
                          <a:latin typeface="Arial" panose="020B0604020202020204" pitchFamily="34" charset="0"/>
                          <a:ea typeface="+mn-ea"/>
                          <a:cs typeface="Arial" panose="020B0604020202020204" pitchFamily="34" charset="0"/>
                        </a:rPr>
                        <a:t>idea H</a:t>
                      </a:r>
                    </a:p>
                  </a:txBody>
                  <a:tcPr marL="79490" marR="79490" marT="39745" marB="397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endParaRPr lang="en-US" sz="2000" b="1" kern="120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no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2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2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extLst>
                  <a:ext uri="{0D108BD9-81ED-4DB2-BD59-A6C34878D82A}">
                    <a16:rowId xmlns:a16="http://schemas.microsoft.com/office/drawing/2014/main" val="3136999310"/>
                  </a:ext>
                </a:extLst>
              </a:tr>
              <a:tr h="723342">
                <a:tc>
                  <a:txBody>
                    <a:bodyPr/>
                    <a:lstStyle/>
                    <a:p>
                      <a:pPr algn="ctr"/>
                      <a:endParaRPr lang="en-US" sz="2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2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2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endParaRPr lang="en-US" sz="2000" b="0"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2000" b="0" kern="1200">
                        <a:solidFill>
                          <a:srgbClr val="000000"/>
                        </a:solidFill>
                        <a:latin typeface="Arial"/>
                        <a:ea typeface="+mn-ea"/>
                        <a:cs typeface="Arial"/>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2000" b="0"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ctr"/>
                      <a:endParaRPr lang="en-US" sz="2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algn="ctr"/>
                      <a:endParaRPr lang="en-US" sz="2000" b="0" kern="120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extLst>
                  <a:ext uri="{0D108BD9-81ED-4DB2-BD59-A6C34878D82A}">
                    <a16:rowId xmlns:a16="http://schemas.microsoft.com/office/drawing/2014/main" val="1870617033"/>
                  </a:ext>
                </a:extLst>
              </a:tr>
              <a:tr h="710518">
                <a:tc>
                  <a:txBody>
                    <a:bodyPr/>
                    <a:lstStyle/>
                    <a:p>
                      <a:pPr algn="ctr"/>
                      <a:endParaRPr lang="en-US" sz="2000" b="1" kern="120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2000" b="1" kern="1200" spc="-80" baseline="0">
                          <a:solidFill>
                            <a:schemeClr val="tx1"/>
                          </a:solidFill>
                          <a:latin typeface="Arial" panose="020B0604020202020204" pitchFamily="34" charset="0"/>
                          <a:ea typeface="+mn-ea"/>
                          <a:cs typeface="Arial" panose="020B0604020202020204" pitchFamily="34" charset="0"/>
                        </a:rPr>
                        <a:t>F</a:t>
                      </a: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2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endParaRPr lang="en-US" sz="2000" b="1"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kern="1200">
                          <a:solidFill>
                            <a:schemeClr val="tx1"/>
                          </a:solidFill>
                          <a:latin typeface="Arial" panose="020B0604020202020204" pitchFamily="34" charset="0"/>
                          <a:ea typeface="+mn-ea"/>
                          <a:cs typeface="Arial" panose="020B0604020202020204" pitchFamily="34" charset="0"/>
                        </a:rPr>
                        <a:t>G</a:t>
                      </a: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marL="0" marR="0" algn="ctr">
                        <a:spcBef>
                          <a:spcPts val="0"/>
                        </a:spcBef>
                        <a:spcAft>
                          <a:spcPts val="0"/>
                        </a:spcAft>
                      </a:pPr>
                      <a:endParaRPr lang="en-US" sz="2000" b="1"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ctr"/>
                      <a:endParaRPr lang="en-US" sz="2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algn="ctr"/>
                      <a:r>
                        <a:rPr lang="en-US" sz="2000" b="1" kern="1200" dirty="0">
                          <a:solidFill>
                            <a:schemeClr val="tx1"/>
                          </a:solidFill>
                          <a:latin typeface="Arial" panose="020B0604020202020204" pitchFamily="34" charset="0"/>
                          <a:ea typeface="+mn-ea"/>
                          <a:cs typeface="Arial" panose="020B0604020202020204" pitchFamily="34" charset="0"/>
                        </a:rPr>
                        <a:t>H</a:t>
                      </a: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2000" b="1" kern="120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extLst>
                  <a:ext uri="{0D108BD9-81ED-4DB2-BD59-A6C34878D82A}">
                    <a16:rowId xmlns:a16="http://schemas.microsoft.com/office/drawing/2014/main" val="3655885481"/>
                  </a:ext>
                </a:extLst>
              </a:tr>
              <a:tr h="710518">
                <a:tc>
                  <a:txBody>
                    <a:bodyPr/>
                    <a:lstStyle/>
                    <a:p>
                      <a:pPr algn="ctr"/>
                      <a:endParaRPr lang="en-US" sz="11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11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11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endParaRPr lang="en-US" sz="1100" b="1"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100" b="1" kern="1200">
                        <a:solidFill>
                          <a:srgbClr val="000000"/>
                        </a:solidFill>
                        <a:latin typeface="Arial"/>
                        <a:ea typeface="+mn-ea"/>
                        <a:cs typeface="Arial"/>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100" b="1"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ctr"/>
                      <a:endParaRPr lang="en-US" sz="11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algn="ctr"/>
                      <a:endParaRPr lang="en-US" sz="11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kern="120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extLst>
                  <a:ext uri="{0D108BD9-81ED-4DB2-BD59-A6C34878D82A}">
                    <a16:rowId xmlns:a16="http://schemas.microsoft.com/office/drawing/2014/main" val="3959634123"/>
                  </a:ext>
                </a:extLst>
              </a:tr>
            </a:tbl>
          </a:graphicData>
        </a:graphic>
      </p:graphicFrame>
      <p:cxnSp>
        <p:nvCxnSpPr>
          <p:cNvPr id="3" name="Straight Arrow Connector 2">
            <a:extLst>
              <a:ext uri="{FF2B5EF4-FFF2-40B4-BE49-F238E27FC236}">
                <a16:creationId xmlns:a16="http://schemas.microsoft.com/office/drawing/2014/main" id="{5238D799-8B54-4680-8E34-10C789E2F0BE}"/>
              </a:ext>
            </a:extLst>
          </p:cNvPr>
          <p:cNvCxnSpPr>
            <a:cxnSpLocks/>
          </p:cNvCxnSpPr>
          <p:nvPr/>
        </p:nvCxnSpPr>
        <p:spPr>
          <a:xfrm flipH="1" flipV="1">
            <a:off x="2413416" y="1573967"/>
            <a:ext cx="2015238" cy="1173885"/>
          </a:xfrm>
          <a:prstGeom prst="straightConnector1">
            <a:avLst/>
          </a:prstGeom>
          <a:ln w="1143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032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336311-2076-9B47-98AB-FE2F0C1FC208}"/>
              </a:ext>
            </a:extLst>
          </p:cNvPr>
          <p:cNvSpPr>
            <a:spLocks noGrp="1"/>
          </p:cNvSpPr>
          <p:nvPr>
            <p:ph type="sldNum" sz="quarter" idx="12"/>
          </p:nvPr>
        </p:nvSpPr>
        <p:spPr/>
        <p:txBody>
          <a:bodyPr/>
          <a:lstStyle/>
          <a:p>
            <a:pPr defTabSz="794883">
              <a:defRPr/>
            </a:pPr>
            <a:fld id="{34BEA167-8756-904D-8502-91CDB0F8A7DC}" type="slidenum">
              <a:rPr lang="en-US">
                <a:solidFill>
                  <a:prstClr val="black">
                    <a:tint val="75000"/>
                  </a:prstClr>
                </a:solidFill>
                <a:latin typeface="Calibri" panose="020F0502020204030204"/>
              </a:rPr>
              <a:pPr defTabSz="794883">
                <a:defRPr/>
              </a:pPr>
              <a:t>7</a:t>
            </a:fld>
            <a:endParaRPr lang="en-US">
              <a:solidFill>
                <a:prstClr val="black">
                  <a:tint val="75000"/>
                </a:prstClr>
              </a:solidFill>
              <a:latin typeface="Calibri" panose="020F0502020204030204"/>
            </a:endParaRPr>
          </a:p>
        </p:txBody>
      </p:sp>
      <p:graphicFrame>
        <p:nvGraphicFramePr>
          <p:cNvPr id="5" name="Table 4">
            <a:extLst>
              <a:ext uri="{FF2B5EF4-FFF2-40B4-BE49-F238E27FC236}">
                <a16:creationId xmlns:a16="http://schemas.microsoft.com/office/drawing/2014/main" id="{39ECF8D2-B7AD-1C48-B2BC-9E9CDCA12620}"/>
              </a:ext>
            </a:extLst>
          </p:cNvPr>
          <p:cNvGraphicFramePr>
            <a:graphicFrameLocks noGrp="1"/>
          </p:cNvGraphicFramePr>
          <p:nvPr>
            <p:extLst>
              <p:ext uri="{D42A27DB-BD31-4B8C-83A1-F6EECF244321}">
                <p14:modId xmlns:p14="http://schemas.microsoft.com/office/powerpoint/2010/main" val="496813636"/>
              </p:ext>
            </p:extLst>
          </p:nvPr>
        </p:nvGraphicFramePr>
        <p:xfrm>
          <a:off x="-3" y="198981"/>
          <a:ext cx="12192003" cy="6460037"/>
        </p:xfrm>
        <a:graphic>
          <a:graphicData uri="http://schemas.openxmlformats.org/drawingml/2006/table">
            <a:tbl>
              <a:tblPr bandRow="1">
                <a:tableStyleId>{5C22544A-7EE6-4342-B048-85BDC9FD1C3A}</a:tableStyleId>
              </a:tblPr>
              <a:tblGrid>
                <a:gridCol w="1354667">
                  <a:extLst>
                    <a:ext uri="{9D8B030D-6E8A-4147-A177-3AD203B41FA5}">
                      <a16:colId xmlns:a16="http://schemas.microsoft.com/office/drawing/2014/main" val="3921285556"/>
                    </a:ext>
                  </a:extLst>
                </a:gridCol>
                <a:gridCol w="1354667">
                  <a:extLst>
                    <a:ext uri="{9D8B030D-6E8A-4147-A177-3AD203B41FA5}">
                      <a16:colId xmlns:a16="http://schemas.microsoft.com/office/drawing/2014/main" val="3209871358"/>
                    </a:ext>
                  </a:extLst>
                </a:gridCol>
                <a:gridCol w="1354667">
                  <a:extLst>
                    <a:ext uri="{9D8B030D-6E8A-4147-A177-3AD203B41FA5}">
                      <a16:colId xmlns:a16="http://schemas.microsoft.com/office/drawing/2014/main" val="3987852963"/>
                    </a:ext>
                  </a:extLst>
                </a:gridCol>
                <a:gridCol w="1354667">
                  <a:extLst>
                    <a:ext uri="{9D8B030D-6E8A-4147-A177-3AD203B41FA5}">
                      <a16:colId xmlns:a16="http://schemas.microsoft.com/office/drawing/2014/main" val="3455321472"/>
                    </a:ext>
                  </a:extLst>
                </a:gridCol>
                <a:gridCol w="1354667">
                  <a:extLst>
                    <a:ext uri="{9D8B030D-6E8A-4147-A177-3AD203B41FA5}">
                      <a16:colId xmlns:a16="http://schemas.microsoft.com/office/drawing/2014/main" val="1000152373"/>
                    </a:ext>
                  </a:extLst>
                </a:gridCol>
                <a:gridCol w="1354667">
                  <a:extLst>
                    <a:ext uri="{9D8B030D-6E8A-4147-A177-3AD203B41FA5}">
                      <a16:colId xmlns:a16="http://schemas.microsoft.com/office/drawing/2014/main" val="3437162197"/>
                    </a:ext>
                  </a:extLst>
                </a:gridCol>
                <a:gridCol w="1354667">
                  <a:extLst>
                    <a:ext uri="{9D8B030D-6E8A-4147-A177-3AD203B41FA5}">
                      <a16:colId xmlns:a16="http://schemas.microsoft.com/office/drawing/2014/main" val="74503750"/>
                    </a:ext>
                  </a:extLst>
                </a:gridCol>
                <a:gridCol w="1354667">
                  <a:extLst>
                    <a:ext uri="{9D8B030D-6E8A-4147-A177-3AD203B41FA5}">
                      <a16:colId xmlns:a16="http://schemas.microsoft.com/office/drawing/2014/main" val="905498739"/>
                    </a:ext>
                  </a:extLst>
                </a:gridCol>
                <a:gridCol w="1354667">
                  <a:extLst>
                    <a:ext uri="{9D8B030D-6E8A-4147-A177-3AD203B41FA5}">
                      <a16:colId xmlns:a16="http://schemas.microsoft.com/office/drawing/2014/main" val="3092127122"/>
                    </a:ext>
                  </a:extLst>
                </a:gridCol>
              </a:tblGrid>
              <a:tr h="712082">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65292" marR="65292" marT="32647" marB="32647"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lvl="0" algn="ctr" defTabSz="1341150" eaLnBrk="1" fontAlgn="auto" latinLnBrk="0" hangingPunct="1">
                        <a:spcBef>
                          <a:spcPts val="0"/>
                        </a:spcBef>
                        <a:spcAft>
                          <a:spcPts val="0"/>
                        </a:spcAft>
                        <a:buFontTx/>
                        <a:buNone/>
                        <a:tabLst/>
                        <a:defRPr/>
                      </a:pPr>
                      <a:endParaRPr lang="en-US" sz="1200" b="0" kern="1200">
                        <a:solidFill>
                          <a:schemeClr val="tx1"/>
                        </a:solidFill>
                        <a:latin typeface="Arial" panose="020B0604020202020204" pitchFamily="34" charset="0"/>
                        <a:ea typeface="+mn-ea"/>
                        <a:cs typeface="Arial" panose="020B0604020202020204" pitchFamily="34" charset="0"/>
                      </a:endParaRPr>
                    </a:p>
                  </a:txBody>
                  <a:tcPr marL="65292" marR="65292" marT="32647" marB="32647"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1341150" rtl="0" eaLnBrk="1" fontAlgn="auto" latinLnBrk="0" hangingPunct="1">
                        <a:lnSpc>
                          <a:spcPct val="100000"/>
                        </a:lnSpc>
                        <a:spcBef>
                          <a:spcPts val="0"/>
                        </a:spcBef>
                        <a:spcAft>
                          <a:spcPts val="0"/>
                        </a:spcAft>
                        <a:buClrTx/>
                        <a:buSzTx/>
                        <a:buFontTx/>
                        <a:buNone/>
                        <a:tabLst/>
                        <a:defRPr/>
                      </a:pPr>
                      <a:endParaRPr lang="en-US" sz="1200" b="0" kern="1200">
                        <a:solidFill>
                          <a:schemeClr val="tx1"/>
                        </a:solidFill>
                        <a:latin typeface="Arial" panose="020B0604020202020204" pitchFamily="34" charset="0"/>
                        <a:ea typeface="+mn-ea"/>
                        <a:cs typeface="Arial" panose="020B0604020202020204" pitchFamily="34" charset="0"/>
                      </a:endParaRPr>
                    </a:p>
                  </a:txBody>
                  <a:tcPr marL="65292" marR="65292" marT="32647" marB="32647"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200" b="0" kern="1200" spc="-20" baseline="0" dirty="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extLst>
                  <a:ext uri="{0D108BD9-81ED-4DB2-BD59-A6C34878D82A}">
                    <a16:rowId xmlns:a16="http://schemas.microsoft.com/office/drawing/2014/main" val="746625657"/>
                  </a:ext>
                </a:extLst>
              </a:tr>
              <a:tr h="712082">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200" b="1" i="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65292" marR="65292" marT="32647" marB="32647"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a:endParaRPr lang="en-US" sz="1200" b="1" kern="1200">
                        <a:solidFill>
                          <a:schemeClr val="tx1"/>
                        </a:solidFill>
                        <a:latin typeface="Arial" panose="020B0604020202020204" pitchFamily="34" charset="0"/>
                        <a:ea typeface="+mn-ea"/>
                        <a:cs typeface="Arial" panose="020B0604020202020204" pitchFamily="34" charset="0"/>
                      </a:endParaRPr>
                    </a:p>
                  </a:txBody>
                  <a:tcPr marL="65292" marR="65292" marT="32647" marB="32647"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lvl="0" algn="ctr" defTabSz="1341150" eaLnBrk="1" fontAlgn="auto" latinLnBrk="0" hangingPunct="1">
                        <a:spcBef>
                          <a:spcPts val="0"/>
                        </a:spcBef>
                        <a:spcAft>
                          <a:spcPts val="0"/>
                        </a:spcAft>
                        <a:buFontTx/>
                        <a:buNone/>
                        <a:tabLst/>
                        <a:defRPr/>
                      </a:pPr>
                      <a:endParaRPr lang="en-US" sz="1200" b="0" kern="1200">
                        <a:solidFill>
                          <a:schemeClr val="tx1"/>
                        </a:solidFill>
                        <a:latin typeface="Arial" panose="020B0604020202020204" pitchFamily="34" charset="0"/>
                        <a:ea typeface="+mn-ea"/>
                        <a:cs typeface="Arial" panose="020B0604020202020204" pitchFamily="34" charset="0"/>
                      </a:endParaRPr>
                    </a:p>
                  </a:txBody>
                  <a:tcPr marL="65292" marR="65292" marT="32647" marB="32647"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200" b="1"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extLst>
                  <a:ext uri="{0D108BD9-81ED-4DB2-BD59-A6C34878D82A}">
                    <a16:rowId xmlns:a16="http://schemas.microsoft.com/office/drawing/2014/main" val="138872045"/>
                  </a:ext>
                </a:extLst>
              </a:tr>
              <a:tr h="712082">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200" b="1"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200" b="1"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65292" marR="65292" marT="32647" marB="32647"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pPr algn="ctr"/>
                      <a:endParaRPr lang="en-US" sz="1200" b="1" kern="1200">
                        <a:solidFill>
                          <a:schemeClr val="tx1"/>
                        </a:solidFill>
                        <a:latin typeface="Arial" panose="020B0604020202020204" pitchFamily="34" charset="0"/>
                        <a:ea typeface="+mn-ea"/>
                        <a:cs typeface="Arial" panose="020B0604020202020204" pitchFamily="34" charset="0"/>
                      </a:endParaRPr>
                    </a:p>
                  </a:txBody>
                  <a:tcPr marL="65292" marR="65292" marT="32647" marB="32647"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pPr algn="ctr"/>
                      <a:endParaRPr lang="en-US" sz="1200" b="1" kern="1200">
                        <a:solidFill>
                          <a:schemeClr val="tx1"/>
                        </a:solidFill>
                        <a:latin typeface="Arial" panose="020B0604020202020204" pitchFamily="34" charset="0"/>
                        <a:ea typeface="+mn-ea"/>
                        <a:cs typeface="Arial" panose="020B0604020202020204" pitchFamily="34" charset="0"/>
                      </a:endParaRPr>
                    </a:p>
                  </a:txBody>
                  <a:tcPr marL="65292" marR="65292" marT="32647" marB="32647"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200" b="0" kern="1200" spc="-60" baseline="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extLst>
                  <a:ext uri="{0D108BD9-81ED-4DB2-BD59-A6C34878D82A}">
                    <a16:rowId xmlns:a16="http://schemas.microsoft.com/office/drawing/2014/main" val="128007864"/>
                  </a:ext>
                </a:extLst>
              </a:tr>
              <a:tr h="712082">
                <a:tc>
                  <a:txBody>
                    <a:bodyPr/>
                    <a:lstStyle/>
                    <a:p>
                      <a:pPr algn="ctr"/>
                      <a:endParaRPr lang="en-US" sz="1200" b="0">
                        <a:solidFill>
                          <a:schemeClr val="tx1"/>
                        </a:solidFill>
                        <a:latin typeface="Arial" panose="020B0604020202020204" pitchFamily="34" charset="0"/>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200" b="0">
                        <a:solidFill>
                          <a:schemeClr val="tx1"/>
                        </a:solidFill>
                        <a:latin typeface="Arial" panose="020B0604020202020204" pitchFamily="34" charset="0"/>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200" b="0">
                        <a:solidFill>
                          <a:schemeClr val="tx1"/>
                        </a:solidFill>
                        <a:latin typeface="Arial" panose="020B0604020202020204" pitchFamily="34" charset="0"/>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1">
                          <a:lumMod val="50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accent2">
                        <a:lumMod val="20000"/>
                        <a:lumOff val="80000"/>
                      </a:schemeClr>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1">
                          <a:lumMod val="50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extLst>
                  <a:ext uri="{0D108BD9-81ED-4DB2-BD59-A6C34878D82A}">
                    <a16:rowId xmlns:a16="http://schemas.microsoft.com/office/drawing/2014/main" val="4026228337"/>
                  </a:ext>
                </a:extLst>
              </a:tr>
              <a:tr h="750528">
                <a:tc>
                  <a:txBody>
                    <a:bodyPr/>
                    <a:lstStyle/>
                    <a:p>
                      <a:pPr algn="ctr"/>
                      <a:endParaRPr lang="en-US" sz="1200" b="0">
                        <a:solidFill>
                          <a:schemeClr val="tx1"/>
                        </a:solidFill>
                        <a:latin typeface="Arial" panose="020B0604020202020204" pitchFamily="34" charset="0"/>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200" b="1">
                        <a:solidFill>
                          <a:schemeClr val="tx1"/>
                        </a:solidFill>
                        <a:latin typeface="Arial" panose="020B0604020202020204" pitchFamily="34" charset="0"/>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200" b="0">
                        <a:solidFill>
                          <a:schemeClr val="tx1"/>
                        </a:solidFill>
                        <a:latin typeface="Arial" panose="020B0604020202020204" pitchFamily="34" charset="0"/>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a:solidFill>
                          <a:schemeClr val="tx1"/>
                        </a:solidFill>
                        <a:latin typeface="Arial" panose="020B0604020202020204" pitchFamily="34" charset="0"/>
                        <a:cs typeface="Arial" panose="020B0604020202020204" pitchFamily="34" charset="0"/>
                      </a:endParaRPr>
                    </a:p>
                  </a:txBody>
                  <a:tcPr marL="95761" marR="95761" marT="47880" marB="47880" anchor="ctr">
                    <a:lnL w="12700" cap="flat" cmpd="sng" algn="ctr">
                      <a:solidFill>
                        <a:schemeClr val="bg1">
                          <a:lumMod val="50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Healthier</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2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1">
                          <a:lumMod val="50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200" b="1"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200" b="1"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extLst>
                  <a:ext uri="{0D108BD9-81ED-4DB2-BD59-A6C34878D82A}">
                    <a16:rowId xmlns:a16="http://schemas.microsoft.com/office/drawing/2014/main" val="3227911969"/>
                  </a:ext>
                </a:extLst>
              </a:tr>
              <a:tr h="712082">
                <a:tc>
                  <a:txBody>
                    <a:bodyPr/>
                    <a:lstStyle/>
                    <a:p>
                      <a:pPr algn="ctr"/>
                      <a:endParaRPr lang="en-US" sz="1200" b="0">
                        <a:solidFill>
                          <a:schemeClr val="tx1"/>
                        </a:solidFill>
                        <a:latin typeface="Arial" panose="020B0604020202020204" pitchFamily="34" charset="0"/>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200" b="0">
                        <a:solidFill>
                          <a:schemeClr val="tx1"/>
                        </a:solidFill>
                        <a:latin typeface="Arial" panose="020B0604020202020204" pitchFamily="34" charset="0"/>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200" b="0">
                        <a:solidFill>
                          <a:schemeClr val="tx1"/>
                        </a:solidFill>
                        <a:latin typeface="Arial" panose="020B0604020202020204" pitchFamily="34" charset="0"/>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200" b="0">
                        <a:solidFill>
                          <a:schemeClr val="tx1"/>
                        </a:solidFill>
                        <a:latin typeface="Arial" panose="020B0604020202020204" pitchFamily="34" charset="0"/>
                        <a:cs typeface="Arial" panose="020B0604020202020204" pitchFamily="34" charset="0"/>
                      </a:endParaRPr>
                    </a:p>
                  </a:txBody>
                  <a:tcPr marL="95761" marR="95761" marT="47880" marB="47880" anchor="ctr">
                    <a:lnL w="12700" cap="flat" cmpd="sng" algn="ctr">
                      <a:solidFill>
                        <a:schemeClr val="bg1">
                          <a:lumMod val="50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7DFE8"/>
                    </a:solidFill>
                  </a:tcPr>
                </a:tc>
                <a:tc>
                  <a:txBody>
                    <a:bodyPr/>
                    <a:lstStyle/>
                    <a:p>
                      <a:pPr algn="ctr"/>
                      <a:endParaRPr lang="en-US" sz="1200" b="1"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1">
                          <a:lumMod val="50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200" b="1"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200" b="1"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extLst>
                  <a:ext uri="{0D108BD9-81ED-4DB2-BD59-A6C34878D82A}">
                    <a16:rowId xmlns:a16="http://schemas.microsoft.com/office/drawing/2014/main" val="3136999310"/>
                  </a:ext>
                </a:extLst>
              </a:tr>
              <a:tr h="724935">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endParaRPr lang="en-US" sz="1200" b="0" kern="1200">
                        <a:solidFill>
                          <a:schemeClr val="tx1"/>
                        </a:solidFill>
                        <a:latin typeface="Arial" panose="020B0604020202020204" pitchFamily="34" charset="0"/>
                        <a:ea typeface="+mn-ea"/>
                        <a:cs typeface="Arial" panose="020B0604020202020204" pitchFamily="34" charset="0"/>
                      </a:endParaRPr>
                    </a:p>
                  </a:txBody>
                  <a:tcPr marL="65170" marR="65170" marT="32586" marB="32586"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200" b="0" kern="1200">
                        <a:solidFill>
                          <a:srgbClr val="000000"/>
                        </a:solidFill>
                        <a:latin typeface="Arial"/>
                        <a:ea typeface="+mn-ea"/>
                        <a:cs typeface="Arial"/>
                      </a:endParaRPr>
                    </a:p>
                  </a:txBody>
                  <a:tcPr marL="65170" marR="65170" marT="32586" marB="32586"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200" b="0" kern="1200">
                        <a:solidFill>
                          <a:schemeClr val="tx1"/>
                        </a:solidFill>
                        <a:latin typeface="Arial" panose="020B0604020202020204" pitchFamily="34" charset="0"/>
                        <a:ea typeface="+mn-ea"/>
                        <a:cs typeface="Arial" panose="020B0604020202020204" pitchFamily="34" charset="0"/>
                      </a:endParaRPr>
                    </a:p>
                  </a:txBody>
                  <a:tcPr marL="65170" marR="65170" marT="32586" marB="32586"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extLst>
                  <a:ext uri="{0D108BD9-81ED-4DB2-BD59-A6C34878D82A}">
                    <a16:rowId xmlns:a16="http://schemas.microsoft.com/office/drawing/2014/main" val="1870617033"/>
                  </a:ext>
                </a:extLst>
              </a:tr>
              <a:tr h="712082">
                <a:tc>
                  <a:txBody>
                    <a:bodyPr/>
                    <a:lstStyle/>
                    <a:p>
                      <a:pPr algn="ctr"/>
                      <a:endParaRPr lang="en-US" sz="1200" b="1"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1200" b="1" kern="1200" spc="-80" baseline="0" dirty="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200" b="1" kern="1200" dirty="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endParaRPr lang="en-US" sz="1200" b="1" kern="1200">
                        <a:solidFill>
                          <a:schemeClr val="tx1"/>
                        </a:solidFill>
                        <a:latin typeface="Arial" panose="020B0604020202020204" pitchFamily="34" charset="0"/>
                        <a:ea typeface="+mn-ea"/>
                        <a:cs typeface="Arial" panose="020B0604020202020204" pitchFamily="34" charset="0"/>
                      </a:endParaRPr>
                    </a:p>
                  </a:txBody>
                  <a:tcPr marL="65170" marR="65170" marT="32586" marB="32586"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200" b="1" kern="1200">
                        <a:solidFill>
                          <a:schemeClr val="tx1"/>
                        </a:solidFill>
                        <a:latin typeface="Arial" panose="020B0604020202020204" pitchFamily="34" charset="0"/>
                        <a:ea typeface="+mn-ea"/>
                        <a:cs typeface="Arial" panose="020B0604020202020204" pitchFamily="34" charset="0"/>
                      </a:endParaRPr>
                    </a:p>
                  </a:txBody>
                  <a:tcPr marL="65170" marR="65170" marT="32586" marB="32586"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marL="0" marR="0" algn="ctr">
                        <a:spcBef>
                          <a:spcPts val="0"/>
                        </a:spcBef>
                        <a:spcAft>
                          <a:spcPts val="0"/>
                        </a:spcAft>
                      </a:pPr>
                      <a:endParaRPr lang="en-US" sz="1200" b="1" kern="1200">
                        <a:solidFill>
                          <a:schemeClr val="tx1"/>
                        </a:solidFill>
                        <a:latin typeface="Arial" panose="020B0604020202020204" pitchFamily="34" charset="0"/>
                        <a:ea typeface="+mn-ea"/>
                        <a:cs typeface="Arial" panose="020B0604020202020204" pitchFamily="34" charset="0"/>
                      </a:endParaRPr>
                    </a:p>
                  </a:txBody>
                  <a:tcPr marL="65170" marR="65170" marT="32586" marB="32586"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ctr"/>
                      <a:endParaRPr lang="en-US" sz="1200" b="0"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algn="ctr"/>
                      <a:endParaRPr lang="en-US" sz="1200" b="1"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200" b="1"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extLst>
                  <a:ext uri="{0D108BD9-81ED-4DB2-BD59-A6C34878D82A}">
                    <a16:rowId xmlns:a16="http://schemas.microsoft.com/office/drawing/2014/main" val="3655885481"/>
                  </a:ext>
                </a:extLst>
              </a:tr>
              <a:tr h="712082">
                <a:tc>
                  <a:txBody>
                    <a:bodyPr/>
                    <a:lstStyle/>
                    <a:p>
                      <a:pPr algn="ctr"/>
                      <a:endParaRPr lang="en-US" sz="1200" b="1"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1200" b="1"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1200" b="1"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endParaRPr lang="en-US" sz="1200" b="1" kern="1200">
                        <a:solidFill>
                          <a:schemeClr val="tx1"/>
                        </a:solidFill>
                        <a:latin typeface="Arial" panose="020B0604020202020204" pitchFamily="34" charset="0"/>
                        <a:ea typeface="+mn-ea"/>
                        <a:cs typeface="Arial" panose="020B0604020202020204" pitchFamily="34" charset="0"/>
                      </a:endParaRPr>
                    </a:p>
                  </a:txBody>
                  <a:tcPr marL="65170" marR="65170" marT="32586" marB="32586"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200" b="1" kern="1200">
                        <a:solidFill>
                          <a:srgbClr val="000000"/>
                        </a:solidFill>
                        <a:latin typeface="Arial"/>
                        <a:ea typeface="+mn-ea"/>
                        <a:cs typeface="Arial"/>
                      </a:endParaRPr>
                    </a:p>
                  </a:txBody>
                  <a:tcPr marL="65170" marR="65170" marT="32586" marB="32586"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200" b="1" kern="1200">
                        <a:solidFill>
                          <a:schemeClr val="tx1"/>
                        </a:solidFill>
                        <a:latin typeface="Arial" panose="020B0604020202020204" pitchFamily="34" charset="0"/>
                        <a:ea typeface="+mn-ea"/>
                        <a:cs typeface="Arial" panose="020B0604020202020204" pitchFamily="34" charset="0"/>
                      </a:endParaRPr>
                    </a:p>
                  </a:txBody>
                  <a:tcPr marL="65170" marR="65170" marT="32586" marB="32586"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ctr"/>
                      <a:endParaRPr lang="en-US" sz="1200" b="1" kern="120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algn="ctr"/>
                      <a:endParaRPr lang="en-US" sz="1200" b="1" kern="1200" dirty="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Arial" panose="020B0604020202020204" pitchFamily="34" charset="0"/>
                        <a:ea typeface="+mn-ea"/>
                        <a:cs typeface="Arial" panose="020B0604020202020204" pitchFamily="34" charset="0"/>
                      </a:endParaRPr>
                    </a:p>
                  </a:txBody>
                  <a:tcPr marL="95761" marR="95761" marT="47880" marB="4788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extLst>
                  <a:ext uri="{0D108BD9-81ED-4DB2-BD59-A6C34878D82A}">
                    <a16:rowId xmlns:a16="http://schemas.microsoft.com/office/drawing/2014/main" val="3959634123"/>
                  </a:ext>
                </a:extLst>
              </a:tr>
            </a:tbl>
          </a:graphicData>
        </a:graphic>
      </p:graphicFrame>
    </p:spTree>
    <p:extLst>
      <p:ext uri="{BB962C8B-B14F-4D97-AF65-F5344CB8AC3E}">
        <p14:creationId xmlns:p14="http://schemas.microsoft.com/office/powerpoint/2010/main" val="2564427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336311-2076-9B47-98AB-FE2F0C1FC208}"/>
              </a:ext>
            </a:extLst>
          </p:cNvPr>
          <p:cNvSpPr>
            <a:spLocks noGrp="1"/>
          </p:cNvSpPr>
          <p:nvPr>
            <p:ph type="sldNum" sz="quarter" idx="12"/>
          </p:nvPr>
        </p:nvSpPr>
        <p:spPr/>
        <p:txBody>
          <a:bodyPr/>
          <a:lstStyle/>
          <a:p>
            <a:pPr defTabSz="794883">
              <a:defRPr/>
            </a:pPr>
            <a:fld id="{34BEA167-8756-904D-8502-91CDB0F8A7DC}" type="slidenum">
              <a:rPr lang="en-US">
                <a:solidFill>
                  <a:prstClr val="black">
                    <a:tint val="75000"/>
                  </a:prstClr>
                </a:solidFill>
                <a:latin typeface="Calibri" panose="020F0502020204030204"/>
              </a:rPr>
              <a:pPr defTabSz="794883">
                <a:defRPr/>
              </a:pPr>
              <a:t>8</a:t>
            </a:fld>
            <a:endParaRPr lang="en-US">
              <a:solidFill>
                <a:prstClr val="black">
                  <a:tint val="75000"/>
                </a:prstClr>
              </a:solidFill>
              <a:latin typeface="Calibri" panose="020F0502020204030204"/>
            </a:endParaRPr>
          </a:p>
        </p:txBody>
      </p:sp>
      <p:graphicFrame>
        <p:nvGraphicFramePr>
          <p:cNvPr id="5" name="Table 4">
            <a:extLst>
              <a:ext uri="{FF2B5EF4-FFF2-40B4-BE49-F238E27FC236}">
                <a16:creationId xmlns:a16="http://schemas.microsoft.com/office/drawing/2014/main" id="{39ECF8D2-B7AD-1C48-B2BC-9E9CDCA12620}"/>
              </a:ext>
            </a:extLst>
          </p:cNvPr>
          <p:cNvGraphicFramePr>
            <a:graphicFrameLocks noGrp="1"/>
          </p:cNvGraphicFramePr>
          <p:nvPr>
            <p:extLst>
              <p:ext uri="{D42A27DB-BD31-4B8C-83A1-F6EECF244321}">
                <p14:modId xmlns:p14="http://schemas.microsoft.com/office/powerpoint/2010/main" val="1277356396"/>
              </p:ext>
            </p:extLst>
          </p:nvPr>
        </p:nvGraphicFramePr>
        <p:xfrm>
          <a:off x="1" y="224853"/>
          <a:ext cx="12192003" cy="6440294"/>
        </p:xfrm>
        <a:graphic>
          <a:graphicData uri="http://schemas.openxmlformats.org/drawingml/2006/table">
            <a:tbl>
              <a:tblPr bandRow="1">
                <a:tableStyleId>{5C22544A-7EE6-4342-B048-85BDC9FD1C3A}</a:tableStyleId>
              </a:tblPr>
              <a:tblGrid>
                <a:gridCol w="1354667">
                  <a:extLst>
                    <a:ext uri="{9D8B030D-6E8A-4147-A177-3AD203B41FA5}">
                      <a16:colId xmlns:a16="http://schemas.microsoft.com/office/drawing/2014/main" val="3921285556"/>
                    </a:ext>
                  </a:extLst>
                </a:gridCol>
                <a:gridCol w="1354667">
                  <a:extLst>
                    <a:ext uri="{9D8B030D-6E8A-4147-A177-3AD203B41FA5}">
                      <a16:colId xmlns:a16="http://schemas.microsoft.com/office/drawing/2014/main" val="3209871358"/>
                    </a:ext>
                  </a:extLst>
                </a:gridCol>
                <a:gridCol w="1354667">
                  <a:extLst>
                    <a:ext uri="{9D8B030D-6E8A-4147-A177-3AD203B41FA5}">
                      <a16:colId xmlns:a16="http://schemas.microsoft.com/office/drawing/2014/main" val="3987852963"/>
                    </a:ext>
                  </a:extLst>
                </a:gridCol>
                <a:gridCol w="1354667">
                  <a:extLst>
                    <a:ext uri="{9D8B030D-6E8A-4147-A177-3AD203B41FA5}">
                      <a16:colId xmlns:a16="http://schemas.microsoft.com/office/drawing/2014/main" val="3455321472"/>
                    </a:ext>
                  </a:extLst>
                </a:gridCol>
                <a:gridCol w="1354667">
                  <a:extLst>
                    <a:ext uri="{9D8B030D-6E8A-4147-A177-3AD203B41FA5}">
                      <a16:colId xmlns:a16="http://schemas.microsoft.com/office/drawing/2014/main" val="1000152373"/>
                    </a:ext>
                  </a:extLst>
                </a:gridCol>
                <a:gridCol w="1354667">
                  <a:extLst>
                    <a:ext uri="{9D8B030D-6E8A-4147-A177-3AD203B41FA5}">
                      <a16:colId xmlns:a16="http://schemas.microsoft.com/office/drawing/2014/main" val="3437162197"/>
                    </a:ext>
                  </a:extLst>
                </a:gridCol>
                <a:gridCol w="1354667">
                  <a:extLst>
                    <a:ext uri="{9D8B030D-6E8A-4147-A177-3AD203B41FA5}">
                      <a16:colId xmlns:a16="http://schemas.microsoft.com/office/drawing/2014/main" val="74503750"/>
                    </a:ext>
                  </a:extLst>
                </a:gridCol>
                <a:gridCol w="1354667">
                  <a:extLst>
                    <a:ext uri="{9D8B030D-6E8A-4147-A177-3AD203B41FA5}">
                      <a16:colId xmlns:a16="http://schemas.microsoft.com/office/drawing/2014/main" val="905498739"/>
                    </a:ext>
                  </a:extLst>
                </a:gridCol>
                <a:gridCol w="1354667">
                  <a:extLst>
                    <a:ext uri="{9D8B030D-6E8A-4147-A177-3AD203B41FA5}">
                      <a16:colId xmlns:a16="http://schemas.microsoft.com/office/drawing/2014/main" val="3092127122"/>
                    </a:ext>
                  </a:extLst>
                </a:gridCol>
              </a:tblGrid>
              <a:tr h="710835">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lvl="0" algn="ctr" defTabSz="1341150" eaLnBrk="1" fontAlgn="auto" latinLnBrk="0" hangingPunct="1">
                        <a:spcBef>
                          <a:spcPts val="0"/>
                        </a:spcBef>
                        <a:spcAft>
                          <a:spcPts val="0"/>
                        </a:spcAft>
                        <a:buFontTx/>
                        <a:buNone/>
                        <a:tabLst/>
                        <a:defRPr/>
                      </a:pPr>
                      <a:endParaRPr lang="en-US" sz="1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1341150" rtl="0" eaLnBrk="1" fontAlgn="auto" latinLnBrk="0" hangingPunct="1">
                        <a:lnSpc>
                          <a:spcPct val="100000"/>
                        </a:lnSpc>
                        <a:spcBef>
                          <a:spcPts val="0"/>
                        </a:spcBef>
                        <a:spcAft>
                          <a:spcPts val="0"/>
                        </a:spcAft>
                        <a:buClrTx/>
                        <a:buSzTx/>
                        <a:buFontTx/>
                        <a:buNone/>
                        <a:tabLst/>
                        <a:defRPr/>
                      </a:pPr>
                      <a:endParaRPr lang="en-US" sz="1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000" b="0" kern="1200" spc="-20" baseline="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extLst>
                  <a:ext uri="{0D108BD9-81ED-4DB2-BD59-A6C34878D82A}">
                    <a16:rowId xmlns:a16="http://schemas.microsoft.com/office/drawing/2014/main" val="746625657"/>
                  </a:ext>
                </a:extLst>
              </a:tr>
              <a:tr h="710835">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000" b="1" i="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lvl="0" algn="ctr" defTabSz="1341150" eaLnBrk="1" fontAlgn="auto" latinLnBrk="0" hangingPunct="1">
                        <a:spcBef>
                          <a:spcPts val="0"/>
                        </a:spcBef>
                        <a:spcAft>
                          <a:spcPts val="0"/>
                        </a:spcAft>
                        <a:buFontTx/>
                        <a:buNone/>
                        <a:tabLst/>
                        <a:defRPr/>
                      </a:pPr>
                      <a:endParaRPr lang="en-US" sz="1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extLst>
                  <a:ext uri="{0D108BD9-81ED-4DB2-BD59-A6C34878D82A}">
                    <a16:rowId xmlns:a16="http://schemas.microsoft.com/office/drawing/2014/main" val="138872045"/>
                  </a:ext>
                </a:extLst>
              </a:tr>
              <a:tr h="710835">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000" b="0" kern="1200" spc="-60" baseline="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extLst>
                  <a:ext uri="{0D108BD9-81ED-4DB2-BD59-A6C34878D82A}">
                    <a16:rowId xmlns:a16="http://schemas.microsoft.com/office/drawing/2014/main" val="128007864"/>
                  </a:ext>
                </a:extLst>
              </a:tr>
              <a:tr h="710835">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r>
                        <a:rPr lang="en-US" sz="2000" b="1" kern="1200" dirty="0">
                          <a:solidFill>
                            <a:schemeClr val="tx1"/>
                          </a:solidFill>
                          <a:latin typeface="Arial" panose="020B0604020202020204" pitchFamily="34" charset="0"/>
                          <a:ea typeface="+mn-ea"/>
                          <a:cs typeface="Arial" panose="020B0604020202020204" pitchFamily="34" charset="0"/>
                        </a:rPr>
                        <a:t>Aging</a:t>
                      </a: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latin typeface="Arial" panose="020B0604020202020204" pitchFamily="34" charset="0"/>
                          <a:ea typeface="+mn-ea"/>
                          <a:cs typeface="Arial" panose="020B0604020202020204" pitchFamily="34" charset="0"/>
                        </a:rPr>
                        <a:t>Poverty</a:t>
                      </a: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kern="1200" dirty="0">
                          <a:solidFill>
                            <a:schemeClr val="tx1"/>
                          </a:solidFill>
                          <a:latin typeface="Arial" panose="020B0604020202020204" pitchFamily="34" charset="0"/>
                          <a:ea typeface="+mn-ea"/>
                          <a:cs typeface="Arial" panose="020B0604020202020204" pitchFamily="34" charset="0"/>
                        </a:rPr>
                        <a:t>Military</a:t>
                      </a: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000" b="0" kern="120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extLst>
                  <a:ext uri="{0D108BD9-81ED-4DB2-BD59-A6C34878D82A}">
                    <a16:rowId xmlns:a16="http://schemas.microsoft.com/office/drawing/2014/main" val="4026228337"/>
                  </a:ext>
                </a:extLst>
              </a:tr>
              <a:tr h="740784">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000" b="1">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1" dirty="0">
                          <a:solidFill>
                            <a:schemeClr val="tx1"/>
                          </a:solidFill>
                          <a:latin typeface="Arial" panose="020B0604020202020204" pitchFamily="34" charset="0"/>
                          <a:cs typeface="Arial" panose="020B0604020202020204" pitchFamily="34" charset="0"/>
                        </a:rPr>
                        <a:t>Idea D</a:t>
                      </a: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Healthier</a:t>
                      </a: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1" kern="1200" dirty="0">
                          <a:solidFill>
                            <a:schemeClr val="tx1"/>
                          </a:solidFill>
                          <a:latin typeface="Arial" panose="020B0604020202020204" pitchFamily="34" charset="0"/>
                          <a:ea typeface="+mn-ea"/>
                          <a:cs typeface="Arial" panose="020B0604020202020204" pitchFamily="34" charset="0"/>
                        </a:rPr>
                        <a:t>idea E</a:t>
                      </a: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000" b="1" kern="120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extLst>
                  <a:ext uri="{0D108BD9-81ED-4DB2-BD59-A6C34878D82A}">
                    <a16:rowId xmlns:a16="http://schemas.microsoft.com/office/drawing/2014/main" val="3227911969"/>
                  </a:ext>
                </a:extLst>
              </a:tr>
              <a:tr h="710835">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r>
                        <a:rPr lang="en-US" sz="2000" b="0" i="1" dirty="0">
                          <a:solidFill>
                            <a:schemeClr val="tx1"/>
                          </a:solidFill>
                          <a:latin typeface="Arial" panose="020B0604020202020204" pitchFamily="34" charset="0"/>
                          <a:cs typeface="Arial" panose="020B0604020202020204" pitchFamily="34" charset="0"/>
                        </a:rPr>
                        <a:t>idea F</a:t>
                      </a: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1" kern="1200" dirty="0">
                          <a:solidFill>
                            <a:schemeClr val="tx1"/>
                          </a:solidFill>
                          <a:latin typeface="Arial" panose="020B0604020202020204" pitchFamily="34" charset="0"/>
                          <a:ea typeface="+mn-ea"/>
                          <a:cs typeface="Arial" panose="020B0604020202020204" pitchFamily="34" charset="0"/>
                        </a:rPr>
                        <a:t>idea G</a:t>
                      </a: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0" i="1" kern="1200" dirty="0">
                          <a:solidFill>
                            <a:schemeClr val="tx1"/>
                          </a:solidFill>
                          <a:latin typeface="Arial" panose="020B0604020202020204" pitchFamily="34" charset="0"/>
                          <a:ea typeface="+mn-ea"/>
                          <a:cs typeface="Arial" panose="020B0604020202020204" pitchFamily="34" charset="0"/>
                        </a:rPr>
                        <a:t>idea H</a:t>
                      </a: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DFE8"/>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extLst>
                  <a:ext uri="{0D108BD9-81ED-4DB2-BD59-A6C34878D82A}">
                    <a16:rowId xmlns:a16="http://schemas.microsoft.com/office/drawing/2014/main" val="3136999310"/>
                  </a:ext>
                </a:extLst>
              </a:tr>
              <a:tr h="723665">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endParaRPr lang="en-US" sz="1000" b="0"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000" b="0" kern="1200">
                        <a:solidFill>
                          <a:srgbClr val="000000"/>
                        </a:solidFill>
                        <a:latin typeface="Arial"/>
                        <a:ea typeface="+mn-ea"/>
                        <a:cs typeface="Arial"/>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000" b="0"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extLst>
                  <a:ext uri="{0D108BD9-81ED-4DB2-BD59-A6C34878D82A}">
                    <a16:rowId xmlns:a16="http://schemas.microsoft.com/office/drawing/2014/main" val="1870617033"/>
                  </a:ext>
                </a:extLst>
              </a:tr>
              <a:tr h="710835">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1000" b="1" kern="1200" spc="-80" baseline="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endParaRPr lang="en-US" sz="1000" b="1"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000" b="1"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marL="0" marR="0" algn="ctr">
                        <a:spcBef>
                          <a:spcPts val="0"/>
                        </a:spcBef>
                        <a:spcAft>
                          <a:spcPts val="0"/>
                        </a:spcAft>
                      </a:pPr>
                      <a:endParaRPr lang="en-US" sz="1000" b="1"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extLst>
                  <a:ext uri="{0D108BD9-81ED-4DB2-BD59-A6C34878D82A}">
                    <a16:rowId xmlns:a16="http://schemas.microsoft.com/office/drawing/2014/main" val="3655885481"/>
                  </a:ext>
                </a:extLst>
              </a:tr>
              <a:tr h="710835">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endParaRPr lang="en-US" sz="1000" b="1"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000" b="1" kern="1200">
                        <a:solidFill>
                          <a:srgbClr val="000000"/>
                        </a:solidFill>
                        <a:latin typeface="Arial"/>
                        <a:ea typeface="+mn-ea"/>
                        <a:cs typeface="Arial"/>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000" b="1"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extLst>
                  <a:ext uri="{0D108BD9-81ED-4DB2-BD59-A6C34878D82A}">
                    <a16:rowId xmlns:a16="http://schemas.microsoft.com/office/drawing/2014/main" val="3959634123"/>
                  </a:ext>
                </a:extLst>
              </a:tr>
            </a:tbl>
          </a:graphicData>
        </a:graphic>
      </p:graphicFrame>
    </p:spTree>
    <p:extLst>
      <p:ext uri="{BB962C8B-B14F-4D97-AF65-F5344CB8AC3E}">
        <p14:creationId xmlns:p14="http://schemas.microsoft.com/office/powerpoint/2010/main" val="2190061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336311-2076-9B47-98AB-FE2F0C1FC208}"/>
              </a:ext>
            </a:extLst>
          </p:cNvPr>
          <p:cNvSpPr>
            <a:spLocks noGrp="1"/>
          </p:cNvSpPr>
          <p:nvPr>
            <p:ph type="sldNum" sz="quarter" idx="12"/>
          </p:nvPr>
        </p:nvSpPr>
        <p:spPr/>
        <p:txBody>
          <a:bodyPr/>
          <a:lstStyle/>
          <a:p>
            <a:pPr defTabSz="794883">
              <a:defRPr/>
            </a:pPr>
            <a:fld id="{34BEA167-8756-904D-8502-91CDB0F8A7DC}" type="slidenum">
              <a:rPr lang="en-US">
                <a:solidFill>
                  <a:prstClr val="black">
                    <a:tint val="75000"/>
                  </a:prstClr>
                </a:solidFill>
                <a:latin typeface="Calibri" panose="020F0502020204030204"/>
              </a:rPr>
              <a:pPr defTabSz="794883">
                <a:defRPr/>
              </a:pPr>
              <a:t>9</a:t>
            </a:fld>
            <a:endParaRPr lang="en-US">
              <a:solidFill>
                <a:prstClr val="black">
                  <a:tint val="75000"/>
                </a:prstClr>
              </a:solidFill>
              <a:latin typeface="Calibri" panose="020F0502020204030204"/>
            </a:endParaRPr>
          </a:p>
        </p:txBody>
      </p:sp>
      <p:graphicFrame>
        <p:nvGraphicFramePr>
          <p:cNvPr id="5" name="Table 4">
            <a:extLst>
              <a:ext uri="{FF2B5EF4-FFF2-40B4-BE49-F238E27FC236}">
                <a16:creationId xmlns:a16="http://schemas.microsoft.com/office/drawing/2014/main" id="{39ECF8D2-B7AD-1C48-B2BC-9E9CDCA12620}"/>
              </a:ext>
            </a:extLst>
          </p:cNvPr>
          <p:cNvGraphicFramePr>
            <a:graphicFrameLocks noGrp="1"/>
          </p:cNvGraphicFramePr>
          <p:nvPr>
            <p:extLst>
              <p:ext uri="{D42A27DB-BD31-4B8C-83A1-F6EECF244321}">
                <p14:modId xmlns:p14="http://schemas.microsoft.com/office/powerpoint/2010/main" val="1284865360"/>
              </p:ext>
            </p:extLst>
          </p:nvPr>
        </p:nvGraphicFramePr>
        <p:xfrm>
          <a:off x="1" y="224853"/>
          <a:ext cx="12192003" cy="6440294"/>
        </p:xfrm>
        <a:graphic>
          <a:graphicData uri="http://schemas.openxmlformats.org/drawingml/2006/table">
            <a:tbl>
              <a:tblPr bandRow="1">
                <a:tableStyleId>{5C22544A-7EE6-4342-B048-85BDC9FD1C3A}</a:tableStyleId>
              </a:tblPr>
              <a:tblGrid>
                <a:gridCol w="1354667">
                  <a:extLst>
                    <a:ext uri="{9D8B030D-6E8A-4147-A177-3AD203B41FA5}">
                      <a16:colId xmlns:a16="http://schemas.microsoft.com/office/drawing/2014/main" val="3921285556"/>
                    </a:ext>
                  </a:extLst>
                </a:gridCol>
                <a:gridCol w="1354667">
                  <a:extLst>
                    <a:ext uri="{9D8B030D-6E8A-4147-A177-3AD203B41FA5}">
                      <a16:colId xmlns:a16="http://schemas.microsoft.com/office/drawing/2014/main" val="3209871358"/>
                    </a:ext>
                  </a:extLst>
                </a:gridCol>
                <a:gridCol w="1354667">
                  <a:extLst>
                    <a:ext uri="{9D8B030D-6E8A-4147-A177-3AD203B41FA5}">
                      <a16:colId xmlns:a16="http://schemas.microsoft.com/office/drawing/2014/main" val="3987852963"/>
                    </a:ext>
                  </a:extLst>
                </a:gridCol>
                <a:gridCol w="1354667">
                  <a:extLst>
                    <a:ext uri="{9D8B030D-6E8A-4147-A177-3AD203B41FA5}">
                      <a16:colId xmlns:a16="http://schemas.microsoft.com/office/drawing/2014/main" val="3455321472"/>
                    </a:ext>
                  </a:extLst>
                </a:gridCol>
                <a:gridCol w="1354667">
                  <a:extLst>
                    <a:ext uri="{9D8B030D-6E8A-4147-A177-3AD203B41FA5}">
                      <a16:colId xmlns:a16="http://schemas.microsoft.com/office/drawing/2014/main" val="1000152373"/>
                    </a:ext>
                  </a:extLst>
                </a:gridCol>
                <a:gridCol w="1354667">
                  <a:extLst>
                    <a:ext uri="{9D8B030D-6E8A-4147-A177-3AD203B41FA5}">
                      <a16:colId xmlns:a16="http://schemas.microsoft.com/office/drawing/2014/main" val="3437162197"/>
                    </a:ext>
                  </a:extLst>
                </a:gridCol>
                <a:gridCol w="1354667">
                  <a:extLst>
                    <a:ext uri="{9D8B030D-6E8A-4147-A177-3AD203B41FA5}">
                      <a16:colId xmlns:a16="http://schemas.microsoft.com/office/drawing/2014/main" val="74503750"/>
                    </a:ext>
                  </a:extLst>
                </a:gridCol>
                <a:gridCol w="1354667">
                  <a:extLst>
                    <a:ext uri="{9D8B030D-6E8A-4147-A177-3AD203B41FA5}">
                      <a16:colId xmlns:a16="http://schemas.microsoft.com/office/drawing/2014/main" val="905498739"/>
                    </a:ext>
                  </a:extLst>
                </a:gridCol>
                <a:gridCol w="1354667">
                  <a:extLst>
                    <a:ext uri="{9D8B030D-6E8A-4147-A177-3AD203B41FA5}">
                      <a16:colId xmlns:a16="http://schemas.microsoft.com/office/drawing/2014/main" val="3092127122"/>
                    </a:ext>
                  </a:extLst>
                </a:gridCol>
              </a:tblGrid>
              <a:tr h="710835">
                <a:tc>
                  <a:txBody>
                    <a:bodyPr/>
                    <a:lstStyle/>
                    <a:p>
                      <a:pPr algn="ctr"/>
                      <a:r>
                        <a:rPr lang="en-US" sz="2000" b="0" kern="1200" dirty="0">
                          <a:solidFill>
                            <a:schemeClr val="tx1"/>
                          </a:solidFill>
                          <a:latin typeface="Arial" panose="020B0604020202020204" pitchFamily="34" charset="0"/>
                          <a:ea typeface="+mn-ea"/>
                          <a:cs typeface="Arial" panose="020B0604020202020204" pitchFamily="34" charset="0"/>
                        </a:rPr>
                        <a:t>Expertise</a:t>
                      </a: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2000" b="0" kern="1200" dirty="0">
                          <a:solidFill>
                            <a:schemeClr val="tx1"/>
                          </a:solidFill>
                          <a:latin typeface="Arial" panose="020B0604020202020204" pitchFamily="34" charset="0"/>
                          <a:ea typeface="+mn-ea"/>
                          <a:cs typeface="Arial" panose="020B0604020202020204" pitchFamily="34" charset="0"/>
                        </a:rPr>
                        <a:t>Scope</a:t>
                      </a: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2000" b="0" kern="1200" dirty="0">
                          <a:solidFill>
                            <a:schemeClr val="tx1"/>
                          </a:solidFill>
                          <a:latin typeface="Arial" panose="020B0604020202020204" pitchFamily="34" charset="0"/>
                          <a:ea typeface="+mn-ea"/>
                          <a:cs typeface="Arial" panose="020B0604020202020204" pitchFamily="34" charset="0"/>
                        </a:rPr>
                        <a:t>Who else</a:t>
                      </a: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lvl="0" algn="ctr" defTabSz="1341150" eaLnBrk="1" fontAlgn="auto" latinLnBrk="0" hangingPunct="1">
                        <a:spcBef>
                          <a:spcPts val="0"/>
                        </a:spcBef>
                        <a:spcAft>
                          <a:spcPts val="0"/>
                        </a:spcAft>
                        <a:buFontTx/>
                        <a:buNone/>
                        <a:tabLst/>
                        <a:defRPr/>
                      </a:pPr>
                      <a:endParaRPr lang="en-US" sz="1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1341150" rtl="0" eaLnBrk="1" fontAlgn="auto" latinLnBrk="0" hangingPunct="1">
                        <a:lnSpc>
                          <a:spcPct val="100000"/>
                        </a:lnSpc>
                        <a:spcBef>
                          <a:spcPts val="0"/>
                        </a:spcBef>
                        <a:spcAft>
                          <a:spcPts val="0"/>
                        </a:spcAft>
                        <a:buClrTx/>
                        <a:buSzTx/>
                        <a:buFontTx/>
                        <a:buNone/>
                        <a:tabLst/>
                        <a:defRPr/>
                      </a:pPr>
                      <a:endParaRPr lang="en-US" sz="1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000" b="0" kern="1200" spc="-20" baseline="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extLst>
                  <a:ext uri="{0D108BD9-81ED-4DB2-BD59-A6C34878D82A}">
                    <a16:rowId xmlns:a16="http://schemas.microsoft.com/office/drawing/2014/main" val="746625657"/>
                  </a:ext>
                </a:extLst>
              </a:tr>
              <a:tr h="710835">
                <a:tc>
                  <a:txBody>
                    <a:bodyPr/>
                    <a:lstStyle/>
                    <a:p>
                      <a:pPr algn="ctr"/>
                      <a:r>
                        <a:rPr lang="en-US" sz="2000" b="0" kern="1200" dirty="0" err="1">
                          <a:solidFill>
                            <a:schemeClr val="tx1"/>
                          </a:solidFill>
                          <a:latin typeface="Arial" panose="020B0604020202020204" pitchFamily="34" charset="0"/>
                          <a:ea typeface="+mn-ea"/>
                          <a:cs typeface="Arial" panose="020B0604020202020204" pitchFamily="34" charset="0"/>
                        </a:rPr>
                        <a:t>Opp’ty</a:t>
                      </a:r>
                      <a:endParaRPr lang="en-US" sz="2000" b="0" kern="120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2000" b="1" i="0" kern="1200" dirty="0">
                          <a:solidFill>
                            <a:schemeClr val="tx1"/>
                          </a:solidFill>
                          <a:latin typeface="Arial" panose="020B0604020202020204" pitchFamily="34" charset="0"/>
                          <a:ea typeface="+mn-ea"/>
                          <a:cs typeface="Arial" panose="020B0604020202020204" pitchFamily="34" charset="0"/>
                        </a:rPr>
                        <a:t>Aging</a:t>
                      </a: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2000" b="0" kern="120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lvl="0" algn="ctr" defTabSz="1341150" eaLnBrk="1" fontAlgn="auto" latinLnBrk="0" hangingPunct="1">
                        <a:spcBef>
                          <a:spcPts val="0"/>
                        </a:spcBef>
                        <a:spcAft>
                          <a:spcPts val="0"/>
                        </a:spcAft>
                        <a:buFontTx/>
                        <a:buNone/>
                        <a:tabLst/>
                        <a:defRPr/>
                      </a:pPr>
                      <a:endParaRPr lang="en-US" sz="1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extLst>
                  <a:ext uri="{0D108BD9-81ED-4DB2-BD59-A6C34878D82A}">
                    <a16:rowId xmlns:a16="http://schemas.microsoft.com/office/drawing/2014/main" val="138872045"/>
                  </a:ext>
                </a:extLst>
              </a:tr>
              <a:tr h="710835">
                <a:tc>
                  <a:txBody>
                    <a:bodyPr/>
                    <a:lstStyle/>
                    <a:p>
                      <a:pPr algn="ctr"/>
                      <a:endParaRPr lang="en-US" sz="2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2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2000" b="0" kern="120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54198" marR="54198" marT="27100" marB="27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000" b="0" kern="1200" spc="-60" baseline="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extLst>
                  <a:ext uri="{0D108BD9-81ED-4DB2-BD59-A6C34878D82A}">
                    <a16:rowId xmlns:a16="http://schemas.microsoft.com/office/drawing/2014/main" val="128007864"/>
                  </a:ext>
                </a:extLst>
              </a:tr>
              <a:tr h="710835">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r>
                        <a:rPr lang="en-US" sz="2000" b="0" i="1" kern="1200" dirty="0">
                          <a:solidFill>
                            <a:schemeClr val="tx1"/>
                          </a:solidFill>
                          <a:latin typeface="Arial" panose="020B0604020202020204" pitchFamily="34" charset="0"/>
                          <a:ea typeface="+mn-ea"/>
                          <a:cs typeface="Arial" panose="020B0604020202020204" pitchFamily="34" charset="0"/>
                        </a:rPr>
                        <a:t>Aging</a:t>
                      </a: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1" kern="1200" dirty="0">
                          <a:solidFill>
                            <a:schemeClr val="tx1"/>
                          </a:solidFill>
                          <a:latin typeface="Arial" panose="020B0604020202020204" pitchFamily="34" charset="0"/>
                          <a:ea typeface="+mn-ea"/>
                          <a:cs typeface="Arial" panose="020B0604020202020204" pitchFamily="34" charset="0"/>
                        </a:rPr>
                        <a:t>Poverty</a:t>
                      </a: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0" i="1" kern="1200" dirty="0">
                          <a:solidFill>
                            <a:schemeClr val="tx1"/>
                          </a:solidFill>
                          <a:latin typeface="Arial" panose="020B0604020202020204" pitchFamily="34" charset="0"/>
                          <a:ea typeface="+mn-ea"/>
                          <a:cs typeface="Arial" panose="020B0604020202020204" pitchFamily="34" charset="0"/>
                        </a:rPr>
                        <a:t>Military</a:t>
                      </a: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8ECF2"/>
                    </a:solidFill>
                  </a:tcPr>
                </a:tc>
                <a:tc>
                  <a:txBody>
                    <a:bodyPr/>
                    <a:lstStyle/>
                    <a:p>
                      <a:pPr algn="ctr"/>
                      <a:endParaRPr lang="en-US" sz="1000" b="0" kern="120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extLst>
                  <a:ext uri="{0D108BD9-81ED-4DB2-BD59-A6C34878D82A}">
                    <a16:rowId xmlns:a16="http://schemas.microsoft.com/office/drawing/2014/main" val="4026228337"/>
                  </a:ext>
                </a:extLst>
              </a:tr>
              <a:tr h="740784">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000" b="1">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1" dirty="0">
                          <a:solidFill>
                            <a:schemeClr val="tx1"/>
                          </a:solidFill>
                          <a:latin typeface="Arial" panose="020B0604020202020204" pitchFamily="34" charset="0"/>
                          <a:cs typeface="Arial" panose="020B0604020202020204" pitchFamily="34" charset="0"/>
                        </a:rPr>
                        <a:t>Idea D</a:t>
                      </a: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Healthier</a:t>
                      </a: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1" kern="1200" dirty="0">
                          <a:solidFill>
                            <a:schemeClr val="tx1"/>
                          </a:solidFill>
                          <a:latin typeface="Arial" panose="020B0604020202020204" pitchFamily="34" charset="0"/>
                          <a:ea typeface="+mn-ea"/>
                          <a:cs typeface="Arial" panose="020B0604020202020204" pitchFamily="34" charset="0"/>
                        </a:rPr>
                        <a:t>idea E</a:t>
                      </a: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000" b="1" kern="120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extLst>
                  <a:ext uri="{0D108BD9-81ED-4DB2-BD59-A6C34878D82A}">
                    <a16:rowId xmlns:a16="http://schemas.microsoft.com/office/drawing/2014/main" val="3227911969"/>
                  </a:ext>
                </a:extLst>
              </a:tr>
              <a:tr h="710835">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endParaRPr lang="en-US" sz="1000" b="0">
                        <a:solidFill>
                          <a:schemeClr val="tx1"/>
                        </a:solidFill>
                        <a:latin typeface="Arial" panose="020B0604020202020204" pitchFamily="34" charset="0"/>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ctr"/>
                      <a:r>
                        <a:rPr lang="en-US" sz="2000" b="0" i="1" dirty="0">
                          <a:solidFill>
                            <a:schemeClr val="tx1"/>
                          </a:solidFill>
                          <a:latin typeface="Arial" panose="020B0604020202020204" pitchFamily="34" charset="0"/>
                          <a:cs typeface="Arial" panose="020B0604020202020204" pitchFamily="34" charset="0"/>
                        </a:rPr>
                        <a:t>idea F</a:t>
                      </a: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1" kern="1200" dirty="0">
                          <a:solidFill>
                            <a:schemeClr val="tx1"/>
                          </a:solidFill>
                          <a:latin typeface="Arial" panose="020B0604020202020204" pitchFamily="34" charset="0"/>
                          <a:ea typeface="+mn-ea"/>
                          <a:cs typeface="Arial" panose="020B0604020202020204" pitchFamily="34" charset="0"/>
                        </a:rPr>
                        <a:t>idea G</a:t>
                      </a: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0" i="1" kern="1200" dirty="0">
                          <a:solidFill>
                            <a:schemeClr val="tx1"/>
                          </a:solidFill>
                          <a:latin typeface="Arial" panose="020B0604020202020204" pitchFamily="34" charset="0"/>
                          <a:ea typeface="+mn-ea"/>
                          <a:cs typeface="Arial" panose="020B0604020202020204" pitchFamily="34" charset="0"/>
                        </a:rPr>
                        <a:t>idea H</a:t>
                      </a: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DFE8"/>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D0FA"/>
                    </a:solidFill>
                  </a:tcPr>
                </a:tc>
                <a:extLst>
                  <a:ext uri="{0D108BD9-81ED-4DB2-BD59-A6C34878D82A}">
                    <a16:rowId xmlns:a16="http://schemas.microsoft.com/office/drawing/2014/main" val="3136999310"/>
                  </a:ext>
                </a:extLst>
              </a:tr>
              <a:tr h="723665">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endParaRPr lang="en-US" sz="1000" b="0"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000" b="0" kern="1200">
                        <a:solidFill>
                          <a:srgbClr val="000000"/>
                        </a:solidFill>
                        <a:latin typeface="Arial"/>
                        <a:ea typeface="+mn-ea"/>
                        <a:cs typeface="Arial"/>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000" b="0"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extLst>
                  <a:ext uri="{0D108BD9-81ED-4DB2-BD59-A6C34878D82A}">
                    <a16:rowId xmlns:a16="http://schemas.microsoft.com/office/drawing/2014/main" val="1870617033"/>
                  </a:ext>
                </a:extLst>
              </a:tr>
              <a:tr h="710835">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1000" b="1" kern="1200" spc="-80" baseline="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endParaRPr lang="en-US" sz="1000" b="1"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000" b="1"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marL="0" marR="0" algn="ctr">
                        <a:spcBef>
                          <a:spcPts val="0"/>
                        </a:spcBef>
                        <a:spcAft>
                          <a:spcPts val="0"/>
                        </a:spcAft>
                      </a:pPr>
                      <a:endParaRPr lang="en-US" sz="1000" b="1"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ctr"/>
                      <a:endParaRPr lang="en-US" sz="1000" b="0"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extLst>
                  <a:ext uri="{0D108BD9-81ED-4DB2-BD59-A6C34878D82A}">
                    <a16:rowId xmlns:a16="http://schemas.microsoft.com/office/drawing/2014/main" val="3655885481"/>
                  </a:ext>
                </a:extLst>
              </a:tr>
              <a:tr h="710835">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endParaRPr lang="en-US" sz="1000" b="1"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000" b="1" kern="1200">
                        <a:solidFill>
                          <a:srgbClr val="000000"/>
                        </a:solidFill>
                        <a:latin typeface="Arial"/>
                        <a:ea typeface="+mn-ea"/>
                        <a:cs typeface="Arial"/>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000" b="1" kern="1200">
                        <a:solidFill>
                          <a:schemeClr val="tx1"/>
                        </a:solidFill>
                        <a:latin typeface="Arial" panose="020B0604020202020204" pitchFamily="34" charset="0"/>
                        <a:ea typeface="+mn-ea"/>
                        <a:cs typeface="Arial" panose="020B0604020202020204" pitchFamily="34" charset="0"/>
                      </a:endParaRPr>
                    </a:p>
                  </a:txBody>
                  <a:tcPr marL="54097" marR="54097" marT="27049" marB="27049"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algn="ctr"/>
                      <a:endParaRPr lang="en-US" sz="1000" b="1" kern="120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dirty="0">
                        <a:solidFill>
                          <a:schemeClr val="tx1"/>
                        </a:solidFill>
                        <a:latin typeface="Arial" panose="020B0604020202020204" pitchFamily="34" charset="0"/>
                        <a:ea typeface="+mn-ea"/>
                        <a:cs typeface="Arial" panose="020B0604020202020204" pitchFamily="34" charset="0"/>
                      </a:endParaRPr>
                    </a:p>
                  </a:txBody>
                  <a:tcPr marL="79490" marR="79490" marT="39745" marB="39745"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7DFE8"/>
                    </a:solidFill>
                  </a:tcPr>
                </a:tc>
                <a:extLst>
                  <a:ext uri="{0D108BD9-81ED-4DB2-BD59-A6C34878D82A}">
                    <a16:rowId xmlns:a16="http://schemas.microsoft.com/office/drawing/2014/main" val="3959634123"/>
                  </a:ext>
                </a:extLst>
              </a:tr>
            </a:tbl>
          </a:graphicData>
        </a:graphic>
      </p:graphicFrame>
    </p:spTree>
    <p:extLst>
      <p:ext uri="{BB962C8B-B14F-4D97-AF65-F5344CB8AC3E}">
        <p14:creationId xmlns:p14="http://schemas.microsoft.com/office/powerpoint/2010/main" val="1329910117"/>
      </p:ext>
    </p:extLst>
  </p:cSld>
  <p:clrMapOvr>
    <a:masterClrMapping/>
  </p:clrMapOvr>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Custom 7">
      <a:dk1>
        <a:srgbClr val="FFFFFF"/>
      </a:dk1>
      <a:lt1>
        <a:srgbClr val="0B2338"/>
      </a:lt1>
      <a:dk2>
        <a:srgbClr val="FFFFFF"/>
      </a:dk2>
      <a:lt2>
        <a:srgbClr val="0B2338"/>
      </a:lt2>
      <a:accent1>
        <a:srgbClr val="005B93"/>
      </a:accent1>
      <a:accent2>
        <a:srgbClr val="FFF601"/>
      </a:accent2>
      <a:accent3>
        <a:srgbClr val="87DEFF"/>
      </a:accent3>
      <a:accent4>
        <a:srgbClr val="7E8284"/>
      </a:accent4>
      <a:accent5>
        <a:srgbClr val="F7901E"/>
      </a:accent5>
      <a:accent6>
        <a:srgbClr val="C1CD23"/>
      </a:accent6>
      <a:hlink>
        <a:srgbClr val="25ACFF"/>
      </a:hlink>
      <a:folHlink>
        <a:srgbClr val="8E78D6"/>
      </a:folHlink>
    </a:clrScheme>
    <a:fontScheme name="MITRE_2020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a:noFill/>
        </a:ln>
      </a:spPr>
      <a:bodyPr vert="horz" wrap="square" lIns="91440" tIns="45720" rIns="91440" bIns="45720" rtlCol="0">
        <a:spAutoFit/>
      </a:bodyPr>
      <a:lstStyle>
        <a:defPPr algn="l">
          <a:defRPr dirty="0" smtClean="0"/>
        </a:defPPr>
      </a:lstStyle>
    </a:txDef>
  </a:objectDefaults>
  <a:extraClrSchemeLst/>
  <a:extLst>
    <a:ext uri="{05A4C25C-085E-4340-85A3-A5531E510DB2}">
      <thm15:themeFamily xmlns:thm15="http://schemas.microsoft.com/office/thememl/2012/main" name="Presentation14" id="{9B32F7E3-CE6D-5C46-842F-86634E92939C}" vid="{950EEBA9-D1AB-E140-A9A3-658BF17AC9C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50DA2B36065E4BAD2F8574B1D54728" ma:contentTypeVersion="15" ma:contentTypeDescription="Create a new document." ma:contentTypeScope="" ma:versionID="c75d48322972078887bce8333afccefc">
  <xsd:schema xmlns:xsd="http://www.w3.org/2001/XMLSchema" xmlns:xs="http://www.w3.org/2001/XMLSchema" xmlns:p="http://schemas.microsoft.com/office/2006/metadata/properties" xmlns:ns2="fe4621bd-029e-48bf-834f-2e59b9624a53" xmlns:ns3="2e537d3d-f5f0-4f93-89c8-b0500060b9ca" xmlns:ns4="b5a44311-ed64-4a72-909f-c9dc6973bde2" targetNamespace="http://schemas.microsoft.com/office/2006/metadata/properties" ma:root="true" ma:fieldsID="6a8170cb89852f09c50a9b7d8ae72fbe" ns2:_="" ns3:_="" ns4:_="">
    <xsd:import namespace="fe4621bd-029e-48bf-834f-2e59b9624a53"/>
    <xsd:import namespace="2e537d3d-f5f0-4f93-89c8-b0500060b9ca"/>
    <xsd:import namespace="b5a44311-ed64-4a72-909f-c9dc6973bde2"/>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4621bd-029e-48bf-834f-2e59b9624a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ea1a638-fe8f-4e55-a8a3-ec1a1fdf41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537d3d-f5f0-4f93-89c8-b0500060b9c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a44311-ed64-4a72-909f-c9dc6973bde2"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818edf3-1ef9-4299-9481-b12f99061f32}" ma:internalName="TaxCatchAll" ma:showField="CatchAllData" ma:web="2e537d3d-f5f0-4f93-89c8-b0500060b9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DACA44-3124-4B63-8C90-78DEB0A260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4621bd-029e-48bf-834f-2e59b9624a53"/>
    <ds:schemaRef ds:uri="2e537d3d-f5f0-4f93-89c8-b0500060b9ca"/>
    <ds:schemaRef ds:uri="b5a44311-ed64-4a72-909f-c9dc6973bd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DDDEE8-2926-49C1-BC45-BD687BB64C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201</TotalTime>
  <Words>1246</Words>
  <Application>Microsoft Office PowerPoint</Application>
  <PresentationFormat>Widescreen</PresentationFormat>
  <Paragraphs>159</Paragraphs>
  <Slides>14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Arial Regular</vt:lpstr>
      <vt:lpstr>Calibri</vt:lpstr>
      <vt:lpstr>Courier New</vt:lpstr>
      <vt:lpstr>Helvetica Neue</vt:lpstr>
      <vt:lpstr>Wingdings</vt:lpstr>
      <vt:lpstr>4_Office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Ward</dc:creator>
  <cp:lastModifiedBy>Dan Ward</cp:lastModifiedBy>
  <cp:revision>3</cp:revision>
  <dcterms:created xsi:type="dcterms:W3CDTF">2021-04-15T17:56:01Z</dcterms:created>
  <dcterms:modified xsi:type="dcterms:W3CDTF">2025-05-01T14:21:14Z</dcterms:modified>
</cp:coreProperties>
</file>