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heme/themeOverride1.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96" r:id="rId6"/>
    <p:sldMasterId id="2147483731" r:id="rId7"/>
    <p:sldMasterId id="2147483744" r:id="rId8"/>
    <p:sldMasterId id="2147483756" r:id="rId9"/>
    <p:sldMasterId id="2147483768" r:id="rId10"/>
    <p:sldMasterId id="2147483777" r:id="rId11"/>
    <p:sldMasterId id="2147483790" r:id="rId12"/>
  </p:sldMasterIdLst>
  <p:notesMasterIdLst>
    <p:notesMasterId r:id="rId109"/>
  </p:notesMasterIdLst>
  <p:sldIdLst>
    <p:sldId id="2500" r:id="rId13"/>
    <p:sldId id="566" r:id="rId14"/>
    <p:sldId id="258" r:id="rId15"/>
    <p:sldId id="2493" r:id="rId16"/>
    <p:sldId id="1415" r:id="rId17"/>
    <p:sldId id="260" r:id="rId18"/>
    <p:sldId id="259" r:id="rId19"/>
    <p:sldId id="1409" r:id="rId20"/>
    <p:sldId id="1400" r:id="rId21"/>
    <p:sldId id="389" r:id="rId22"/>
    <p:sldId id="431" r:id="rId23"/>
    <p:sldId id="1427" r:id="rId24"/>
    <p:sldId id="570" r:id="rId25"/>
    <p:sldId id="1411" r:id="rId26"/>
    <p:sldId id="1398" r:id="rId27"/>
    <p:sldId id="2575" r:id="rId28"/>
    <p:sldId id="2576" r:id="rId29"/>
    <p:sldId id="2584" r:id="rId30"/>
    <p:sldId id="24687" r:id="rId31"/>
    <p:sldId id="24715" r:id="rId32"/>
    <p:sldId id="738" r:id="rId33"/>
    <p:sldId id="1418" r:id="rId34"/>
    <p:sldId id="732" r:id="rId35"/>
    <p:sldId id="740" r:id="rId36"/>
    <p:sldId id="1439" r:id="rId37"/>
    <p:sldId id="2431" r:id="rId38"/>
    <p:sldId id="24670" r:id="rId39"/>
    <p:sldId id="24693" r:id="rId40"/>
    <p:sldId id="24694" r:id="rId41"/>
    <p:sldId id="24695" r:id="rId42"/>
    <p:sldId id="24696" r:id="rId43"/>
    <p:sldId id="24697" r:id="rId44"/>
    <p:sldId id="24698" r:id="rId45"/>
    <p:sldId id="24699" r:id="rId46"/>
    <p:sldId id="24700" r:id="rId47"/>
    <p:sldId id="24701" r:id="rId48"/>
    <p:sldId id="24702" r:id="rId49"/>
    <p:sldId id="24703" r:id="rId50"/>
    <p:sldId id="24717" r:id="rId51"/>
    <p:sldId id="24718" r:id="rId52"/>
    <p:sldId id="24721" r:id="rId53"/>
    <p:sldId id="24663" r:id="rId54"/>
    <p:sldId id="24664" r:id="rId55"/>
    <p:sldId id="24673" r:id="rId56"/>
    <p:sldId id="24674" r:id="rId57"/>
    <p:sldId id="24675" r:id="rId58"/>
    <p:sldId id="284" r:id="rId59"/>
    <p:sldId id="285" r:id="rId60"/>
    <p:sldId id="24676" r:id="rId61"/>
    <p:sldId id="24677" r:id="rId62"/>
    <p:sldId id="24678" r:id="rId63"/>
    <p:sldId id="24679" r:id="rId64"/>
    <p:sldId id="24680" r:id="rId65"/>
    <p:sldId id="24681" r:id="rId66"/>
    <p:sldId id="24682" r:id="rId67"/>
    <p:sldId id="24683" r:id="rId68"/>
    <p:sldId id="24684" r:id="rId69"/>
    <p:sldId id="261" r:id="rId70"/>
    <p:sldId id="266" r:id="rId71"/>
    <p:sldId id="282" r:id="rId72"/>
    <p:sldId id="286" r:id="rId73"/>
    <p:sldId id="24685" r:id="rId74"/>
    <p:sldId id="24705" r:id="rId75"/>
    <p:sldId id="24657" r:id="rId76"/>
    <p:sldId id="24665" r:id="rId77"/>
    <p:sldId id="256" r:id="rId78"/>
    <p:sldId id="270" r:id="rId79"/>
    <p:sldId id="257" r:id="rId80"/>
    <p:sldId id="24658" r:id="rId81"/>
    <p:sldId id="24659" r:id="rId82"/>
    <p:sldId id="24660" r:id="rId83"/>
    <p:sldId id="262" r:id="rId84"/>
    <p:sldId id="24661" r:id="rId85"/>
    <p:sldId id="273" r:id="rId86"/>
    <p:sldId id="269" r:id="rId87"/>
    <p:sldId id="264" r:id="rId88"/>
    <p:sldId id="267" r:id="rId89"/>
    <p:sldId id="263" r:id="rId90"/>
    <p:sldId id="274" r:id="rId91"/>
    <p:sldId id="24662" r:id="rId92"/>
    <p:sldId id="272" r:id="rId93"/>
    <p:sldId id="271" r:id="rId94"/>
    <p:sldId id="24669" r:id="rId95"/>
    <p:sldId id="1422" r:id="rId96"/>
    <p:sldId id="310" r:id="rId97"/>
    <p:sldId id="24671" r:id="rId98"/>
    <p:sldId id="1444" r:id="rId99"/>
    <p:sldId id="1446" r:id="rId100"/>
    <p:sldId id="2426" r:id="rId101"/>
    <p:sldId id="1447" r:id="rId102"/>
    <p:sldId id="2432" r:id="rId103"/>
    <p:sldId id="297" r:id="rId104"/>
    <p:sldId id="24720" r:id="rId105"/>
    <p:sldId id="24719" r:id="rId106"/>
    <p:sldId id="24722" r:id="rId107"/>
    <p:sldId id="2499" r:id="rId108"/>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220C9F-2ABA-5B94-F771-51F48D80FA97}" name="Lynne O Cuppernull" initials="LC" userId="S::LCUPPERNULL@MITRE.ORG::0ca54453-ce5e-40ab-bfab-e80c6589d8bc" providerId="AD"/>
  <p188:author id="{01CA62C3-DBDB-B7D6-007E-2FD72E6EF644}" name="Dan Ward" initials="DW" userId="S::DBWARD@MITRE.ORG::8aa54296-cb89-4640-a2fc-9748899f29b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EFF869-13D9-4381-AF5E-4B73B4EC8FDC}" v="1" dt="2024-12-11T17:14:47.570"/>
    <p1510:client id="{C19F9A0C-E338-447E-84BF-2D30CD06048F}" v="17" dt="2024-12-11T17:10:05.9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394" y="53"/>
      </p:cViewPr>
      <p:guideLst/>
    </p:cSldViewPr>
  </p:slideViewPr>
  <p:notesTextViewPr>
    <p:cViewPr>
      <p:scale>
        <a:sx n="1" d="1"/>
        <a:sy n="1" d="1"/>
      </p:scale>
      <p:origin x="0" y="0"/>
    </p:cViewPr>
  </p:notesTextViewPr>
  <p:sorterViewPr>
    <p:cViewPr>
      <p:scale>
        <a:sx n="100" d="100"/>
        <a:sy n="100" d="100"/>
      </p:scale>
      <p:origin x="0" y="-8275"/>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theme" Target="theme/theme1.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tableStyles" Target="tableStyles.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notesMaster" Target="notesMasters/notesMaster1.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presProps" Target="presProps.xml"/><Relationship Id="rId115" Type="http://schemas.microsoft.com/office/2018/10/relationships/authors" Target="author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26833" cy="465797"/>
          </a:xfrm>
          <a:prstGeom prst="rect">
            <a:avLst/>
          </a:prstGeom>
        </p:spPr>
        <p:txBody>
          <a:bodyPr vert="horz" lIns="92947" tIns="46473" rIns="92947" bIns="46473" rtlCol="0"/>
          <a:lstStyle>
            <a:lvl1pPr algn="l">
              <a:defRPr sz="1200"/>
            </a:lvl1pPr>
          </a:lstStyle>
          <a:p>
            <a:endParaRPr lang="en-US"/>
          </a:p>
        </p:txBody>
      </p:sp>
      <p:sp>
        <p:nvSpPr>
          <p:cNvPr id="3" name="Date Placeholder 2"/>
          <p:cNvSpPr>
            <a:spLocks noGrp="1"/>
          </p:cNvSpPr>
          <p:nvPr>
            <p:ph type="dt" idx="1"/>
          </p:nvPr>
        </p:nvSpPr>
        <p:spPr>
          <a:xfrm>
            <a:off x="3956551" y="1"/>
            <a:ext cx="3026833" cy="465797"/>
          </a:xfrm>
          <a:prstGeom prst="rect">
            <a:avLst/>
          </a:prstGeom>
        </p:spPr>
        <p:txBody>
          <a:bodyPr vert="horz" lIns="92947" tIns="46473" rIns="92947" bIns="46473" rtlCol="0"/>
          <a:lstStyle>
            <a:lvl1pPr algn="r">
              <a:defRPr sz="1200"/>
            </a:lvl1pPr>
          </a:lstStyle>
          <a:p>
            <a:fld id="{F54CA0DB-C05A-49F6-AAE5-711BE6AE7B7A}" type="datetimeFigureOut">
              <a:rPr lang="en-US" smtClean="0"/>
              <a:t>12/11/2024</a:t>
            </a:fld>
            <a:endParaRPr lang="en-US"/>
          </a:p>
        </p:txBody>
      </p:sp>
      <p:sp>
        <p:nvSpPr>
          <p:cNvPr id="4" name="Slide Image Placeholder 3"/>
          <p:cNvSpPr>
            <a:spLocks noGrp="1" noRot="1" noChangeAspect="1"/>
          </p:cNvSpPr>
          <p:nvPr>
            <p:ph type="sldImg" idx="2"/>
          </p:nvPr>
        </p:nvSpPr>
        <p:spPr>
          <a:xfrm>
            <a:off x="708025" y="1160463"/>
            <a:ext cx="5568950" cy="3133725"/>
          </a:xfrm>
          <a:prstGeom prst="rect">
            <a:avLst/>
          </a:prstGeom>
          <a:noFill/>
          <a:ln w="12700">
            <a:solidFill>
              <a:prstClr val="black"/>
            </a:solidFill>
          </a:ln>
        </p:spPr>
        <p:txBody>
          <a:bodyPr vert="horz" lIns="92947" tIns="46473" rIns="92947" bIns="46473"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47" tIns="46473" rIns="92947" bIns="464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17904"/>
            <a:ext cx="3026833" cy="465796"/>
          </a:xfrm>
          <a:prstGeom prst="rect">
            <a:avLst/>
          </a:prstGeom>
        </p:spPr>
        <p:txBody>
          <a:bodyPr vert="horz" lIns="92947" tIns="46473" rIns="92947" bIns="46473" rtlCol="0" anchor="b"/>
          <a:lstStyle>
            <a:lvl1pPr algn="l">
              <a:defRPr sz="1200"/>
            </a:lvl1pPr>
          </a:lstStyle>
          <a:p>
            <a:endParaRPr lang="en-US"/>
          </a:p>
        </p:txBody>
      </p:sp>
      <p:sp>
        <p:nvSpPr>
          <p:cNvPr id="7" name="Slide Number Placeholder 6"/>
          <p:cNvSpPr>
            <a:spLocks noGrp="1"/>
          </p:cNvSpPr>
          <p:nvPr>
            <p:ph type="sldNum" sz="quarter" idx="5"/>
          </p:nvPr>
        </p:nvSpPr>
        <p:spPr>
          <a:xfrm>
            <a:off x="3956551" y="8817904"/>
            <a:ext cx="3026833" cy="465796"/>
          </a:xfrm>
          <a:prstGeom prst="rect">
            <a:avLst/>
          </a:prstGeom>
        </p:spPr>
        <p:txBody>
          <a:bodyPr vert="horz" lIns="92947" tIns="46473" rIns="92947" bIns="46473" rtlCol="0" anchor="b"/>
          <a:lstStyle>
            <a:lvl1pPr algn="r">
              <a:defRPr sz="1200"/>
            </a:lvl1pPr>
          </a:lstStyle>
          <a:p>
            <a:fld id="{B124B742-AB7D-4B23-8403-46A3CE0E0630}" type="slidenum">
              <a:rPr lang="en-US" smtClean="0"/>
              <a:t>‹#›</a:t>
            </a:fld>
            <a:endParaRPr lang="en-US"/>
          </a:p>
        </p:txBody>
      </p:sp>
    </p:spTree>
    <p:extLst>
      <p:ext uri="{BB962C8B-B14F-4D97-AF65-F5344CB8AC3E}">
        <p14:creationId xmlns:p14="http://schemas.microsoft.com/office/powerpoint/2010/main" val="412341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itk.mitre.org/toolkit-tools/problem-framing/"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r>
              <a:rPr lang="en-US"/>
              <a:t>Intro selves, </a:t>
            </a:r>
            <a:r>
              <a:rPr lang="en-US" err="1"/>
              <a:t>etc</a:t>
            </a:r>
            <a:endParaRPr lang="en-US"/>
          </a:p>
          <a:p>
            <a:r>
              <a:rPr lang="en-US"/>
              <a:t>Introduce each other at table groups – what did you want to be when you were 10 years old?</a:t>
            </a:r>
          </a:p>
          <a:p>
            <a:endParaRPr lang="en-US"/>
          </a:p>
          <a:p>
            <a:r>
              <a:rPr lang="en-US"/>
              <a:t>Participative – don’t hold questions to the end, talk with each other</a:t>
            </a:r>
          </a:p>
          <a:p>
            <a:r>
              <a:rPr lang="en-US"/>
              <a:t>We’ll take breaks regularly – feel free to step out as needed</a:t>
            </a:r>
          </a:p>
          <a:p>
            <a:endParaRPr lang="en-US"/>
          </a:p>
          <a:p>
            <a:r>
              <a:rPr lang="en-US"/>
              <a:t>Our goal with these 2 days is to give you a jump start towards certification - </a:t>
            </a:r>
          </a:p>
          <a:p>
            <a:endParaRPr lang="en-US"/>
          </a:p>
        </p:txBody>
      </p:sp>
      <p:sp>
        <p:nvSpPr>
          <p:cNvPr id="4" name="Slide Number Placeholder 3"/>
          <p:cNvSpPr>
            <a:spLocks noGrp="1"/>
          </p:cNvSpPr>
          <p:nvPr>
            <p:ph type="sldNum" sz="quarter" idx="5"/>
          </p:nvPr>
        </p:nvSpPr>
        <p:spPr/>
        <p:txBody>
          <a:bodyPr/>
          <a:lstStyle/>
          <a:p>
            <a:pPr defTabSz="929469">
              <a:defRPr/>
            </a:pPr>
            <a:fld id="{279FC2E8-C889-43BA-B1BA-B0F4A7615BB3}" type="slidenum">
              <a:rPr lang="en-US">
                <a:solidFill>
                  <a:prstClr val="black"/>
                </a:solidFill>
                <a:latin typeface="Calibri" panose="020F0502020204030204"/>
              </a:rPr>
              <a:pPr defTabSz="929469">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951614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One of the techniques we find useful for addressing a lot of those barriers is to do experiments.</a:t>
            </a:r>
          </a:p>
          <a:p>
            <a:endParaRPr lang="en-US"/>
          </a:p>
          <a:p>
            <a:r>
              <a:rPr lang="en-US"/>
              <a:t>I like to define and experiment as an intervention followed by observations.</a:t>
            </a:r>
          </a:p>
          <a:p>
            <a:endParaRPr lang="en-US"/>
          </a:p>
          <a:p>
            <a:r>
              <a:rPr lang="en-US"/>
              <a:t>Why do we do experiments? To learn…</a:t>
            </a:r>
          </a:p>
          <a:p>
            <a:r>
              <a:rPr lang="en-US"/>
              <a:t>An experiment is not a change or an improvement – it’s about gathering data.</a:t>
            </a:r>
          </a:p>
          <a:p>
            <a:r>
              <a:rPr lang="en-US"/>
              <a:t>The best experiments are reversable interventions.</a:t>
            </a:r>
          </a:p>
          <a:p>
            <a:r>
              <a:rPr lang="en-US"/>
              <a:t>Should be done “with, not to”</a:t>
            </a:r>
          </a:p>
        </p:txBody>
      </p:sp>
      <p:sp>
        <p:nvSpPr>
          <p:cNvPr id="4" name="Slide Number Placeholder 3"/>
          <p:cNvSpPr>
            <a:spLocks noGrp="1"/>
          </p:cNvSpPr>
          <p:nvPr>
            <p:ph type="sldNum" sz="quarter" idx="10"/>
          </p:nvPr>
        </p:nvSpPr>
        <p:spPr/>
        <p:txBody>
          <a:bodyPr/>
          <a:lstStyle/>
          <a:p>
            <a:pPr marL="0" marR="0" lvl="0" indent="0" algn="r" defTabSz="929469" rtl="0" eaLnBrk="1" fontAlgn="auto" latinLnBrk="0" hangingPunct="1">
              <a:lnSpc>
                <a:spcPct val="100000"/>
              </a:lnSpc>
              <a:spcBef>
                <a:spcPts val="0"/>
              </a:spcBef>
              <a:spcAft>
                <a:spcPts val="0"/>
              </a:spcAft>
              <a:buClrTx/>
              <a:buSzTx/>
              <a:buFontTx/>
              <a:buNone/>
              <a:tabLst/>
              <a:defRPr/>
            </a:pPr>
            <a:fld id="{279FC2E8-C889-43BA-B1BA-B0F4A7615BB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469"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760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The idea of launching a series of small, restrained, inexpensive experiments gets a pretty strong endorsement in the Campaigns of Experiments book (which is available as a free PDF if you want to get a copy – the URL is at the bottom of the screen)</a:t>
            </a:r>
            <a:r>
              <a:rPr lang="en-US" baseline="0"/>
              <a:t>.</a:t>
            </a:r>
          </a:p>
          <a:p>
            <a:endParaRPr lang="en-US" baseline="0"/>
          </a:p>
          <a:p>
            <a:r>
              <a:rPr lang="en-US" baseline="0"/>
              <a:t>What say you – they’re making a strong statement here, what do you think?</a:t>
            </a:r>
          </a:p>
          <a:p>
            <a:endParaRPr lang="en-US" baseline="0"/>
          </a:p>
        </p:txBody>
      </p:sp>
      <p:sp>
        <p:nvSpPr>
          <p:cNvPr id="4" name="Slide Number Placeholder 3"/>
          <p:cNvSpPr>
            <a:spLocks noGrp="1"/>
          </p:cNvSpPr>
          <p:nvPr>
            <p:ph type="sldNum" sz="quarter" idx="10"/>
          </p:nvPr>
        </p:nvSpPr>
        <p:spPr/>
        <p:txBody>
          <a:bodyPr/>
          <a:lstStyle/>
          <a:p>
            <a:pPr marL="0" marR="0" lvl="0" indent="0" algn="r" defTabSz="929469" rtl="0" eaLnBrk="1" fontAlgn="auto" latinLnBrk="0" hangingPunct="1">
              <a:lnSpc>
                <a:spcPct val="100000"/>
              </a:lnSpc>
              <a:spcBef>
                <a:spcPts val="0"/>
              </a:spcBef>
              <a:spcAft>
                <a:spcPts val="0"/>
              </a:spcAft>
              <a:buClrTx/>
              <a:buSzTx/>
              <a:buFontTx/>
              <a:buNone/>
              <a:tabLst/>
              <a:defRPr/>
            </a:pPr>
            <a:fld id="{C2B03BB6-9905-4139-84ED-70EABA99731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469"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221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Lately I’ve been experimenting with the acronym RICE. We’ve already talked about E, let’s briefly talk about R &amp; I &amp; C.</a:t>
            </a:r>
          </a:p>
          <a:p>
            <a:endParaRPr lang="en-US"/>
          </a:p>
          <a:p>
            <a:r>
              <a:rPr lang="en-US"/>
              <a:t>Rapid – do it quickly, don’t delay</a:t>
            </a:r>
          </a:p>
          <a:p>
            <a:r>
              <a:rPr lang="en-US"/>
              <a:t>Iterative – do it repeatedly, build on previous experiments, </a:t>
            </a:r>
            <a:r>
              <a:rPr lang="en-US" err="1"/>
              <a:t>etc</a:t>
            </a:r>
            <a:endParaRPr lang="en-US"/>
          </a:p>
          <a:p>
            <a:r>
              <a:rPr lang="en-US"/>
              <a:t>Collaborative – do it with, not to; include &amp; invite; bring in stakeholders, etc.</a:t>
            </a:r>
          </a:p>
          <a:p>
            <a:endParaRPr lang="en-US"/>
          </a:p>
          <a:p>
            <a:r>
              <a:rPr lang="en-US"/>
              <a:t>When we pitch a RICE experiment, we’re more likely to be able to proceed – inviting people to contribute to a quick, inexpensive, reversible intervention that’s designed to provide some data…</a:t>
            </a:r>
          </a:p>
        </p:txBody>
      </p:sp>
      <p:sp>
        <p:nvSpPr>
          <p:cNvPr id="4" name="Slide Number Placeholder 3"/>
          <p:cNvSpPr>
            <a:spLocks noGrp="1"/>
          </p:cNvSpPr>
          <p:nvPr>
            <p:ph type="sldNum" sz="quarter" idx="5"/>
          </p:nvPr>
        </p:nvSpPr>
        <p:spPr/>
        <p:txBody>
          <a:bodyPr/>
          <a:lstStyle/>
          <a:p>
            <a:pPr marL="0" marR="0" lvl="0" indent="0" algn="r" defTabSz="929469" rtl="0" eaLnBrk="1" fontAlgn="auto" latinLnBrk="0" hangingPunct="1">
              <a:lnSpc>
                <a:spcPct val="100000"/>
              </a:lnSpc>
              <a:spcBef>
                <a:spcPts val="0"/>
              </a:spcBef>
              <a:spcAft>
                <a:spcPts val="0"/>
              </a:spcAft>
              <a:buClrTx/>
              <a:buSzTx/>
              <a:buFontTx/>
              <a:buNone/>
              <a:tabLst/>
              <a:defRPr/>
            </a:pPr>
            <a:fld id="{62C7E272-37A0-4AF5-AC4A-68F4EAF6E14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469"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797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As you think about experiment, take some advice from Amy Whitaker – focus on curiosity, focus on trying stuff you haven’t tried before, stuff that might help you learn something new… and not just asking the obvious question, but asking the NEXT question…</a:t>
            </a:r>
          </a:p>
        </p:txBody>
      </p:sp>
      <p:sp>
        <p:nvSpPr>
          <p:cNvPr id="4" name="Slide Number Placeholder 3"/>
          <p:cNvSpPr>
            <a:spLocks noGrp="1"/>
          </p:cNvSpPr>
          <p:nvPr>
            <p:ph type="sldNum" sz="quarter" idx="5"/>
          </p:nvPr>
        </p:nvSpPr>
        <p:spPr/>
        <p:txBody>
          <a:bodyPr/>
          <a:lstStyle/>
          <a:p>
            <a:pPr marL="0" marR="0" lvl="0" indent="0" algn="r" defTabSz="929469" rtl="0" eaLnBrk="1" fontAlgn="auto" latinLnBrk="0" hangingPunct="1">
              <a:lnSpc>
                <a:spcPct val="100000"/>
              </a:lnSpc>
              <a:spcBef>
                <a:spcPts val="0"/>
              </a:spcBef>
              <a:spcAft>
                <a:spcPts val="0"/>
              </a:spcAft>
              <a:buClrTx/>
              <a:buSzTx/>
              <a:buFontTx/>
              <a:buNone/>
              <a:tabLst/>
              <a:defRPr/>
            </a:pPr>
            <a:fld id="{279FC2E8-C889-43BA-B1BA-B0F4A7615BB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469"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093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Let’s think about the impact you want to have (examples from previous discussion), or maybe some of the barriers that stand in the way.</a:t>
            </a:r>
          </a:p>
          <a:p>
            <a:endParaRPr lang="en-US"/>
          </a:p>
          <a:p>
            <a:r>
              <a:rPr lang="en-US"/>
              <a:t>What stuff do you want to learn? What kind of data would it be helpful to have? What are you curious about?</a:t>
            </a:r>
          </a:p>
          <a:p>
            <a:endParaRPr lang="en-US"/>
          </a:p>
          <a:p>
            <a:r>
              <a:rPr lang="en-US"/>
              <a:t>What sort of experiment might you do?</a:t>
            </a:r>
          </a:p>
          <a:p>
            <a:endParaRPr lang="en-US"/>
          </a:p>
          <a:p>
            <a:r>
              <a:rPr lang="en-US"/>
              <a:t>And our favorite type of experiment is “make a real thing, put it in front of a real person, see how they respond.” So what’s a real thing you could make? And who might you show it to?</a:t>
            </a:r>
          </a:p>
        </p:txBody>
      </p:sp>
      <p:sp>
        <p:nvSpPr>
          <p:cNvPr id="4" name="Slide Number Placeholder 3"/>
          <p:cNvSpPr>
            <a:spLocks noGrp="1"/>
          </p:cNvSpPr>
          <p:nvPr>
            <p:ph type="sldNum" sz="quarter" idx="5"/>
          </p:nvPr>
        </p:nvSpPr>
        <p:spPr/>
        <p:txBody>
          <a:bodyPr/>
          <a:lstStyle/>
          <a:p>
            <a:pPr marL="0" marR="0" lvl="0" indent="0" algn="r" defTabSz="929469" rtl="0" eaLnBrk="1" fontAlgn="auto" latinLnBrk="0" hangingPunct="1">
              <a:lnSpc>
                <a:spcPct val="100000"/>
              </a:lnSpc>
              <a:spcBef>
                <a:spcPts val="0"/>
              </a:spcBef>
              <a:spcAft>
                <a:spcPts val="0"/>
              </a:spcAft>
              <a:buClrTx/>
              <a:buSzTx/>
              <a:buFontTx/>
              <a:buNone/>
              <a:tabLst/>
              <a:defRPr/>
            </a:pPr>
            <a:fld id="{279FC2E8-C889-43BA-B1BA-B0F4A7615BB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469"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351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With a big group like this, it’s tricky to share a more nuanced and detailed answer to these questions – so we want you to write down someone’s name – you’re going to go find them later and talk with them about your experiment. Maybe even invite them to join you in the experiment – because remember, this is a team sport!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24B742-AB7D-4B23-8403-46A3CE0E06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054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Lynne</a:t>
            </a:r>
          </a:p>
          <a:p>
            <a:r>
              <a:rPr lang="en-US">
                <a:latin typeface="Arial"/>
                <a:cs typeface="Arial"/>
              </a:rPr>
              <a:t>Let’s talk briefly about ITK’s vision &amp; mission.</a:t>
            </a:r>
            <a:endParaRPr lang="en-US"/>
          </a:p>
          <a:p>
            <a:endParaRPr lang="en-US">
              <a:latin typeface="Arial"/>
              <a:cs typeface="Arial"/>
            </a:endParaRPr>
          </a:p>
          <a:p>
            <a:r>
              <a:rPr lang="en-US">
                <a:latin typeface="Arial"/>
                <a:cs typeface="Arial"/>
              </a:rPr>
              <a:t>A Vision is an aspirational description of the future. It should be clear, short, and inspiring.</a:t>
            </a:r>
          </a:p>
          <a:p>
            <a:endParaRPr lang="en-US">
              <a:latin typeface="Arial"/>
              <a:cs typeface="Arial"/>
            </a:endParaRPr>
          </a:p>
          <a:p>
            <a:r>
              <a:rPr lang="en-US">
                <a:latin typeface="Arial"/>
                <a:cs typeface="Arial"/>
              </a:rPr>
              <a:t>ITK’s vision is to democratize innovation, to help create a world where everyone has access to the 4 T’s (tools, techniques, training, and teammates) that they need in order to be effective innovators.</a:t>
            </a:r>
          </a:p>
          <a:p>
            <a:endParaRPr lang="en-US">
              <a:latin typeface="Arial"/>
              <a:cs typeface="Arial"/>
            </a:endParaRPr>
          </a:p>
          <a:p>
            <a:r>
              <a:rPr lang="en-US">
                <a:latin typeface="Arial"/>
                <a:cs typeface="Arial"/>
              </a:rPr>
              <a:t>Anything stand out in this vision statement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a:cs typeface="Aria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a:latin typeface="Arial"/>
                <a:cs typeface="Arial"/>
              </a:rPr>
              <a:t>Tools </a:t>
            </a:r>
            <a:r>
              <a:rPr lang="en-US">
                <a:latin typeface="Arial"/>
                <a:cs typeface="Arial"/>
              </a:rPr>
              <a:t>– simple and repeatable frameworks that push us to think differently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a:latin typeface="Arial"/>
                <a:cs typeface="Arial"/>
              </a:rPr>
              <a:t>Techniques – </a:t>
            </a:r>
            <a:r>
              <a:rPr lang="en-US" b="0">
                <a:latin typeface="Arial"/>
                <a:cs typeface="Arial"/>
              </a:rPr>
              <a:t>practices</a:t>
            </a:r>
            <a:r>
              <a:rPr lang="en-US" b="1">
                <a:latin typeface="Arial"/>
                <a:cs typeface="Arial"/>
              </a:rPr>
              <a:t> </a:t>
            </a:r>
            <a:r>
              <a:rPr lang="en-US" b="0">
                <a:latin typeface="Arial"/>
                <a:cs typeface="Arial"/>
              </a:rPr>
              <a:t>that help us collaborate and invite all the knowledge and experience in the room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a:latin typeface="Arial"/>
                <a:cs typeface="Arial"/>
              </a:rPr>
              <a:t>Training</a:t>
            </a:r>
            <a:r>
              <a:rPr lang="en-US" b="0">
                <a:latin typeface="Arial"/>
                <a:cs typeface="Arial"/>
              </a:rPr>
              <a:t> – teaching and sharing about approaches that work—and don’t work</a:t>
            </a:r>
            <a:endParaRPr lang="en-US" b="1">
              <a:latin typeface="Arial"/>
              <a:cs typeface="Aria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a:latin typeface="Arial"/>
                <a:cs typeface="Arial"/>
              </a:rPr>
              <a:t>Teammates – </a:t>
            </a:r>
            <a:r>
              <a:rPr lang="en-US" b="0">
                <a:latin typeface="Arial"/>
                <a:cs typeface="Arial"/>
              </a:rPr>
              <a:t>supporting and helping each other on our innovation journey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a:cs typeface="Arial"/>
            </a:endParaRPr>
          </a:p>
          <a:p>
            <a:endParaRPr lang="en-US"/>
          </a:p>
        </p:txBody>
      </p:sp>
      <p:sp>
        <p:nvSpPr>
          <p:cNvPr id="4" name="Slide Number Placeholder 3"/>
          <p:cNvSpPr>
            <a:spLocks noGrp="1"/>
          </p:cNvSpPr>
          <p:nvPr>
            <p:ph type="sldNum" sz="quarter" idx="5"/>
          </p:nvPr>
        </p:nvSpPr>
        <p:spPr/>
        <p:txBody>
          <a:bodyPr/>
          <a:lstStyle/>
          <a:p>
            <a:fld id="{63E89008-A845-3542-9030-80EE4706E754}" type="slidenum">
              <a:rPr lang="en-US" smtClean="0"/>
              <a:pPr/>
              <a:t>16</a:t>
            </a:fld>
            <a:endParaRPr lang="en-US"/>
          </a:p>
        </p:txBody>
      </p:sp>
    </p:spTree>
    <p:extLst>
      <p:ext uri="{BB962C8B-B14F-4D97-AF65-F5344CB8AC3E}">
        <p14:creationId xmlns:p14="http://schemas.microsoft.com/office/powerpoint/2010/main" val="4280839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Lynne</a:t>
            </a:r>
          </a:p>
          <a:p>
            <a:endParaRPr lang="en-US">
              <a:latin typeface="Arial"/>
              <a:cs typeface="Arial"/>
            </a:endParaRPr>
          </a:p>
          <a:p>
            <a:r>
              <a:rPr lang="en-US">
                <a:latin typeface="Arial"/>
                <a:cs typeface="Arial"/>
              </a:rPr>
              <a:t>A Mission statement then is a concrete description of a group’s present activities.</a:t>
            </a:r>
            <a:endParaRPr lang="en-US">
              <a:cs typeface="Calibri"/>
            </a:endParaRPr>
          </a:p>
          <a:p>
            <a:endParaRPr lang="en-US">
              <a:latin typeface="Arial"/>
              <a:cs typeface="Arial"/>
            </a:endParaRPr>
          </a:p>
          <a:p>
            <a:r>
              <a:rPr lang="en-US">
                <a:latin typeface="Arial"/>
                <a:cs typeface="Arial"/>
              </a:rPr>
              <a:t>I LOVE that the first two words of ITK’s mission are HELP PEOPLE… that’s where we really focus our work.</a:t>
            </a:r>
          </a:p>
          <a:p>
            <a:r>
              <a:rPr lang="en-US">
                <a:latin typeface="Arial"/>
                <a:cs typeface="Arial"/>
              </a:rPr>
              <a:t>The next two parts are WHAT innovation is and HOW to do it. </a:t>
            </a:r>
          </a:p>
          <a:p>
            <a:r>
              <a:rPr lang="en-US">
                <a:latin typeface="Arial"/>
                <a:cs typeface="Arial"/>
              </a:rPr>
              <a:t>Lots of different opinions about what innovation means – when we use the word, we mean “novelty with impact”</a:t>
            </a:r>
          </a:p>
          <a:p>
            <a:r>
              <a:rPr lang="en-US">
                <a:latin typeface="Arial"/>
                <a:cs typeface="Arial"/>
              </a:rPr>
              <a:t>As for HOW – that’s where the tools come in…</a:t>
            </a:r>
          </a:p>
          <a:p>
            <a:endParaRPr lang="en-US">
              <a:latin typeface="Arial"/>
              <a:cs typeface="Arial"/>
            </a:endParaRPr>
          </a:p>
          <a:p>
            <a:endParaRPr lang="en-US"/>
          </a:p>
        </p:txBody>
      </p:sp>
      <p:sp>
        <p:nvSpPr>
          <p:cNvPr id="4" name="Slide Number Placeholder 3"/>
          <p:cNvSpPr>
            <a:spLocks noGrp="1"/>
          </p:cNvSpPr>
          <p:nvPr>
            <p:ph type="sldNum" sz="quarter" idx="5"/>
          </p:nvPr>
        </p:nvSpPr>
        <p:spPr/>
        <p:txBody>
          <a:bodyPr/>
          <a:lstStyle/>
          <a:p>
            <a:fld id="{63E89008-A845-3542-9030-80EE4706E754}" type="slidenum">
              <a:rPr lang="en-US" smtClean="0"/>
              <a:pPr/>
              <a:t>17</a:t>
            </a:fld>
            <a:endParaRPr lang="en-US"/>
          </a:p>
        </p:txBody>
      </p:sp>
    </p:spTree>
    <p:extLst>
      <p:ext uri="{BB962C8B-B14F-4D97-AF65-F5344CB8AC3E}">
        <p14:creationId xmlns:p14="http://schemas.microsoft.com/office/powerpoint/2010/main" val="148087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a:solidFill>
                  <a:srgbClr val="000000"/>
                </a:solidFill>
                <a:effectLst/>
                <a:highlight>
                  <a:srgbClr val="F3F2F1"/>
                </a:highlight>
                <a:latin typeface="Calibri" panose="020F0502020204030204" pitchFamily="34" charset="0"/>
              </a:rPr>
              <a:t>Lynne</a:t>
            </a:r>
          </a:p>
          <a:p>
            <a:pPr algn="l" rtl="0" fontAlgn="base"/>
            <a:endParaRPr lang="en-US" sz="1200" b="0" i="0" u="none" strike="noStrike">
              <a:solidFill>
                <a:srgbClr val="000000"/>
              </a:solidFill>
              <a:effectLst/>
              <a:highlight>
                <a:srgbClr val="F3F2F1"/>
              </a:highlight>
              <a:latin typeface="Calibri" panose="020F0502020204030204" pitchFamily="34" charset="0"/>
            </a:endParaRPr>
          </a:p>
          <a:p>
            <a:pPr algn="l" rtl="0" fontAlgn="base"/>
            <a:r>
              <a:rPr lang="en-US" sz="1200" b="0" i="0" u="none" strike="noStrike">
                <a:solidFill>
                  <a:srgbClr val="000000"/>
                </a:solidFill>
                <a:effectLst/>
                <a:highlight>
                  <a:srgbClr val="F3F2F1"/>
                </a:highlight>
                <a:latin typeface="Calibri" panose="020F0502020204030204" pitchFamily="34" charset="0"/>
              </a:rPr>
              <a:t>MITRE’s innovation toolkit is a set of free tools &amp; techniques designed to help teams work together and solve hard problems.</a:t>
            </a:r>
            <a:r>
              <a:rPr lang="en-US" sz="1200" b="0" i="0">
                <a:solidFill>
                  <a:srgbClr val="444444"/>
                </a:solidFill>
                <a:effectLst/>
                <a:highlight>
                  <a:srgbClr val="F3F2F1"/>
                </a:highlight>
                <a:latin typeface="Calibri" panose="020F0502020204030204" pitchFamily="34" charset="0"/>
              </a:rPr>
              <a:t>​</a:t>
            </a:r>
          </a:p>
          <a:p>
            <a:pPr algn="l" rtl="0" fontAlgn="base"/>
            <a:endParaRPr lang="en-US" sz="1200" b="0" i="0">
              <a:solidFill>
                <a:srgbClr val="444444"/>
              </a:solidFill>
              <a:effectLst/>
              <a:highlight>
                <a:srgbClr val="F3F2F1"/>
              </a:highligh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a:solidFill>
                  <a:srgbClr val="444444"/>
                </a:solidFill>
                <a:effectLst/>
                <a:highlight>
                  <a:srgbClr val="F3F2F1"/>
                </a:highlight>
                <a:latin typeface="Calibri" panose="020F0502020204030204" pitchFamily="34" charset="0"/>
              </a:rPr>
              <a:t>Inspired largely by human-centered design, these field-tested tools </a:t>
            </a:r>
            <a:r>
              <a:rPr lang="en-US" b="0" i="0" u="none" strike="noStrike">
                <a:solidFill>
                  <a:srgbClr val="111921"/>
                </a:solidFill>
                <a:effectLst/>
                <a:highlight>
                  <a:srgbClr val="FFFFFF"/>
                </a:highlight>
                <a:latin typeface="trade-gothic-next"/>
              </a:rPr>
              <a:t>spark insightful conversations, capture meaningful insights, and guide creative problem solving.</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a:solidFill>
                <a:srgbClr val="111921"/>
              </a:solidFill>
              <a:effectLst/>
              <a:highlight>
                <a:srgbClr val="FFFFFF"/>
              </a:highlight>
              <a:latin typeface="trade-gothic-nex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a:solidFill>
                  <a:srgbClr val="111921"/>
                </a:solidFill>
                <a:effectLst/>
                <a:highlight>
                  <a:srgbClr val="FFFFFF"/>
                </a:highlight>
                <a:latin typeface="trade-gothic-next"/>
              </a:rPr>
              <a:t>They </a:t>
            </a:r>
            <a:r>
              <a:rPr lang="en-US" sz="1200" b="0" i="0">
                <a:solidFill>
                  <a:srgbClr val="444444"/>
                </a:solidFill>
                <a:effectLst/>
                <a:highlight>
                  <a:srgbClr val="F3F2F1"/>
                </a:highlight>
                <a:latin typeface="Calibri" panose="020F0502020204030204" pitchFamily="34" charset="0"/>
              </a:rPr>
              <a:t>are repeatable approaches to</a:t>
            </a:r>
            <a:r>
              <a:rPr lang="en-US" sz="1200" b="0" i="0" u="none" strike="noStrike">
                <a:solidFill>
                  <a:srgbClr val="000000"/>
                </a:solidFill>
                <a:effectLst/>
                <a:highlight>
                  <a:srgbClr val="F3F2F1"/>
                </a:highlight>
                <a:latin typeface="Calibri" panose="020F0502020204030204" pitchFamily="34" charset="0"/>
              </a:rPr>
              <a:t> really understanding the problem, the users, and the context of the space they’re working in. They help you ideate creatively so that when you deliver a solution it really does hit the mark. </a:t>
            </a:r>
            <a:endParaRPr lang="en-US" b="0" i="0">
              <a:solidFill>
                <a:srgbClr val="444444"/>
              </a:solidFill>
              <a:effectLst/>
              <a:highlight>
                <a:srgbClr val="F3F2F1"/>
              </a:highlight>
              <a:latin typeface="Calibri" panose="020F0502020204030204" pitchFamily="34" charset="0"/>
            </a:endParaRPr>
          </a:p>
          <a:p>
            <a:pPr algn="l" rtl="0" fontAlgn="base"/>
            <a:r>
              <a:rPr lang="en-US" sz="1200" b="0" i="0">
                <a:solidFill>
                  <a:srgbClr val="444444"/>
                </a:solidFill>
                <a:effectLst/>
                <a:highlight>
                  <a:srgbClr val="F3F2F1"/>
                </a:highlight>
                <a:latin typeface="Calibri" panose="020F0502020204030204" pitchFamily="34" charset="0"/>
              </a:rPr>
              <a:t>​​</a:t>
            </a:r>
            <a:endParaRPr lang="en-US" b="0" i="0">
              <a:solidFill>
                <a:srgbClr val="444444"/>
              </a:solidFill>
              <a:effectLst/>
              <a:highlight>
                <a:srgbClr val="F3F2F1"/>
              </a:highlight>
              <a:latin typeface="Calibri" panose="020F0502020204030204" pitchFamily="34" charset="0"/>
            </a:endParaRPr>
          </a:p>
          <a:p>
            <a:pPr algn="l" rtl="0" fontAlgn="base"/>
            <a:r>
              <a:rPr lang="en-US" sz="1200" b="0" i="0" u="none" strike="noStrike">
                <a:solidFill>
                  <a:srgbClr val="000000"/>
                </a:solidFill>
                <a:effectLst/>
                <a:highlight>
                  <a:srgbClr val="F3F2F1"/>
                </a:highlight>
                <a:latin typeface="Calibri" panose="020F0502020204030204" pitchFamily="34" charset="0"/>
              </a:rPr>
              <a:t>These tools are delightfully low-tech and domain agnostic. We have used them with senior executives at NASA, with generals in the Pentagon, on our own projects, and with high school kids. </a:t>
            </a:r>
          </a:p>
          <a:p>
            <a:pPr algn="l" rtl="0" fontAlgn="base"/>
            <a:endParaRPr lang="en-US" sz="1200" b="0" i="0" u="none" strike="noStrike">
              <a:solidFill>
                <a:srgbClr val="000000"/>
              </a:solidFill>
              <a:effectLst/>
              <a:highlight>
                <a:srgbClr val="F3F2F1"/>
              </a:highlight>
              <a:latin typeface="Calibri" panose="020F0502020204030204" pitchFamily="34" charset="0"/>
            </a:endParaRPr>
          </a:p>
          <a:p>
            <a:pPr algn="l" rtl="0" fontAlgn="base"/>
            <a:endParaRPr lang="en-US" b="0" i="0">
              <a:solidFill>
                <a:srgbClr val="444444"/>
              </a:solidFill>
              <a:effectLst/>
              <a:highlight>
                <a:srgbClr val="F3F2F1"/>
              </a:highligh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63E89008-A845-3542-9030-80EE4706E754}" type="slidenum">
              <a:rPr lang="en-US" smtClean="0"/>
              <a:pPr/>
              <a:t>18</a:t>
            </a:fld>
            <a:endParaRPr lang="en-US"/>
          </a:p>
        </p:txBody>
      </p:sp>
    </p:spTree>
    <p:extLst>
      <p:ext uri="{BB962C8B-B14F-4D97-AF65-F5344CB8AC3E}">
        <p14:creationId xmlns:p14="http://schemas.microsoft.com/office/powerpoint/2010/main" val="2582555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Lynne </a:t>
            </a:r>
            <a:endParaRPr lang="en-US"/>
          </a:p>
          <a:p>
            <a:endParaRPr lang="en-US"/>
          </a:p>
          <a:p>
            <a:r>
              <a:rPr lang="en-US"/>
              <a:t>To help realize our Vision and accomplish our mission, we created a certification process for ITK facilitators. We thought this would be a good way to share the fun, spread the skills, increase our capacity, and maintain quality of our work.</a:t>
            </a:r>
            <a:endParaRPr lang="en-US" dirty="0">
              <a:ea typeface="Calibri"/>
              <a:cs typeface="Calibri"/>
            </a:endParaRPr>
          </a:p>
          <a:p>
            <a:endParaRPr lang="en-US"/>
          </a:p>
        </p:txBody>
      </p:sp>
      <p:sp>
        <p:nvSpPr>
          <p:cNvPr id="4" name="Slide Number Placeholder 3"/>
          <p:cNvSpPr>
            <a:spLocks noGrp="1"/>
          </p:cNvSpPr>
          <p:nvPr>
            <p:ph type="sldNum" sz="quarter" idx="5"/>
          </p:nvPr>
        </p:nvSpPr>
        <p:spPr/>
        <p:txBody>
          <a:bodyPr/>
          <a:lstStyle/>
          <a:p>
            <a:fld id="{B124B742-AB7D-4B23-8403-46A3CE0E0630}" type="slidenum">
              <a:rPr lang="en-US" smtClean="0"/>
              <a:t>19</a:t>
            </a:fld>
            <a:endParaRPr lang="en-US"/>
          </a:p>
        </p:txBody>
      </p:sp>
    </p:spTree>
    <p:extLst>
      <p:ext uri="{BB962C8B-B14F-4D97-AF65-F5344CB8AC3E}">
        <p14:creationId xmlns:p14="http://schemas.microsoft.com/office/powerpoint/2010/main" val="2794372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Lynne</a:t>
            </a:r>
          </a:p>
          <a:p>
            <a:r>
              <a:rPr lang="en-US"/>
              <a:t>Let’s get right to it – in 60 seconds, write a definition of innovation on one of the 3x5 cards</a:t>
            </a:r>
          </a:p>
        </p:txBody>
      </p:sp>
      <p:sp>
        <p:nvSpPr>
          <p:cNvPr id="4" name="Slide Number Placeholder 3"/>
          <p:cNvSpPr>
            <a:spLocks noGrp="1"/>
          </p:cNvSpPr>
          <p:nvPr>
            <p:ph type="sldNum" sz="quarter" idx="5"/>
          </p:nvPr>
        </p:nvSpPr>
        <p:spPr/>
        <p:txBody>
          <a:bodyPr/>
          <a:lstStyle/>
          <a:p>
            <a:pPr defTabSz="929469">
              <a:defRPr/>
            </a:pPr>
            <a:fld id="{279FC2E8-C889-43BA-B1BA-B0F4A7615BB3}" type="slidenum">
              <a:rPr lang="en-US">
                <a:solidFill>
                  <a:prstClr val="black"/>
                </a:solidFill>
                <a:latin typeface="Calibri" panose="020F0502020204030204"/>
              </a:rPr>
              <a:pPr defTabSz="929469">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359515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Lynne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It’s a pretty straightforward process, and you can track your progress using our online trail map.</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main requirements come down to Use 1 tool 3 times, use 3 tools 1 time, do an ITK 101 presentation, and make something to share. You’ll do all this with a coach and/or a partner – we’re big believers in the buddy system.</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There’s a bit more to it than that, as you’ll see, but those are the highlights. Over the next two days, you’ll use 4 tools once (over-achievers!), you’ll hear the ITK story, we’ll talk about facilitation techniques, we hope you’ll make some connections, and you might even make something to share! My estimate is you’ll finish up about 40% of the requirements by tomorrow afternoon.</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124B742-AB7D-4B23-8403-46A3CE0E0630}" type="slidenum">
              <a:rPr lang="en-US" smtClean="0"/>
              <a:t>20</a:t>
            </a:fld>
            <a:endParaRPr lang="en-US"/>
          </a:p>
        </p:txBody>
      </p:sp>
    </p:spTree>
    <p:extLst>
      <p:ext uri="{BB962C8B-B14F-4D97-AF65-F5344CB8AC3E}">
        <p14:creationId xmlns:p14="http://schemas.microsoft.com/office/powerpoint/2010/main" val="2137333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0" y="309563"/>
            <a:ext cx="3943350" cy="2219325"/>
          </a:xfrm>
        </p:spPr>
      </p:sp>
      <p:sp>
        <p:nvSpPr>
          <p:cNvPr id="3" name="Notes Placeholder 2"/>
          <p:cNvSpPr>
            <a:spLocks noGrp="1"/>
          </p:cNvSpPr>
          <p:nvPr>
            <p:ph type="body" idx="1"/>
          </p:nvPr>
        </p:nvSpPr>
        <p:spPr/>
        <p:txBody>
          <a:bodyPr/>
          <a:lstStyle/>
          <a:p>
            <a:pPr fontAlgn="base"/>
            <a:r>
              <a:rPr lang="en-US" sz="800"/>
              <a:t>Dan</a:t>
            </a:r>
          </a:p>
          <a:p>
            <a:pPr fontAlgn="base"/>
            <a:endParaRPr lang="en-US" sz="800"/>
          </a:p>
          <a:p>
            <a:pPr fontAlgn="base"/>
            <a:r>
              <a:rPr lang="en-US" sz="800"/>
              <a:t>So let’s get right to it – time to introduce you to your first ITK Tool, the Lotus Blossom!</a:t>
            </a:r>
          </a:p>
          <a:p>
            <a:pPr fontAlgn="base"/>
            <a:endParaRPr lang="en-US" sz="800"/>
          </a:p>
          <a:p>
            <a:pPr fontAlgn="base"/>
            <a:r>
              <a:rPr lang="en-US" sz="800"/>
              <a:t>First question – anyone ever use this one before? What do you know about it already?</a:t>
            </a:r>
            <a:endParaRPr lang="en-US"/>
          </a:p>
        </p:txBody>
      </p:sp>
      <p:sp>
        <p:nvSpPr>
          <p:cNvPr id="4" name="Slide Number Placeholder 3"/>
          <p:cNvSpPr>
            <a:spLocks noGrp="1"/>
          </p:cNvSpPr>
          <p:nvPr>
            <p:ph type="sldNum" sz="quarter" idx="5"/>
          </p:nvPr>
        </p:nvSpPr>
        <p:spPr/>
        <p:txBody>
          <a:bodyPr/>
          <a:lstStyle/>
          <a:p>
            <a:pPr marL="0" marR="0" lvl="0" indent="0" algn="r" defTabSz="619537" rtl="0" eaLnBrk="1" fontAlgn="auto" latinLnBrk="0" hangingPunct="1">
              <a:lnSpc>
                <a:spcPct val="100000"/>
              </a:lnSpc>
              <a:spcBef>
                <a:spcPts val="0"/>
              </a:spcBef>
              <a:spcAft>
                <a:spcPts val="0"/>
              </a:spcAft>
              <a:buClrTx/>
              <a:buSzTx/>
              <a:buFontTx/>
              <a:buNone/>
              <a:tabLst/>
              <a:defRPr/>
            </a:pPr>
            <a:fld id="{6FA43864-A2A9-B840-9433-F55F30606A90}" type="slidenum">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19537"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397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0" y="309563"/>
            <a:ext cx="3943350" cy="2219325"/>
          </a:xfrm>
        </p:spPr>
      </p:sp>
      <p:sp>
        <p:nvSpPr>
          <p:cNvPr id="3" name="Notes Placeholder 2"/>
          <p:cNvSpPr>
            <a:spLocks noGrp="1"/>
          </p:cNvSpPr>
          <p:nvPr>
            <p:ph type="body" idx="1"/>
          </p:nvPr>
        </p:nvSpPr>
        <p:spPr/>
        <p:txBody>
          <a:bodyPr/>
          <a:lstStyle/>
          <a:p>
            <a:pPr fontAlgn="base"/>
            <a:r>
              <a:rPr lang="en-US" sz="800"/>
              <a:t>Dan</a:t>
            </a:r>
          </a:p>
          <a:p>
            <a:pPr fontAlgn="base"/>
            <a:endParaRPr lang="en-US" sz="800"/>
          </a:p>
          <a:p>
            <a:pPr fontAlgn="base"/>
            <a:r>
              <a:rPr lang="en-US" sz="800"/>
              <a:t>Focus the power of brainstorming using a structured, visual representation of ideas—pushing you to fill out every box with new ideas.</a:t>
            </a:r>
          </a:p>
          <a:p>
            <a:pPr fontAlgn="base"/>
            <a:endParaRPr lang="en-US" sz="800"/>
          </a:p>
          <a:p>
            <a:pPr fontAlgn="base"/>
            <a:r>
              <a:rPr lang="en-US" sz="800"/>
              <a:t>Use Lotus Blossom when you need to quickly produce a large quantity of ideas or are exploring a range of facets of a problem, solution, or topic.</a:t>
            </a:r>
          </a:p>
          <a:p>
            <a:pPr fontAlgn="base"/>
            <a:endParaRPr lang="en-US" sz="800"/>
          </a:p>
          <a:p>
            <a:pPr fontAlgn="base"/>
            <a:r>
              <a:rPr lang="en-US" sz="800"/>
              <a:t>Help develop many ideas with a focus on quantity. This structured ideation method helps accelerate the process of coming up with ideas, and also makes the next step (sorting, assessing, filtering, </a:t>
            </a:r>
            <a:r>
              <a:rPr lang="en-US" sz="800" err="1"/>
              <a:t>etc</a:t>
            </a:r>
            <a:r>
              <a:rPr lang="en-US" sz="800"/>
              <a:t>) faster because the Lotus Blossom is a structured artifact where the ideas are already binned and organized.  This tool also helps unlock creativity by encouraging users to go beyond the obvious “first thought” ideas and to instead come up with eight items for each blossom. We find that the 6th, 7th, and 8th idea tend to be the most creative. As a collaboration tool, this helps ensure the entire group is able to contribute and participate, with no judgment or unnecessary barriers.</a:t>
            </a:r>
          </a:p>
          <a:p>
            <a:pPr fontAlgn="base"/>
            <a:endParaRPr lang="en-US" sz="800" b="1" cap="all"/>
          </a:p>
          <a:p>
            <a:pPr fontAlgn="base"/>
            <a:r>
              <a:rPr lang="en-US" sz="800"/>
              <a:t>Eight 3-by-3-inch squares are arranged around a center blossom. The center square of each blossom contains a concept or problem related to the other squares of the blossom.</a:t>
            </a:r>
          </a:p>
          <a:p>
            <a:pPr fontAlgn="base"/>
            <a:r>
              <a:rPr lang="en-US" sz="800"/>
              <a:t>STEP 1: Enter a problem to be solved, an item to be improved, or a theme to be examined in the center box (Box I in the example).</a:t>
            </a:r>
          </a:p>
          <a:p>
            <a:pPr fontAlgn="base"/>
            <a:r>
              <a:rPr lang="en-US" sz="800"/>
              <a:t>STEP 2: Brainstorm related components, solutions, or themes and put them in the boxes</a:t>
            </a:r>
            <a:br>
              <a:rPr lang="en-US" sz="800"/>
            </a:br>
            <a:r>
              <a:rPr lang="en-US" sz="800"/>
              <a:t>immediately surrounding the center box (Boxes A-H).</a:t>
            </a:r>
          </a:p>
          <a:p>
            <a:pPr fontAlgn="base"/>
            <a:r>
              <a:rPr lang="en-US" sz="800"/>
              <a:t>STEP 3: Use the values from those boxes as the center of the eight lotus blossoms on the outer edges of the sheet. (You’re propagating ideas.)</a:t>
            </a:r>
          </a:p>
          <a:p>
            <a:pPr fontAlgn="base"/>
            <a:r>
              <a:rPr lang="en-US" sz="800"/>
              <a:t>STEP 4: Brainstorm related components, solutions, or themes, and enter these in the eight boxes surrounding each of the new center seeds for each outer lotus blossom. Try your best to complete all the blossoms to maximize ideas.</a:t>
            </a:r>
          </a:p>
          <a:p>
            <a:pPr fontAlgn="base"/>
            <a:r>
              <a:rPr lang="en-US" sz="800"/>
              <a:t>STEP 5: When the exercise is complete, you will have at least 64 new ideas to explore related to the original problem or theme. </a:t>
            </a:r>
            <a:endParaRPr lang="en-US"/>
          </a:p>
        </p:txBody>
      </p:sp>
      <p:sp>
        <p:nvSpPr>
          <p:cNvPr id="4" name="Slide Number Placeholder 3"/>
          <p:cNvSpPr>
            <a:spLocks noGrp="1"/>
          </p:cNvSpPr>
          <p:nvPr>
            <p:ph type="sldNum" sz="quarter" idx="5"/>
          </p:nvPr>
        </p:nvSpPr>
        <p:spPr/>
        <p:txBody>
          <a:bodyPr/>
          <a:lstStyle/>
          <a:p>
            <a:pPr marL="0" marR="0" lvl="0" indent="0" algn="r" defTabSz="619537" rtl="0" eaLnBrk="1" fontAlgn="auto" latinLnBrk="0" hangingPunct="1">
              <a:lnSpc>
                <a:spcPct val="100000"/>
              </a:lnSpc>
              <a:spcBef>
                <a:spcPts val="0"/>
              </a:spcBef>
              <a:spcAft>
                <a:spcPts val="0"/>
              </a:spcAft>
              <a:buClrTx/>
              <a:buSzTx/>
              <a:buFontTx/>
              <a:buNone/>
              <a:tabLst/>
              <a:defRPr/>
            </a:pPr>
            <a:fld id="{6FA43864-A2A9-B840-9433-F55F30606A90}" type="slidenum">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19537"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67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0" y="309563"/>
            <a:ext cx="3943350" cy="2219325"/>
          </a:xfrm>
        </p:spPr>
      </p:sp>
      <p:sp>
        <p:nvSpPr>
          <p:cNvPr id="3" name="Notes Placeholder 2"/>
          <p:cNvSpPr>
            <a:spLocks noGrp="1"/>
          </p:cNvSpPr>
          <p:nvPr>
            <p:ph type="body" idx="1"/>
          </p:nvPr>
        </p:nvSpPr>
        <p:spPr/>
        <p:txBody>
          <a:bodyPr/>
          <a:lstStyle/>
          <a:p>
            <a:r>
              <a:rPr lang="en-US"/>
              <a:t>Dan</a:t>
            </a:r>
          </a:p>
          <a:p>
            <a:endParaRPr lang="en-US"/>
          </a:p>
          <a:p>
            <a:r>
              <a:rPr lang="en-US"/>
              <a:t>Ideas A – H can reflect various facets or aspects of the topic you’re exploring or the question you’re aiming to answer.</a:t>
            </a:r>
          </a:p>
        </p:txBody>
      </p:sp>
      <p:sp>
        <p:nvSpPr>
          <p:cNvPr id="4" name="Slide Number Placeholder 3"/>
          <p:cNvSpPr>
            <a:spLocks noGrp="1"/>
          </p:cNvSpPr>
          <p:nvPr>
            <p:ph type="sldNum" sz="quarter" idx="5"/>
          </p:nvPr>
        </p:nvSpPr>
        <p:spPr/>
        <p:txBody>
          <a:bodyPr/>
          <a:lstStyle/>
          <a:p>
            <a:pPr marL="0" marR="0" lvl="0" indent="0" algn="r" defTabSz="619537" rtl="0" eaLnBrk="1" fontAlgn="auto" latinLnBrk="0" hangingPunct="1">
              <a:lnSpc>
                <a:spcPct val="100000"/>
              </a:lnSpc>
              <a:spcBef>
                <a:spcPts val="0"/>
              </a:spcBef>
              <a:spcAft>
                <a:spcPts val="0"/>
              </a:spcAft>
              <a:buClrTx/>
              <a:buSzTx/>
              <a:buFontTx/>
              <a:buNone/>
              <a:tabLst/>
              <a:defRPr/>
            </a:pPr>
            <a:fld id="{6FA43864-A2A9-B840-9433-F55F30606A90}" type="slidenum">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19537"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460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0" y="309563"/>
            <a:ext cx="3943350" cy="2219325"/>
          </a:xfrm>
        </p:spPr>
      </p:sp>
      <p:sp>
        <p:nvSpPr>
          <p:cNvPr id="3" name="Notes Placeholder 2"/>
          <p:cNvSpPr>
            <a:spLocks noGrp="1"/>
          </p:cNvSpPr>
          <p:nvPr>
            <p:ph type="body" idx="1"/>
          </p:nvPr>
        </p:nvSpPr>
        <p:spPr/>
        <p:txBody>
          <a:bodyPr/>
          <a:lstStyle/>
          <a:p>
            <a:r>
              <a:rPr lang="en-US"/>
              <a:t>One potential twist – you may occasionally find an idea in one of these blossoms that you want to expand on further…</a:t>
            </a:r>
          </a:p>
        </p:txBody>
      </p:sp>
      <p:sp>
        <p:nvSpPr>
          <p:cNvPr id="4" name="Slide Number Placeholder 3"/>
          <p:cNvSpPr>
            <a:spLocks noGrp="1"/>
          </p:cNvSpPr>
          <p:nvPr>
            <p:ph type="sldNum" sz="quarter" idx="5"/>
          </p:nvPr>
        </p:nvSpPr>
        <p:spPr/>
        <p:txBody>
          <a:bodyPr/>
          <a:lstStyle/>
          <a:p>
            <a:pPr marL="0" marR="0" lvl="0" indent="0" algn="r" defTabSz="619537" rtl="0" eaLnBrk="1" fontAlgn="auto" latinLnBrk="0" hangingPunct="1">
              <a:lnSpc>
                <a:spcPct val="100000"/>
              </a:lnSpc>
              <a:spcBef>
                <a:spcPts val="0"/>
              </a:spcBef>
              <a:spcAft>
                <a:spcPts val="0"/>
              </a:spcAft>
              <a:buClrTx/>
              <a:buSzTx/>
              <a:buFontTx/>
              <a:buNone/>
              <a:tabLst/>
              <a:defRPr/>
            </a:pPr>
            <a:fld id="{6FA43864-A2A9-B840-9433-F55F30606A90}" type="slidenum">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19537"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848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When you’re finished, it might end up looking something like this… and you don’t need to read any of these words, just see that we’ve come up with a lot of ideas, they’re binned &amp; categorized &amp; organized.</a:t>
            </a:r>
          </a:p>
          <a:p>
            <a:endParaRPr lang="en-US"/>
          </a:p>
          <a:p>
            <a:r>
              <a:rPr lang="en-US"/>
              <a:t>In particular, notice the lower left corner – that blossom has lots of different colors in it, because we had ideas start in one </a:t>
            </a:r>
            <a:r>
              <a:rPr lang="en-US" err="1"/>
              <a:t>blossomg</a:t>
            </a:r>
            <a:r>
              <a:rPr lang="en-US"/>
              <a:t> (blue, green, grey, </a:t>
            </a:r>
            <a:r>
              <a:rPr lang="en-US" err="1"/>
              <a:t>etc</a:t>
            </a:r>
            <a:r>
              <a:rPr lang="en-US"/>
              <a:t>) and then moved them down to their own blossom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C7E272-37A0-4AF5-AC4A-68F4EAF6E14F}"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518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C7E272-37A0-4AF5-AC4A-68F4EAF6E14F}"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769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24B742-AB7D-4B23-8403-46A3CE0E06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975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In 1985, Echo &amp; The Bunnymen released one of my favorite albums, Songs to Learn and Sing.</a:t>
            </a:r>
          </a:p>
          <a:p>
            <a:endParaRPr lang="en-US"/>
          </a:p>
          <a:p>
            <a:r>
              <a:rPr lang="en-US"/>
              <a:t>I loved the music but I also liked the title and so I named this module…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D92D2-05FC-4570-A6AD-B5FDAF55F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467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Phrases to learn and use!!!</a:t>
            </a:r>
          </a:p>
          <a:p>
            <a:endParaRPr lang="en-US"/>
          </a:p>
          <a:p>
            <a:r>
              <a:rPr lang="en-US"/>
              <a:t>We’re going to take a few minutes to talk through a handful of phrases &amp; questions you may want to use when you’re facilitating an ITK session.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D92D2-05FC-4570-A6AD-B5FDAF55F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716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r>
              <a:rPr lang="en-US"/>
              <a:t>Before we get to the definitions, I have a few procedure questions… </a:t>
            </a:r>
          </a:p>
          <a:p>
            <a:r>
              <a:rPr lang="en-US"/>
              <a:t>How many of you compared notes with a neighbor? Used Google? Asked me? </a:t>
            </a:r>
          </a:p>
          <a:p>
            <a:r>
              <a:rPr lang="en-US"/>
              <a:t>If not, why not?</a:t>
            </a:r>
          </a:p>
          <a:p>
            <a:r>
              <a:rPr lang="en-US"/>
              <a:t>Did anyone feel like this was supposed to be a competition?</a:t>
            </a:r>
          </a:p>
          <a:p>
            <a:r>
              <a:rPr lang="en-US"/>
              <a:t>Did anyone feel like that would have been cheating? If so, why?</a:t>
            </a:r>
          </a:p>
        </p:txBody>
      </p:sp>
      <p:sp>
        <p:nvSpPr>
          <p:cNvPr id="4" name="Slide Number Placeholder 3"/>
          <p:cNvSpPr>
            <a:spLocks noGrp="1"/>
          </p:cNvSpPr>
          <p:nvPr>
            <p:ph type="sldNum" sz="quarter" idx="10"/>
          </p:nvPr>
        </p:nvSpPr>
        <p:spPr/>
        <p:txBody>
          <a:bodyPr/>
          <a:lstStyle/>
          <a:p>
            <a:pPr defTabSz="948988">
              <a:defRPr/>
            </a:pPr>
            <a:fld id="{279FC2E8-C889-43BA-B1BA-B0F4A7615BB3}" type="slidenum">
              <a:rPr lang="en-US">
                <a:solidFill>
                  <a:prstClr val="black"/>
                </a:solidFill>
                <a:latin typeface="Calibri" panose="020F0502020204030204"/>
              </a:rPr>
              <a:pPr defTabSz="948988">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799355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Dan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222222"/>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This is a great way to encourage participation by asking people to capture their own ideas, in their own words.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It makes each person’s contributions visible to the rest of the group and gives the facilitator something to point to if there’s a lull in the conversation.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This also contributes to the canvas or artifact the group is creating.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Calibri" panose="020F0502020204030204" pitchFamily="34" charset="0"/>
              </a:rPr>
              <a:t>But most importantly, it helps people focus &amp; clarify their thinking by putting their idea down in writing.</a:t>
            </a:r>
            <a:endParaRPr lang="en-US" sz="1800">
              <a:effectLst/>
              <a:latin typeface="Times New Roman" panose="02020603050405020304" pitchFamily="18"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D92D2-05FC-4570-A6AD-B5FDAF55F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717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Lynne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222222"/>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Sometimes I’m not sure how to respond to someone’s comment. Maybe I didn’t quite follow what they said, or their idea was incomplete or confusing? Or sometimes the rest of the group responds with silence when someone says something.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222222"/>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In all these situations, you may want to go with “Can you say more about that?”  This can be a very encouraging response and keeps the conversation moving. It’s also a great way to draw attention to a really good idea that the rest of the group might have overlooked.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222222"/>
              </a:solidFill>
              <a:effectLst/>
              <a:latin typeface="Arial" panose="020B060402020202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D92D2-05FC-4570-A6AD-B5FDAF55F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429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Lynne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222222"/>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Mirroring and summarizing the group’s comments is a powerful way for a facilitator to move the group towards clarity and consensus.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222222"/>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Here’s the good news - even if my summary is wrong, that’s still a useful input because it creates an opportunity for the rest of the group to clarify and correct previous statements, and gives the group something specific to respond to.</a:t>
            </a:r>
            <a:endParaRPr lang="en-US" sz="1800">
              <a:effectLst/>
              <a:latin typeface="Times New Roman" panose="02020603050405020304" pitchFamily="18"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D92D2-05FC-4570-A6AD-B5FDAF55F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542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Lynne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222222"/>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I love this question. I  ask it in pretty much every session I facilitate.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222222"/>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Rather than calling out anyone by name or putting anyone on the spot, this phrase creates space for quieter participants to join the conversation and share their ideas.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222222"/>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It also provides a very gentle signal to dominant voices and over-sharers to step back for a moment and make room for others.</a:t>
            </a:r>
            <a:endParaRPr lang="en-US" sz="1800">
              <a:effectLst/>
              <a:latin typeface="Times New Roman" panose="02020603050405020304" pitchFamily="18"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D92D2-05FC-4570-A6AD-B5FDAF55F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822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Lynne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222222"/>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Asking someone to write down their idea is a great way to manage a dominant voice. It simultaneously expresses appreciation for their inputs, empowers them to keep contributing, and it shuts them up because they can’t talk and write at the same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222222"/>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This creates space for others to contribute and does so in a really positive way.</a:t>
            </a:r>
            <a:endParaRPr lang="en-US" sz="1800">
              <a:effectLst/>
              <a:latin typeface="Times New Roman" panose="02020603050405020304" pitchFamily="18"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D92D2-05FC-4570-A6AD-B5FDAF55F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119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Dan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222222"/>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This phrase encourages participants to experiment and try things. It gives everyone permission to get it a little wrong at first… and that can be really freeing.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222222"/>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This phrase is particularly helpful for making perfectionists feel a little more comfortable taking a first step, because it points out two important things: First, getting it perfect from the start is not an option, and second, we’ll get more than one try.</a:t>
            </a:r>
            <a:endParaRPr lang="en-US" sz="1800">
              <a:effectLst/>
              <a:latin typeface="Times New Roman" panose="02020603050405020304" pitchFamily="18"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D92D2-05FC-4570-A6AD-B5FDAF55F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131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Dan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222222"/>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This phrase helps set expectations for the session’s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222222"/>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It encourages participants to keep doing the work after the session is over. I like to say this at the kick-off, to sort of set the stage, and then say it again towards the end as a reminder / send-off.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222222"/>
              </a:solidFill>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Calibri" panose="020F0502020204030204" pitchFamily="34" charset="0"/>
              </a:rPr>
              <a:t>It’s an invitation to keep </a:t>
            </a:r>
            <a:r>
              <a:rPr lang="en-US" sz="1800" err="1">
                <a:solidFill>
                  <a:srgbClr val="222222"/>
                </a:solidFill>
                <a:effectLst/>
                <a:latin typeface="Arial" panose="020B0604020202020204" pitchFamily="34" charset="0"/>
                <a:ea typeface="Calibri" panose="020F0502020204030204" pitchFamily="34" charset="0"/>
              </a:rPr>
              <a:t>keep</a:t>
            </a:r>
            <a:r>
              <a:rPr lang="en-US" sz="1800">
                <a:solidFill>
                  <a:srgbClr val="222222"/>
                </a:solidFill>
                <a:effectLst/>
                <a:latin typeface="Arial" panose="020B0604020202020204" pitchFamily="34" charset="0"/>
                <a:ea typeface="Calibri" panose="020F0502020204030204" pitchFamily="34" charset="0"/>
              </a:rPr>
              <a:t> going…</a:t>
            </a:r>
            <a:endParaRPr lang="en-US" sz="1800">
              <a:effectLst/>
              <a:latin typeface="Times New Roman" panose="02020603050405020304" pitchFamily="18"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D92D2-05FC-4570-A6AD-B5FDAF55F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9984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Dan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222222"/>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We did a whole four-week training series on this topic a few years back, but the short version is that this improv technique can go a long way towards building a positive, creative environment for your session.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222222"/>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Don’t feel limited to those specific words. There are lots of ways to </a:t>
            </a:r>
            <a:r>
              <a:rPr lang="en-US" sz="1800" i="1">
                <a:solidFill>
                  <a:srgbClr val="222222"/>
                </a:solidFill>
                <a:effectLst/>
                <a:latin typeface="Arial" panose="020B0604020202020204" pitchFamily="34" charset="0"/>
                <a:ea typeface="Times New Roman" panose="02020603050405020304" pitchFamily="18" charset="0"/>
              </a:rPr>
              <a:t>affirm and build</a:t>
            </a:r>
            <a:r>
              <a:rPr lang="en-US" sz="1800">
                <a:solidFill>
                  <a:srgbClr val="222222"/>
                </a:solidFill>
                <a:effectLst/>
                <a:latin typeface="Arial" panose="020B0604020202020204" pitchFamily="34" charset="0"/>
                <a:ea typeface="Times New Roman" panose="02020603050405020304" pitchFamily="18" charset="0"/>
              </a:rPr>
              <a:t> on someone’s comment. One tip – saying “Yes” doesn’t necessarily mean you’re agreeing with someone. You’re simply acknowledging their contribution &amp; affirming their participation, then adding to it. This is a great phrase to teach the rest of the group and invite them to use it too.</a:t>
            </a:r>
            <a:endParaRPr lang="en-US" sz="1800">
              <a:effectLst/>
              <a:latin typeface="Times New Roman" panose="02020603050405020304" pitchFamily="18"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D92D2-05FC-4570-A6AD-B5FDAF55F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995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Dan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222222"/>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When talking about simplifying something, we like to talk about “distilling” rather than “boiling.”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222222"/>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The difference is that distillation tends to concentrate and purify a substance, while boiling can sort of strip the flavor out of something.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222222"/>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22222"/>
                </a:solidFill>
                <a:effectLst/>
                <a:latin typeface="Arial" panose="020B0604020202020204" pitchFamily="34" charset="0"/>
                <a:ea typeface="Times New Roman" panose="02020603050405020304" pitchFamily="18" charset="0"/>
              </a:rPr>
              <a:t>I think distillation is a more apt metaphor.</a:t>
            </a:r>
            <a:endParaRPr lang="en-US" sz="1800">
              <a:effectLst/>
              <a:latin typeface="Times New Roman" panose="02020603050405020304" pitchFamily="18"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D92D2-05FC-4570-A6AD-B5FDAF55F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660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OK, let’s discuss these phrases – what might you add? Any you particularly like? Any you dislike?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24B742-AB7D-4B23-8403-46A3CE0E06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357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a:latin typeface="Times New Roman" panose="02020603050405020304" pitchFamily="18" charset="0"/>
                <a:ea typeface="Calibri" panose="020F0502020204030204" pitchFamily="34" charset="0"/>
              </a:rPr>
              <a:t>Lynne</a:t>
            </a:r>
          </a:p>
          <a:p>
            <a:pPr>
              <a:lnSpc>
                <a:spcPct val="107000"/>
              </a:lnSpc>
            </a:pPr>
            <a:r>
              <a:rPr lang="en-US" sz="1800">
                <a:latin typeface="Times New Roman" panose="02020603050405020304" pitchFamily="18" charset="0"/>
                <a:ea typeface="Calibri" panose="020F0502020204030204" pitchFamily="34" charset="0"/>
              </a:rPr>
              <a:t> </a:t>
            </a:r>
          </a:p>
          <a:p>
            <a:pPr marL="348551" indent="-348551">
              <a:lnSpc>
                <a:spcPct val="107000"/>
              </a:lnSpc>
              <a:buFont typeface="+mj-lt"/>
              <a:buAutoNum type="arabicParenR"/>
            </a:pPr>
            <a:r>
              <a:rPr lang="en-US" sz="1800">
                <a:latin typeface="Times New Roman" panose="02020603050405020304" pitchFamily="18" charset="0"/>
                <a:ea typeface="Calibri" panose="020F0502020204030204" pitchFamily="34" charset="0"/>
                <a:cs typeface="Times New Roman" panose="02020603050405020304" pitchFamily="18" charset="0"/>
              </a:rPr>
              <a:t>I didn’t put any limitations on you – one key innovation practice is to </a:t>
            </a:r>
            <a:r>
              <a:rPr lang="en-US" sz="1800" b="1">
                <a:latin typeface="Times New Roman" panose="02020603050405020304" pitchFamily="18" charset="0"/>
                <a:ea typeface="Calibri" panose="020F0502020204030204" pitchFamily="34" charset="0"/>
                <a:cs typeface="Times New Roman" panose="02020603050405020304" pitchFamily="18" charset="0"/>
              </a:rPr>
              <a:t>not self-impose restrictions</a:t>
            </a:r>
            <a:r>
              <a:rPr lang="en-US" sz="1800">
                <a:latin typeface="Times New Roman" panose="02020603050405020304" pitchFamily="18" charset="0"/>
                <a:ea typeface="Calibri" panose="020F0502020204030204" pitchFamily="34" charset="0"/>
                <a:cs typeface="Times New Roman" panose="02020603050405020304" pitchFamily="18" charset="0"/>
              </a:rPr>
              <a:t> on ourselves.</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8551" indent="-348551">
              <a:lnSpc>
                <a:spcPct val="107000"/>
              </a:lnSpc>
              <a:buFont typeface="+mj-lt"/>
              <a:buAutoNum type="arabicParenR"/>
            </a:pPr>
            <a:r>
              <a:rPr lang="en-US" sz="1800">
                <a:latin typeface="Times New Roman" panose="02020603050405020304" pitchFamily="18" charset="0"/>
                <a:ea typeface="Calibri" panose="020F0502020204030204" pitchFamily="34" charset="0"/>
                <a:cs typeface="Times New Roman" panose="02020603050405020304" pitchFamily="18" charset="0"/>
              </a:rPr>
              <a:t>Another key practice is to </a:t>
            </a:r>
            <a:r>
              <a:rPr lang="en-US" sz="1800" b="1">
                <a:latin typeface="Times New Roman" panose="02020603050405020304" pitchFamily="18" charset="0"/>
                <a:ea typeface="Calibri" panose="020F0502020204030204" pitchFamily="34" charset="0"/>
                <a:cs typeface="Times New Roman" panose="02020603050405020304" pitchFamily="18" charset="0"/>
              </a:rPr>
              <a:t>make full use of the resources around you,</a:t>
            </a:r>
            <a:r>
              <a:rPr lang="en-US" sz="1800">
                <a:latin typeface="Times New Roman" panose="02020603050405020304" pitchFamily="18" charset="0"/>
                <a:ea typeface="Calibri" panose="020F0502020204030204" pitchFamily="34" charset="0"/>
                <a:cs typeface="Times New Roman" panose="02020603050405020304" pitchFamily="18" charset="0"/>
              </a:rPr>
              <a:t> find otherwise overlooked things</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8551" indent="-348551">
              <a:lnSpc>
                <a:spcPct val="107000"/>
              </a:lnSpc>
              <a:buFont typeface="+mj-lt"/>
              <a:buAutoNum type="arabicParenR"/>
            </a:pPr>
            <a:r>
              <a:rPr lang="en-US" sz="1800">
                <a:latin typeface="Times New Roman" panose="02020603050405020304" pitchFamily="18" charset="0"/>
                <a:ea typeface="Calibri" panose="020F0502020204030204" pitchFamily="34" charset="0"/>
                <a:cs typeface="Times New Roman" panose="02020603050405020304" pitchFamily="18" charset="0"/>
              </a:rPr>
              <a:t>Finally, </a:t>
            </a:r>
            <a:r>
              <a:rPr lang="en-US" sz="1800" b="1">
                <a:latin typeface="Times New Roman" panose="02020603050405020304" pitchFamily="18" charset="0"/>
                <a:ea typeface="Calibri" panose="020F0502020204030204" pitchFamily="34" charset="0"/>
                <a:cs typeface="Times New Roman" panose="02020603050405020304" pitchFamily="18" charset="0"/>
              </a:rPr>
              <a:t>take something intended for 1 use and put it to some other use</a:t>
            </a:r>
            <a:r>
              <a:rPr lang="en-US" sz="1800">
                <a:latin typeface="Times New Roman" panose="02020603050405020304" pitchFamily="18" charset="0"/>
                <a:ea typeface="Calibri" panose="020F0502020204030204" pitchFamily="34" charset="0"/>
                <a:cs typeface="Times New Roman" panose="02020603050405020304" pitchFamily="18" charset="0"/>
              </a:rPr>
              <a:t>.</a:t>
            </a: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800">
                <a:latin typeface="Times New Roman" panose="02020603050405020304" pitchFamily="18" charset="0"/>
                <a:ea typeface="Calibri" panose="020F0502020204030204" pitchFamily="34" charset="0"/>
              </a:rPr>
              <a:t> </a:t>
            </a:r>
          </a:p>
          <a:p>
            <a:endParaRPr lang="en-US"/>
          </a:p>
        </p:txBody>
      </p:sp>
      <p:sp>
        <p:nvSpPr>
          <p:cNvPr id="4" name="Slide Number Placeholder 3"/>
          <p:cNvSpPr>
            <a:spLocks noGrp="1"/>
          </p:cNvSpPr>
          <p:nvPr>
            <p:ph type="sldNum" sz="quarter" idx="10"/>
          </p:nvPr>
        </p:nvSpPr>
        <p:spPr/>
        <p:txBody>
          <a:bodyPr/>
          <a:lstStyle/>
          <a:p>
            <a:pPr defTabSz="948988">
              <a:defRPr/>
            </a:pPr>
            <a:fld id="{279FC2E8-C889-43BA-B1BA-B0F4A7615BB3}" type="slidenum">
              <a:rPr lang="en-US">
                <a:solidFill>
                  <a:prstClr val="black"/>
                </a:solidFill>
                <a:latin typeface="Calibri" panose="020F0502020204030204"/>
              </a:rPr>
              <a:pPr defTabSz="948988">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8902229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OK, let’s talk about ground rules when facilitating a session. Here’s a notional list you might draw from – spoiler alert, putting this entire list up at the start of a meeting would be a bad idea…</a:t>
            </a:r>
          </a:p>
          <a:p>
            <a:endParaRPr lang="en-US"/>
          </a:p>
          <a:p>
            <a:r>
              <a:rPr lang="en-US"/>
              <a:t>Why? Why not just give everyone this whole list?</a:t>
            </a:r>
          </a:p>
          <a:p>
            <a:r>
              <a:rPr lang="en-US"/>
              <a:t>(My rule of thumb – 2 or 3 ground rules, carefully chosen for the particular group…)</a:t>
            </a:r>
          </a:p>
          <a:p>
            <a:endParaRPr lang="en-US"/>
          </a:p>
          <a:p>
            <a:r>
              <a:rPr lang="en-US"/>
              <a:t>How might you get buy-in from the group? Can the facilitator just tell everyone this is how we’ll operate?</a:t>
            </a:r>
          </a:p>
        </p:txBody>
      </p:sp>
      <p:sp>
        <p:nvSpPr>
          <p:cNvPr id="4" name="Slide Number Placeholder 3"/>
          <p:cNvSpPr>
            <a:spLocks noGrp="1"/>
          </p:cNvSpPr>
          <p:nvPr>
            <p:ph type="sldNum" sz="quarter" idx="5"/>
          </p:nvPr>
        </p:nvSpPr>
        <p:spPr/>
        <p:txBody>
          <a:bodyPr/>
          <a:lstStyle/>
          <a:p>
            <a:fld id="{B124B742-AB7D-4B23-8403-46A3CE0E0630}" type="slidenum">
              <a:rPr lang="en-US" smtClean="0"/>
              <a:t>40</a:t>
            </a:fld>
            <a:endParaRPr lang="en-US"/>
          </a:p>
        </p:txBody>
      </p:sp>
    </p:spTree>
    <p:extLst>
      <p:ext uri="{BB962C8B-B14F-4D97-AF65-F5344CB8AC3E}">
        <p14:creationId xmlns:p14="http://schemas.microsoft.com/office/powerpoint/2010/main" val="8257750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24B742-AB7D-4B23-8403-46A3CE0E0630}" type="slidenum">
              <a:rPr lang="en-US" smtClean="0"/>
              <a:t>41</a:t>
            </a:fld>
            <a:endParaRPr lang="en-US"/>
          </a:p>
        </p:txBody>
      </p:sp>
    </p:spTree>
    <p:extLst>
      <p:ext uri="{BB962C8B-B14F-4D97-AF65-F5344CB8AC3E}">
        <p14:creationId xmlns:p14="http://schemas.microsoft.com/office/powerpoint/2010/main" val="12753153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OK, now that we’ve got a definition of innovation, let’s talk about what gets in the way &amp; prevents it.</a:t>
            </a:r>
          </a:p>
          <a:p>
            <a:endParaRPr lang="en-US"/>
          </a:p>
          <a:p>
            <a:r>
              <a:rPr lang="en-US"/>
              <a:t>We’ll make a big list on the whiteboard of Barriers to Innovation.  Specifically, what gets in the way of Novelty and what gets in the way of Impact?</a:t>
            </a:r>
          </a:p>
          <a:p>
            <a:endParaRPr lang="en-US"/>
          </a:p>
          <a:p>
            <a:r>
              <a:rPr lang="en-US"/>
              <a:t>Shout ‘</a:t>
            </a:r>
            <a:r>
              <a:rPr lang="en-US" err="1"/>
              <a:t>em</a:t>
            </a:r>
            <a:r>
              <a:rPr lang="en-US"/>
              <a:t> out…(</a:t>
            </a:r>
            <a:r>
              <a:rPr lang="en-US" err="1"/>
              <a:t>lynne</a:t>
            </a:r>
            <a:r>
              <a:rPr lang="en-US"/>
              <a:t> will capture on flip chart)</a:t>
            </a:r>
          </a:p>
          <a:p>
            <a:endParaRPr lang="en-US"/>
          </a:p>
          <a:p>
            <a:r>
              <a:rPr lang="en-US"/>
              <a:t>OK, now that we’ve got a big list, we’ll spend most of the rest of the class talking about how to knock those barriers down, go over / around / through them…</a:t>
            </a:r>
          </a:p>
        </p:txBody>
      </p:sp>
      <p:sp>
        <p:nvSpPr>
          <p:cNvPr id="4" name="Slide Number Placeholder 3"/>
          <p:cNvSpPr>
            <a:spLocks noGrp="1"/>
          </p:cNvSpPr>
          <p:nvPr>
            <p:ph type="sldNum" sz="quarter" idx="5"/>
          </p:nvPr>
        </p:nvSpPr>
        <p:spPr/>
        <p:txBody>
          <a:bodyPr/>
          <a:lstStyle/>
          <a:p>
            <a:fld id="{B124B742-AB7D-4B23-8403-46A3CE0E0630}" type="slidenum">
              <a:rPr lang="en-US" smtClean="0"/>
              <a:t>42</a:t>
            </a:fld>
            <a:endParaRPr lang="en-US"/>
          </a:p>
        </p:txBody>
      </p:sp>
    </p:spTree>
    <p:extLst>
      <p:ext uri="{BB962C8B-B14F-4D97-AF65-F5344CB8AC3E}">
        <p14:creationId xmlns:p14="http://schemas.microsoft.com/office/powerpoint/2010/main" val="37303439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Getting certified as an ITK Facilitator means you’re joining a community of other </a:t>
            </a:r>
            <a:r>
              <a:rPr lang="en-US" err="1"/>
              <a:t>ITK’ers</a:t>
            </a:r>
            <a:r>
              <a:rPr lang="en-US"/>
              <a:t>… and like any group of people, ITK has a distinct culture. So let’s talk about that a bit.</a:t>
            </a:r>
          </a:p>
          <a:p>
            <a:endParaRPr lang="en-US"/>
          </a:p>
          <a:p>
            <a:r>
              <a:rPr lang="en-US"/>
              <a:t>First, what does that word mean – anyone have a definition?</a:t>
            </a:r>
          </a:p>
        </p:txBody>
      </p:sp>
      <p:sp>
        <p:nvSpPr>
          <p:cNvPr id="4" name="Slide Number Placeholder 3"/>
          <p:cNvSpPr>
            <a:spLocks noGrp="1"/>
          </p:cNvSpPr>
          <p:nvPr>
            <p:ph type="sldNum" sz="quarter" idx="5"/>
          </p:nvPr>
        </p:nvSpPr>
        <p:spPr/>
        <p:txBody>
          <a:bodyPr/>
          <a:lstStyle/>
          <a:p>
            <a:fld id="{B124B742-AB7D-4B23-8403-46A3CE0E0630}" type="slidenum">
              <a:rPr lang="en-US" smtClean="0"/>
              <a:t>43</a:t>
            </a:fld>
            <a:endParaRPr lang="en-US"/>
          </a:p>
        </p:txBody>
      </p:sp>
    </p:spTree>
    <p:extLst>
      <p:ext uri="{BB962C8B-B14F-4D97-AF65-F5344CB8AC3E}">
        <p14:creationId xmlns:p14="http://schemas.microsoft.com/office/powerpoint/2010/main" val="2479684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Lynne</a:t>
            </a:r>
          </a:p>
          <a:p>
            <a:endParaRPr lang="en-US" baseline="0"/>
          </a:p>
          <a:p>
            <a:r>
              <a:rPr lang="en-US" baseline="0"/>
              <a:t>We like to define organizational culture as (mostly) the </a:t>
            </a:r>
            <a:r>
              <a:rPr lang="en-US" b="1" baseline="0"/>
              <a:t>shared beliefs and behaviors </a:t>
            </a:r>
            <a:r>
              <a:rPr lang="en-US" baseline="0"/>
              <a:t>within an organization.  Other people might mean other things by that word – but this is what WE mean when we say it.</a:t>
            </a:r>
          </a:p>
          <a:p>
            <a:endParaRPr lang="en-US" baseline="0"/>
          </a:p>
          <a:p>
            <a:r>
              <a:rPr lang="en-US" baseline="0"/>
              <a:t>Beliefs come in two important flavors: things we believe are TRUE, and things we believe are IMPORTANT – we call that second category VALUES</a:t>
            </a:r>
          </a:p>
          <a:p>
            <a:endParaRPr lang="en-US" baseline="0"/>
          </a:p>
          <a:p>
            <a:r>
              <a:rPr lang="en-US" baseline="0"/>
              <a:t>It’s important to understand that culture is </a:t>
            </a:r>
            <a:r>
              <a:rPr lang="en-US" b="1" baseline="0"/>
              <a:t>dynamic</a:t>
            </a:r>
            <a:r>
              <a:rPr lang="en-US" baseline="0"/>
              <a:t>, not static. It’s always in flux, so these things we’re about to talk about simultaneously </a:t>
            </a:r>
            <a:r>
              <a:rPr lang="en-US" b="1" baseline="0"/>
              <a:t>express</a:t>
            </a:r>
            <a:r>
              <a:rPr lang="en-US" baseline="0"/>
              <a:t> culture and </a:t>
            </a:r>
            <a:r>
              <a:rPr lang="en-US" b="1" baseline="0"/>
              <a:t>shape</a:t>
            </a:r>
            <a:r>
              <a:rPr lang="en-US" baseline="0"/>
              <a:t> culture.</a:t>
            </a:r>
          </a:p>
          <a:p>
            <a:endParaRPr lang="en-US" baseline="0"/>
          </a:p>
          <a:p>
            <a:r>
              <a:rPr lang="en-US"/>
              <a:t>We’ve heard it said that culture is invisible – we disagree. Culture is actually FULLY visible, if we know where to look.</a:t>
            </a:r>
          </a:p>
          <a:p>
            <a:r>
              <a:rPr lang="en-US" b="1"/>
              <a:t>Let’s talk about MITRE’s culture. What are some beliefs and behaviors you might see around MITRE?</a:t>
            </a:r>
          </a:p>
          <a:p>
            <a:endParaRPr lang="en-US" baseline="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6C567-D7CC-4DD7-84A0-F965C4523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8875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Some cultures believe that conformity, compliance, and bulleted lists are good.</a:t>
            </a:r>
          </a:p>
          <a:p>
            <a:r>
              <a:rPr lang="en-US"/>
              <a:t>They express this belief by making slides that look like this.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6C567-D7CC-4DD7-84A0-F965C4523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4070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But the thing is, culture is never monolithic. An organization of just about any size will have sub-cultures and co-cultures and small pockets of people that do not </a:t>
            </a:r>
            <a:r>
              <a:rPr lang="en-US" b="1"/>
              <a:t>exactly</a:t>
            </a:r>
            <a:r>
              <a:rPr lang="en-US"/>
              <a:t> fit the larger</a:t>
            </a:r>
            <a:r>
              <a:rPr lang="en-US" baseline="0"/>
              <a:t> </a:t>
            </a:r>
            <a:r>
              <a:rPr lang="en-US"/>
              <a:t>pattern while</a:t>
            </a:r>
            <a:r>
              <a:rPr lang="en-US" baseline="0"/>
              <a:t> still having a </a:t>
            </a:r>
            <a:r>
              <a:rPr lang="en-US" b="1" baseline="0"/>
              <a:t>connection</a:t>
            </a:r>
            <a:r>
              <a:rPr lang="en-US" baseline="0"/>
              <a:t> to the larger group</a:t>
            </a:r>
            <a:r>
              <a:rPr lang="en-US"/>
              <a:t>. </a:t>
            </a:r>
          </a:p>
          <a:p>
            <a:endParaRPr lang="en-US"/>
          </a:p>
          <a:p>
            <a:r>
              <a:rPr lang="en-US"/>
              <a:t>So those bulleted lists… may be less uniform than you might expect.</a:t>
            </a:r>
          </a:p>
          <a:p>
            <a:endParaRPr lang="en-US"/>
          </a:p>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6C567-D7CC-4DD7-84A0-F965C4523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904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Lynne</a:t>
            </a:r>
          </a:p>
          <a:p>
            <a:endParaRPr lang="en-US" baseline="0"/>
          </a:p>
          <a:p>
            <a:r>
              <a:rPr lang="en-US" baseline="0"/>
              <a:t>Effective cultures </a:t>
            </a:r>
            <a:r>
              <a:rPr lang="en-US" b="1" baseline="0"/>
              <a:t>don’t always spread </a:t>
            </a:r>
            <a:r>
              <a:rPr lang="en-US" baseline="0"/>
              <a:t>– sometimes they remain isolated and insulated. </a:t>
            </a:r>
          </a:p>
          <a:p>
            <a:endParaRPr lang="en-US" baseline="0"/>
          </a:p>
          <a:p>
            <a:r>
              <a:rPr lang="en-US" baseline="0"/>
              <a:t>But with a little deliberate effort they </a:t>
            </a:r>
            <a:r>
              <a:rPr lang="en-US" b="1" baseline="0"/>
              <a:t>can</a:t>
            </a:r>
            <a:r>
              <a:rPr lang="en-US" b="0" baseline="0"/>
              <a:t> spread</a:t>
            </a:r>
            <a:r>
              <a:rPr lang="en-US" baseline="0"/>
              <a:t>… and it’s much easier to spread an internal culture than to introduce an entirely alien culture.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6C567-D7CC-4DD7-84A0-F965C4523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0824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That means it’s possible to shift the default</a:t>
            </a:r>
            <a:r>
              <a:rPr lang="en-US" baseline="0"/>
              <a:t> by building on existing sub-cultures, without introducing an entirely foreign culture (which tend to trigger the corporate immune response and lots of resistance).</a:t>
            </a:r>
          </a:p>
          <a:p>
            <a:endParaRPr lang="en-US" baseline="0"/>
          </a:p>
          <a:p>
            <a:r>
              <a:rPr lang="en-US" baseline="0"/>
              <a:t>But again – culture is never monolithic, so we’re not aiming for complete conformity here.</a:t>
            </a:r>
          </a:p>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6C567-D7CC-4DD7-84A0-F965C4523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0675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does culture come from? How do we build and maintain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 created this diagram a few years ago that shows some of the things that shape a 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baseline="0"/>
              <a:t>We’re going to walk through the diagram a </a:t>
            </a:r>
            <a:r>
              <a:rPr lang="en-US" b="1" baseline="0"/>
              <a:t>piece at a time </a:t>
            </a:r>
            <a:r>
              <a:rPr lang="en-US" baseline="0"/>
              <a:t>and talk about how to use it to develop a </a:t>
            </a:r>
            <a:r>
              <a:rPr lang="en-US" b="1" baseline="0"/>
              <a:t>culture change strategy</a:t>
            </a:r>
            <a:r>
              <a:rPr lang="en-US" baseline="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6C567-D7CC-4DD7-84A0-F965C4523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920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As a general rule, in our time together if we ask you to write something down, we’ll also give you an opportunity to say it out loud.</a:t>
            </a:r>
          </a:p>
          <a:p>
            <a:endParaRPr lang="en-US"/>
          </a:p>
          <a:p>
            <a:r>
              <a:rPr lang="en-US"/>
              <a:t>So… does anyone want to share what you wrote down?</a:t>
            </a:r>
          </a:p>
          <a:p>
            <a:endParaRPr lang="en-US"/>
          </a:p>
          <a:p>
            <a:r>
              <a:rPr lang="en-US"/>
              <a:t>Did anyone write down the exact same thing as anyone else? What might that tell us…?</a:t>
            </a:r>
          </a:p>
        </p:txBody>
      </p:sp>
      <p:sp>
        <p:nvSpPr>
          <p:cNvPr id="4" name="Slide Number Placeholder 3"/>
          <p:cNvSpPr>
            <a:spLocks noGrp="1"/>
          </p:cNvSpPr>
          <p:nvPr>
            <p:ph type="sldNum" sz="quarter" idx="5"/>
          </p:nvPr>
        </p:nvSpPr>
        <p:spPr/>
        <p:txBody>
          <a:bodyPr/>
          <a:lstStyle/>
          <a:p>
            <a:fld id="{B124B742-AB7D-4B23-8403-46A3CE0E0630}" type="slidenum">
              <a:rPr lang="en-US" smtClean="0"/>
              <a:t>5</a:t>
            </a:fld>
            <a:endParaRPr lang="en-US"/>
          </a:p>
        </p:txBody>
      </p:sp>
    </p:spTree>
    <p:extLst>
      <p:ext uri="{BB962C8B-B14F-4D97-AF65-F5344CB8AC3E}">
        <p14:creationId xmlns:p14="http://schemas.microsoft.com/office/powerpoint/2010/main" val="15542834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Dan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We’ll start in the middle, with the box labeled </a:t>
            </a:r>
            <a:r>
              <a:rPr lang="en-US" b="1" baseline="0"/>
              <a:t>Practitioner</a:t>
            </a:r>
            <a:r>
              <a:rPr lang="en-US" baseline="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In our context, practitioners are the ITK facilitators and community members – the people whose beliefs and behaviors make up the culture.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6C567-D7CC-4DD7-84A0-F965C4523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0306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One of the most obvious influences on a member</a:t>
            </a:r>
            <a:r>
              <a:rPr lang="en-US" baseline="0"/>
              <a:t> of an organization is the organization’s </a:t>
            </a:r>
            <a:r>
              <a:rPr lang="en-US" b="1" baseline="0"/>
              <a:t>leadership</a:t>
            </a:r>
            <a:r>
              <a:rPr lang="en-US" baseline="0"/>
              <a:t>.</a:t>
            </a:r>
          </a:p>
          <a:p>
            <a:endParaRPr lang="en-US" baseline="0"/>
          </a:p>
          <a:p>
            <a:r>
              <a:rPr lang="en-US" baseline="0"/>
              <a:t>The Leadership channel represents senior decision-makers, the people who are in charge of an effort. This could be at the tactical / program manager level or at higher, strategic level (PEO and above). </a:t>
            </a:r>
          </a:p>
          <a:p>
            <a:endParaRPr lang="en-US" baseline="0"/>
          </a:p>
          <a:p>
            <a:r>
              <a:rPr lang="en-US" baseline="0"/>
              <a:t>This channel includes:</a:t>
            </a:r>
          </a:p>
          <a:p>
            <a:r>
              <a:rPr lang="en-US" b="1" baseline="0"/>
              <a:t>Metrics</a:t>
            </a:r>
            <a:r>
              <a:rPr lang="en-US" baseline="0"/>
              <a:t> – what gets measured, reported, paid attention to, used, and acted upon?</a:t>
            </a:r>
          </a:p>
          <a:p>
            <a:r>
              <a:rPr lang="en-US" b="1" baseline="0"/>
              <a:t>Messages</a:t>
            </a:r>
            <a:r>
              <a:rPr lang="en-US" baseline="0"/>
              <a:t> – what do leaders say (or not say)</a:t>
            </a:r>
          </a:p>
          <a:p>
            <a:r>
              <a:rPr lang="en-US" b="1" baseline="0"/>
              <a:t>Incentives</a:t>
            </a:r>
            <a:r>
              <a:rPr lang="en-US" baseline="0"/>
              <a:t> – promotions, rewards, recognition, encouragements</a:t>
            </a:r>
          </a:p>
          <a:p>
            <a:r>
              <a:rPr lang="en-US" b="1" baseline="0"/>
              <a:t>Funding</a:t>
            </a:r>
            <a:r>
              <a:rPr lang="en-US" baseline="0"/>
              <a:t> – where do leaders allocate financial resources</a:t>
            </a:r>
          </a:p>
          <a:p>
            <a:r>
              <a:rPr lang="en-US" b="1" baseline="0"/>
              <a:t>Enablers</a:t>
            </a:r>
            <a:r>
              <a:rPr lang="en-US" baseline="0"/>
              <a:t> – other, non-financial resources, to include permissions and waivers as well as facilities and processes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6C567-D7CC-4DD7-84A0-F965C4523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6026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Dan</a:t>
            </a:r>
          </a:p>
          <a:p>
            <a:endParaRPr lang="en-US" baseline="0"/>
          </a:p>
          <a:p>
            <a:r>
              <a:rPr lang="en-US" baseline="0"/>
              <a:t>The Peer channel represents the practitioner’s colleagues, collaborators, and competitors. The people who are working on the effort with the practitioner or are working on similar efforts, </a:t>
            </a:r>
            <a:r>
              <a:rPr lang="en-US" b="1" baseline="0"/>
              <a:t>inside</a:t>
            </a:r>
            <a:r>
              <a:rPr lang="en-US" baseline="0"/>
              <a:t> and </a:t>
            </a:r>
            <a:r>
              <a:rPr lang="en-US" b="1" baseline="0"/>
              <a:t>outside</a:t>
            </a:r>
            <a:r>
              <a:rPr lang="en-US" baseline="0"/>
              <a:t> the organization. </a:t>
            </a:r>
          </a:p>
          <a:p>
            <a:endParaRPr lang="en-US" baseline="0"/>
          </a:p>
          <a:p>
            <a:r>
              <a:rPr lang="en-US" baseline="0"/>
              <a:t>This channel includes:</a:t>
            </a:r>
          </a:p>
          <a:p>
            <a:r>
              <a:rPr lang="en-US" baseline="0"/>
              <a:t>Informal and formal networking and mentoring activities, the best practices that are actually shared, discussed, and adopted. It includes OJT and side conversations over coffee.</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6C567-D7CC-4DD7-84A0-F965C4523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1638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The Literature channel includes the various media that convey professionally-relevant information. It is generally self-directed and self-selected, and represents the things people actually read, watch, or engage with. I’ve never seen a significant culture build that wasn’t based on some sort of document – Declaration of </a:t>
            </a:r>
            <a:r>
              <a:rPr lang="en-US" baseline="0" err="1"/>
              <a:t>Indep</a:t>
            </a:r>
            <a:r>
              <a:rPr lang="en-US" baseline="0"/>
              <a:t>, Agile S/W Manifesto, every religion ever, Accelerate Change or Lose,</a:t>
            </a:r>
          </a:p>
          <a:p>
            <a:endParaRPr lang="en-US" baseline="0"/>
          </a:p>
          <a:p>
            <a:r>
              <a:rPr lang="en-US" baseline="0"/>
              <a:t>This channel includes:</a:t>
            </a:r>
          </a:p>
          <a:p>
            <a:r>
              <a:rPr lang="en-US" baseline="0"/>
              <a:t>formal academic studies and papers as well as informal blogs and social media streams.</a:t>
            </a:r>
          </a:p>
          <a:p>
            <a:r>
              <a:rPr lang="en-US" baseline="0"/>
              <a:t>Video and other graphics (comics, memes, </a:t>
            </a:r>
            <a:r>
              <a:rPr lang="en-US" baseline="0" err="1"/>
              <a:t>etc</a:t>
            </a:r>
            <a:r>
              <a:rPr lang="en-US" baseline="0"/>
              <a:t>)</a:t>
            </a:r>
          </a:p>
          <a:p>
            <a:endParaRPr lang="en-US" baseline="0"/>
          </a:p>
          <a:p>
            <a:endParaRPr lang="en-US" baseline="0"/>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6C567-D7CC-4DD7-84A0-F965C4523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4953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Dan</a:t>
            </a:r>
          </a:p>
          <a:p>
            <a:endParaRPr lang="en-US" baseline="0"/>
          </a:p>
          <a:p>
            <a:r>
              <a:rPr lang="en-US" baseline="0"/>
              <a:t>The Literature channel includes the various media that convey professionally-relevant information. It is generally self-directed and self-selected, and represents the things people actually read, watch, or engage with. I’ve never seen a significant culture build that wasn’t based on some sort of document – Declaration of </a:t>
            </a:r>
            <a:r>
              <a:rPr lang="en-US" baseline="0" err="1"/>
              <a:t>Indep</a:t>
            </a:r>
            <a:r>
              <a:rPr lang="en-US" baseline="0"/>
              <a:t>, Agile S/W Manifesto, every religion ever, Accelerate Change or Lose,</a:t>
            </a:r>
          </a:p>
          <a:p>
            <a:endParaRPr lang="en-US" baseline="0"/>
          </a:p>
          <a:p>
            <a:r>
              <a:rPr lang="en-US" baseline="0"/>
              <a:t>This channel includes:</a:t>
            </a:r>
          </a:p>
          <a:p>
            <a:r>
              <a:rPr lang="en-US" baseline="0"/>
              <a:t>formal academic studies and papers as well as informal blogs and social media streams.</a:t>
            </a:r>
          </a:p>
          <a:p>
            <a:r>
              <a:rPr lang="en-US" baseline="0"/>
              <a:t>Video and other graphics (comics, memes, </a:t>
            </a:r>
            <a:r>
              <a:rPr lang="en-US" baseline="0" err="1"/>
              <a:t>etc</a:t>
            </a:r>
            <a:r>
              <a:rPr lang="en-US" baseline="0"/>
              <a:t>)</a:t>
            </a:r>
          </a:p>
          <a:p>
            <a:endParaRPr lang="en-US" baseline="0"/>
          </a:p>
          <a:p>
            <a:endParaRPr lang="en-US" baseline="0"/>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6C567-D7CC-4DD7-84A0-F965C4523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5305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Is there a fifth influence channel? Sure. And maybe a 6</a:t>
            </a:r>
            <a:r>
              <a:rPr lang="en-US" baseline="30000"/>
              <a:t>th</a:t>
            </a:r>
            <a:r>
              <a:rPr lang="en-US"/>
              <a:t> and</a:t>
            </a:r>
            <a:r>
              <a:rPr lang="en-US" baseline="0"/>
              <a:t> a 7</a:t>
            </a:r>
            <a:r>
              <a:rPr lang="en-US" baseline="30000"/>
              <a:t>th</a:t>
            </a:r>
            <a:r>
              <a:rPr lang="en-US" baseline="0"/>
              <a:t>.</a:t>
            </a:r>
          </a:p>
          <a:p>
            <a:endParaRPr lang="en-US"/>
          </a:p>
          <a:p>
            <a:r>
              <a:rPr lang="en-US"/>
              <a:t>The point</a:t>
            </a:r>
            <a:r>
              <a:rPr lang="en-US" baseline="0"/>
              <a:t> of this model is </a:t>
            </a:r>
            <a:r>
              <a:rPr lang="en-US" b="1" baseline="0"/>
              <a:t>not</a:t>
            </a:r>
            <a:r>
              <a:rPr lang="en-US" baseline="0"/>
              <a:t> to definitively and comprehensively identify all the sources of influence. This is a deliberately and admittedly simplified sketch of </a:t>
            </a:r>
            <a:r>
              <a:rPr lang="en-US" b="1" baseline="0"/>
              <a:t>some</a:t>
            </a:r>
            <a:r>
              <a:rPr lang="en-US" b="0" baseline="0"/>
              <a:t> influence channels. The only thing we’re trying to do here is:</a:t>
            </a:r>
            <a:r>
              <a:rPr lang="en-US" baseline="0"/>
              <a:t> </a:t>
            </a:r>
          </a:p>
          <a:p>
            <a:pPr marL="232395" indent="-232395">
              <a:buAutoNum type="alphaLcParenR"/>
            </a:pPr>
            <a:r>
              <a:rPr lang="en-US" baseline="0"/>
              <a:t>identify a </a:t>
            </a:r>
            <a:r>
              <a:rPr lang="en-US" b="1" baseline="0"/>
              <a:t>representative</a:t>
            </a:r>
            <a:r>
              <a:rPr lang="en-US" baseline="0"/>
              <a:t> sample of the most </a:t>
            </a:r>
            <a:r>
              <a:rPr lang="en-US" b="1" baseline="0"/>
              <a:t>important</a:t>
            </a:r>
            <a:r>
              <a:rPr lang="en-US" baseline="0"/>
              <a:t> and </a:t>
            </a:r>
            <a:r>
              <a:rPr lang="en-US" b="1" baseline="0"/>
              <a:t>prominent</a:t>
            </a:r>
            <a:r>
              <a:rPr lang="en-US" baseline="0"/>
              <a:t> channels,</a:t>
            </a:r>
          </a:p>
          <a:p>
            <a:pPr marL="232395" indent="-232395">
              <a:buAutoNum type="alphaLcParenR"/>
            </a:pPr>
            <a:r>
              <a:rPr lang="en-US" baseline="0"/>
              <a:t>to make people </a:t>
            </a:r>
            <a:r>
              <a:rPr lang="en-US" b="1" baseline="0"/>
              <a:t>aware</a:t>
            </a:r>
            <a:r>
              <a:rPr lang="en-US" baseline="0"/>
              <a:t> that such channels exist, and </a:t>
            </a:r>
          </a:p>
          <a:p>
            <a:pPr marL="232395" indent="-232395">
              <a:buAutoNum type="alphaLcParenR"/>
            </a:pPr>
            <a:r>
              <a:rPr lang="en-US" baseline="0"/>
              <a:t>to begin a </a:t>
            </a:r>
            <a:r>
              <a:rPr lang="en-US" b="1" baseline="0"/>
              <a:t>discussion</a:t>
            </a:r>
            <a:r>
              <a:rPr lang="en-US" baseline="0"/>
              <a:t> about how we can use these channels to define a specific, actionable strategy to shape and define culture.</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6C567-D7CC-4DD7-84A0-F965C4523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4729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a:t>
            </a:r>
            <a:r>
              <a:rPr lang="en-US" baseline="0"/>
              <a:t> of course, n</a:t>
            </a:r>
            <a:r>
              <a:rPr lang="en-US"/>
              <a:t>one</a:t>
            </a:r>
            <a:r>
              <a:rPr lang="en-US" baseline="0"/>
              <a:t> of this is intended to downplay the role of individual character, personality, preference, experience, or opinion. </a:t>
            </a:r>
          </a:p>
          <a:p>
            <a:endParaRPr lang="en-US" baseline="0"/>
          </a:p>
          <a:p>
            <a:r>
              <a:rPr lang="en-US" baseline="0"/>
              <a:t>These external influence channels are </a:t>
            </a:r>
            <a:r>
              <a:rPr lang="en-US" b="1" baseline="0"/>
              <a:t>sources</a:t>
            </a:r>
            <a:r>
              <a:rPr lang="en-US" baseline="0"/>
              <a:t> of influence, </a:t>
            </a:r>
            <a:r>
              <a:rPr lang="en-US" b="1" baseline="0"/>
              <a:t>not determinants</a:t>
            </a:r>
            <a:r>
              <a:rPr lang="en-US" baseline="0"/>
              <a:t>. </a:t>
            </a:r>
          </a:p>
          <a:p>
            <a:endParaRPr lang="en-US" baseline="0"/>
          </a:p>
          <a:p>
            <a:r>
              <a:rPr lang="en-US" baseline="0"/>
              <a:t>The individual practitioner still has agency.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6C567-D7CC-4DD7-84A0-F965C4523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3350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 fact, we should</a:t>
            </a:r>
            <a:r>
              <a:rPr lang="en-US" baseline="0"/>
              <a:t> also recognize that the arrows point both 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Good leaders </a:t>
            </a:r>
            <a:r>
              <a:rPr lang="en-US" b="1" baseline="0"/>
              <a:t>listen</a:t>
            </a:r>
            <a:r>
              <a:rPr lang="en-US" baseline="0"/>
              <a:t> </a:t>
            </a:r>
            <a:r>
              <a:rPr lang="en-US" b="1" baseline="0"/>
              <a:t>to</a:t>
            </a:r>
            <a:r>
              <a:rPr lang="en-US" baseline="0"/>
              <a:t> and are </a:t>
            </a:r>
            <a:r>
              <a:rPr lang="en-US" b="1" baseline="0"/>
              <a:t>influenced</a:t>
            </a:r>
            <a:r>
              <a:rPr lang="en-US" baseline="0"/>
              <a:t> </a:t>
            </a:r>
            <a:r>
              <a:rPr lang="en-US" b="1" baseline="0"/>
              <a:t>by</a:t>
            </a:r>
            <a:r>
              <a:rPr lang="en-US" baseline="0"/>
              <a:t> their people.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Peer relationships go in </a:t>
            </a:r>
            <a:r>
              <a:rPr lang="en-US" b="1" baseline="0"/>
              <a:t>both</a:t>
            </a:r>
            <a:r>
              <a:rPr lang="en-US" baseline="0"/>
              <a:t> directions.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Practitioners can &amp; should </a:t>
            </a:r>
            <a:r>
              <a:rPr lang="en-US" b="1" baseline="0"/>
              <a:t>contribute</a:t>
            </a:r>
            <a:r>
              <a:rPr lang="en-US" baseline="0"/>
              <a:t> to the literature and to training &amp; education.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6C567-D7CC-4DD7-84A0-F965C4523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7751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To add a little more complexity,</a:t>
            </a:r>
            <a:r>
              <a:rPr lang="en-US" baseline="0"/>
              <a:t> we can note t</a:t>
            </a:r>
            <a:r>
              <a:rPr lang="en-US"/>
              <a:t>he channels are not entirely </a:t>
            </a:r>
            <a:r>
              <a:rPr lang="en-US" b="1"/>
              <a:t>distinct</a:t>
            </a:r>
            <a:r>
              <a:rPr lang="en-US"/>
              <a:t> – for example, if the boss provides a recommended reading list to all employees, this would be a blend of the Leadership</a:t>
            </a:r>
            <a:r>
              <a:rPr lang="en-US" baseline="0"/>
              <a:t> and Literature channels.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6C567-D7CC-4DD7-84A0-F965C4523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4121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And the </a:t>
            </a:r>
            <a:r>
              <a:rPr lang="en-US" b="1"/>
              <a:t>people</a:t>
            </a:r>
            <a:r>
              <a:rPr lang="en-US"/>
              <a:t> you meet in class contribute to both the Peer network and to the Training &amp; Education experience.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6C567-D7CC-4DD7-84A0-F965C4523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263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Here’s why we like to start with this activity - Innovation is one of those words we often use without defining it… even among people who do this sort of thing for a living.</a:t>
            </a:r>
          </a:p>
          <a:p>
            <a:endParaRPr lang="en-US"/>
          </a:p>
          <a:p>
            <a:r>
              <a:rPr lang="en-US"/>
              <a:t>This is from Scott Anthony’s “Little Black Book of Innovation” –  and I wish I’d read his book before I wrote my first one, because I also overlooked that…</a:t>
            </a:r>
          </a:p>
        </p:txBody>
      </p:sp>
      <p:sp>
        <p:nvSpPr>
          <p:cNvPr id="4" name="Slide Number Placeholder 3"/>
          <p:cNvSpPr>
            <a:spLocks noGrp="1"/>
          </p:cNvSpPr>
          <p:nvPr>
            <p:ph type="sldNum" sz="quarter" idx="10"/>
          </p:nvPr>
        </p:nvSpPr>
        <p:spPr/>
        <p:txBody>
          <a:bodyPr/>
          <a:lstStyle/>
          <a:p>
            <a:pPr defTabSz="948988">
              <a:defRPr/>
            </a:pPr>
            <a:fld id="{279FC2E8-C889-43BA-B1BA-B0F4A7615BB3}" type="slidenum">
              <a:rPr lang="en-US">
                <a:solidFill>
                  <a:prstClr val="black"/>
                </a:solidFill>
                <a:latin typeface="Calibri" panose="020F0502020204030204"/>
              </a:rPr>
              <a:pPr defTabSz="948988">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5286116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Dan</a:t>
            </a:r>
          </a:p>
          <a:p>
            <a:endParaRPr lang="en-US" b="1"/>
          </a:p>
          <a:p>
            <a:r>
              <a:rPr lang="en-US" b="1"/>
              <a:t>Contradictory</a:t>
            </a:r>
            <a:r>
              <a:rPr lang="en-US"/>
              <a:t> messages from different channels leads to </a:t>
            </a:r>
            <a:r>
              <a:rPr lang="en-US" b="1"/>
              <a:t>confusion, friction</a:t>
            </a:r>
            <a:r>
              <a:rPr lang="en-US"/>
              <a:t> and </a:t>
            </a:r>
            <a:r>
              <a:rPr lang="en-US" b="1"/>
              <a:t>conflict</a:t>
            </a:r>
            <a:r>
              <a:rPr lang="en-US"/>
              <a:t>, reducing the influence any one channel might have</a:t>
            </a:r>
            <a:r>
              <a:rPr lang="en-US" baseline="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6C567-D7CC-4DD7-84A0-F965C4523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606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Dan</a:t>
            </a:r>
          </a:p>
          <a:p>
            <a:endParaRPr lang="en-US" b="0"/>
          </a:p>
          <a:p>
            <a:r>
              <a:rPr lang="en-US" b="0"/>
              <a:t>Note that </a:t>
            </a:r>
            <a:r>
              <a:rPr lang="en-US" b="1"/>
              <a:t>Silence</a:t>
            </a:r>
            <a:r>
              <a:rPr lang="en-US" b="0"/>
              <a:t> is a form of contradiction.</a:t>
            </a: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6C567-D7CC-4DD7-84A0-F965C4523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9721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Similarly,</a:t>
            </a:r>
            <a:r>
              <a:rPr lang="en-US" baseline="0"/>
              <a:t> conflicting messages within individual channels dilutes the overall message (recognizing that a certain amount of conflict is inevitable).</a:t>
            </a:r>
          </a:p>
          <a:p>
            <a:endParaRPr lang="en-US" baseline="0"/>
          </a:p>
          <a:p>
            <a:r>
              <a:rPr lang="en-US" b="1" baseline="0"/>
              <a:t>Consistent</a:t>
            </a:r>
            <a:r>
              <a:rPr lang="en-US" baseline="0"/>
              <a:t> messages from multiple channels help reinforce each other and strengthen the overall influence.</a:t>
            </a:r>
          </a:p>
          <a:p>
            <a:endParaRPr lang="en-US" baseline="0"/>
          </a:p>
          <a:p>
            <a:r>
              <a:rPr lang="en-US" baseline="0"/>
              <a:t>So our opportunity is to use these channels </a:t>
            </a:r>
            <a:r>
              <a:rPr lang="en-US" b="1" baseline="0"/>
              <a:t>strategically</a:t>
            </a:r>
            <a:r>
              <a:rPr lang="en-US" baseline="0"/>
              <a:t>, to deliberately send a message that is </a:t>
            </a:r>
            <a:r>
              <a:rPr lang="en-US" b="1" baseline="0"/>
              <a:t>consistent</a:t>
            </a:r>
            <a:r>
              <a:rPr lang="en-US" baseline="0"/>
              <a:t> and </a:t>
            </a:r>
            <a:r>
              <a:rPr lang="en-US" b="1" baseline="0"/>
              <a:t>clear</a:t>
            </a:r>
            <a:r>
              <a:rPr lang="en-US" baseline="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6C567-D7CC-4DD7-84A0-F965C4523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7614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We published a report about culture building a few years back, using ITK’s culture as an example.</a:t>
            </a:r>
          </a:p>
          <a:p>
            <a:endParaRPr lang="en-US"/>
          </a:p>
          <a:p>
            <a:r>
              <a:rPr lang="en-US"/>
              <a:t>So let’s talk about ITK culture a bit – what do you know? What do you suspect? What do you hope?</a:t>
            </a:r>
          </a:p>
        </p:txBody>
      </p:sp>
      <p:sp>
        <p:nvSpPr>
          <p:cNvPr id="4" name="Slide Number Placeholder 3"/>
          <p:cNvSpPr>
            <a:spLocks noGrp="1"/>
          </p:cNvSpPr>
          <p:nvPr>
            <p:ph type="sldNum" sz="quarter" idx="5"/>
          </p:nvPr>
        </p:nvSpPr>
        <p:spPr/>
        <p:txBody>
          <a:bodyPr/>
          <a:lstStyle/>
          <a:p>
            <a:fld id="{B124B742-AB7D-4B23-8403-46A3CE0E0630}" type="slidenum">
              <a:rPr lang="en-US" smtClean="0"/>
              <a:t>63</a:t>
            </a:fld>
            <a:endParaRPr lang="en-US"/>
          </a:p>
        </p:txBody>
      </p:sp>
    </p:spTree>
    <p:extLst>
      <p:ext uri="{BB962C8B-B14F-4D97-AF65-F5344CB8AC3E}">
        <p14:creationId xmlns:p14="http://schemas.microsoft.com/office/powerpoint/2010/main" val="12088519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One of our team’s rituals – a repeated behavior – is around a thing we call Failure Cake…</a:t>
            </a:r>
          </a:p>
          <a:p>
            <a:endParaRPr lang="en-US"/>
          </a:p>
          <a:p>
            <a:pPr>
              <a:lnSpc>
                <a:spcPct val="107000"/>
              </a:lnSpc>
              <a:spcAft>
                <a:spcPts val="812"/>
              </a:spcAft>
            </a:pPr>
            <a:r>
              <a:rPr lang="en-US" sz="1800" kern="100">
                <a:latin typeface="Calibri" panose="020F0502020204030204" pitchFamily="34" charset="0"/>
                <a:ea typeface="Calibri" panose="020F0502020204030204" pitchFamily="34" charset="0"/>
                <a:cs typeface="Times New Roman" panose="02020603050405020304" pitchFamily="18" charset="0"/>
              </a:rPr>
              <a:t>Several years ago when the team was first getting started, we made a pitch for funding the ITK that was rejected. One of the team members brought in a cake the next day that said, “Can’t stop, won’t stop” and the team celebrated the failure with cake. What we were really celebrating was not the failure (cause failing sucks and isn’t fun) but the ATTEMPT to do something different that made  a difference. </a:t>
            </a:r>
          </a:p>
          <a:p>
            <a:pPr>
              <a:lnSpc>
                <a:spcPct val="107000"/>
              </a:lnSpc>
              <a:spcAft>
                <a:spcPts val="812"/>
              </a:spcAft>
            </a:pPr>
            <a:r>
              <a:rPr lang="en-US" sz="1800" kern="100">
                <a:latin typeface="Calibri" panose="020F0502020204030204" pitchFamily="34" charset="0"/>
                <a:ea typeface="Calibri" panose="020F0502020204030204" pitchFamily="34" charset="0"/>
                <a:cs typeface="Times New Roman" panose="02020603050405020304" pitchFamily="18" charset="0"/>
              </a:rPr>
              <a:t>A key in all this talk about failure is learning. If we only acknowledge or celebrate the failure, but don’t talk about what we learned, well, then that’s a failure too. </a:t>
            </a:r>
          </a:p>
          <a:p>
            <a:pPr>
              <a:spcAft>
                <a:spcPts val="812"/>
              </a:spcAft>
            </a:pP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a:spcAft>
                <a:spcPts val="812"/>
              </a:spcAft>
            </a:pP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a:spcAft>
                <a:spcPts val="812"/>
              </a:spcAft>
            </a:pPr>
            <a:r>
              <a:rPr lang="en-US" sz="1800" kern="100">
                <a:latin typeface="Calibri" panose="020F0502020204030204" pitchFamily="34" charset="0"/>
                <a:ea typeface="Calibri" panose="020F0502020204030204" pitchFamily="34" charset="0"/>
                <a:cs typeface="Times New Roman" panose="02020603050405020304" pitchFamily="18" charset="0"/>
              </a:rPr>
              <a:t>Fast forward 6 years later…we didn’t stop, and now we have about 75 ITK trained facilitators and the ITK us being used across MITRE and with our sponsors </a:t>
            </a:r>
          </a:p>
          <a:p>
            <a:endParaRPr lang="en-US"/>
          </a:p>
        </p:txBody>
      </p:sp>
      <p:sp>
        <p:nvSpPr>
          <p:cNvPr id="4" name="Slide Number Placeholder 3"/>
          <p:cNvSpPr>
            <a:spLocks noGrp="1"/>
          </p:cNvSpPr>
          <p:nvPr>
            <p:ph type="sldNum" sz="quarter" idx="5"/>
          </p:nvPr>
        </p:nvSpPr>
        <p:spPr/>
        <p:txBody>
          <a:bodyPr/>
          <a:lstStyle/>
          <a:p>
            <a:pPr defTabSz="948988">
              <a:defRPr/>
            </a:pPr>
            <a:fld id="{92F0A308-41A0-4247-8516-7E198266636A}" type="slidenum">
              <a:rPr lang="en-US">
                <a:solidFill>
                  <a:prstClr val="black"/>
                </a:solidFill>
                <a:latin typeface="Calibri" panose="020F0502020204030204"/>
              </a:rPr>
              <a:pPr defTabSz="948988">
                <a:defRPr/>
              </a:pPr>
              <a:t>64</a:t>
            </a:fld>
            <a:endParaRPr lang="en-US">
              <a:solidFill>
                <a:prstClr val="black"/>
              </a:solidFill>
              <a:latin typeface="Calibri" panose="020F0502020204030204"/>
            </a:endParaRPr>
          </a:p>
        </p:txBody>
      </p:sp>
    </p:spTree>
    <p:extLst>
      <p:ext uri="{BB962C8B-B14F-4D97-AF65-F5344CB8AC3E}">
        <p14:creationId xmlns:p14="http://schemas.microsoft.com/office/powerpoint/2010/main" val="36639688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24B742-AB7D-4B23-8403-46A3CE0E0630}" type="slidenum">
              <a:rPr lang="en-US" smtClean="0"/>
              <a:t>65</a:t>
            </a:fld>
            <a:endParaRPr lang="en-US"/>
          </a:p>
        </p:txBody>
      </p:sp>
    </p:spTree>
    <p:extLst>
      <p:ext uri="{BB962C8B-B14F-4D97-AF65-F5344CB8AC3E}">
        <p14:creationId xmlns:p14="http://schemas.microsoft.com/office/powerpoint/2010/main" val="14352979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I was introduced to the CVF earlier this year, and have found it to be really interesting &amp; helpful.</a:t>
            </a:r>
          </a:p>
          <a:p>
            <a:endParaRPr lang="en-US"/>
          </a:p>
        </p:txBody>
      </p:sp>
      <p:sp>
        <p:nvSpPr>
          <p:cNvPr id="4" name="Slide Number Placeholder 3"/>
          <p:cNvSpPr>
            <a:spLocks noGrp="1"/>
          </p:cNvSpPr>
          <p:nvPr>
            <p:ph type="sldNum" sz="quarter" idx="5"/>
          </p:nvPr>
        </p:nvSpPr>
        <p:spPr/>
        <p:txBody>
          <a:bodyPr/>
          <a:lstStyle/>
          <a:p>
            <a:pPr defTabSz="929469">
              <a:defRPr/>
            </a:pPr>
            <a:fld id="{5AF84A96-D404-49A3-BA24-0D9D9C2F78B9}" type="slidenum">
              <a:rPr lang="en-US">
                <a:solidFill>
                  <a:prstClr val="black"/>
                </a:solidFill>
                <a:latin typeface="Calibri" panose="020F0502020204030204"/>
              </a:rPr>
              <a:pPr defTabSz="929469">
                <a:defRPr/>
              </a:pPr>
              <a:t>66</a:t>
            </a:fld>
            <a:endParaRPr lang="en-US">
              <a:solidFill>
                <a:prstClr val="black"/>
              </a:solidFill>
              <a:latin typeface="Calibri" panose="020F0502020204030204"/>
            </a:endParaRPr>
          </a:p>
        </p:txBody>
      </p:sp>
    </p:spTree>
    <p:extLst>
      <p:ext uri="{BB962C8B-B14F-4D97-AF65-F5344CB8AC3E}">
        <p14:creationId xmlns:p14="http://schemas.microsoft.com/office/powerpoint/2010/main" val="24388999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endParaRPr lang="en-US"/>
          </a:p>
          <a:p>
            <a:r>
              <a:rPr lang="en-US"/>
              <a:t>The basic question the CVF set out to explore was how to assess and define organizational effectiveness.</a:t>
            </a:r>
          </a:p>
          <a:p>
            <a:endParaRPr lang="en-US"/>
          </a:p>
          <a:p>
            <a:r>
              <a:rPr lang="en-US"/>
              <a:t>Surprise –their main finding is that there is NO SINGLE MEASURE of effectiveness that works for every organization or project, all the time.</a:t>
            </a:r>
          </a:p>
          <a:p>
            <a:endParaRPr lang="en-US"/>
          </a:p>
          <a:p>
            <a:r>
              <a:rPr lang="en-US"/>
              <a:t>Instead, they identified 4 distinct quadrants that a project or organization might move through.</a:t>
            </a:r>
          </a:p>
        </p:txBody>
      </p:sp>
      <p:sp>
        <p:nvSpPr>
          <p:cNvPr id="4" name="Slide Number Placeholder 3"/>
          <p:cNvSpPr>
            <a:spLocks noGrp="1"/>
          </p:cNvSpPr>
          <p:nvPr>
            <p:ph type="sldNum" sz="quarter" idx="5"/>
          </p:nvPr>
        </p:nvSpPr>
        <p:spPr/>
        <p:txBody>
          <a:bodyPr/>
          <a:lstStyle/>
          <a:p>
            <a:pPr defTabSz="929469">
              <a:defRPr/>
            </a:pPr>
            <a:fld id="{5AF84A96-D404-49A3-BA24-0D9D9C2F78B9}" type="slidenum">
              <a:rPr lang="en-US">
                <a:solidFill>
                  <a:prstClr val="black"/>
                </a:solidFill>
                <a:latin typeface="Calibri" panose="020F0502020204030204"/>
              </a:rPr>
              <a:pPr defTabSz="929469">
                <a:defRPr/>
              </a:pPr>
              <a:t>67</a:t>
            </a:fld>
            <a:endParaRPr lang="en-US">
              <a:solidFill>
                <a:prstClr val="black"/>
              </a:solidFill>
              <a:latin typeface="Calibri" panose="020F0502020204030204"/>
            </a:endParaRPr>
          </a:p>
        </p:txBody>
      </p:sp>
    </p:spTree>
    <p:extLst>
      <p:ext uri="{BB962C8B-B14F-4D97-AF65-F5344CB8AC3E}">
        <p14:creationId xmlns:p14="http://schemas.microsoft.com/office/powerpoint/2010/main" val="9502453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The CVF is built on a pair of intersecting axes – this one shows Internally vs Externally focused org’s</a:t>
            </a:r>
          </a:p>
        </p:txBody>
      </p:sp>
      <p:sp>
        <p:nvSpPr>
          <p:cNvPr id="4" name="Slide Number Placeholder 3"/>
          <p:cNvSpPr>
            <a:spLocks noGrp="1"/>
          </p:cNvSpPr>
          <p:nvPr>
            <p:ph type="sldNum" sz="quarter" idx="5"/>
          </p:nvPr>
        </p:nvSpPr>
        <p:spPr/>
        <p:txBody>
          <a:bodyPr/>
          <a:lstStyle/>
          <a:p>
            <a:pPr defTabSz="929469">
              <a:defRPr/>
            </a:pPr>
            <a:fld id="{5AF84A96-D404-49A3-BA24-0D9D9C2F78B9}" type="slidenum">
              <a:rPr lang="en-US">
                <a:solidFill>
                  <a:prstClr val="black"/>
                </a:solidFill>
                <a:latin typeface="Calibri" panose="020F0502020204030204"/>
              </a:rPr>
              <a:pPr defTabSz="929469">
                <a:defRPr/>
              </a:pPr>
              <a:t>68</a:t>
            </a:fld>
            <a:endParaRPr lang="en-US">
              <a:solidFill>
                <a:prstClr val="black"/>
              </a:solidFill>
              <a:latin typeface="Calibri" panose="020F0502020204030204"/>
            </a:endParaRPr>
          </a:p>
        </p:txBody>
      </p:sp>
    </p:spTree>
    <p:extLst>
      <p:ext uri="{BB962C8B-B14F-4D97-AF65-F5344CB8AC3E}">
        <p14:creationId xmlns:p14="http://schemas.microsoft.com/office/powerpoint/2010/main" val="12390571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And org’s that value being flexible vs being focused. </a:t>
            </a:r>
          </a:p>
          <a:p>
            <a:endParaRPr lang="en-US"/>
          </a:p>
          <a:p>
            <a:r>
              <a:rPr lang="en-US"/>
              <a:t>Don’t worry about what these terms mean precisely yet – that’ll be clearer as we go along. Right now the point is just that these are COMPETING values –internal and external are opposites, and flexibility &amp; focus (as they define them) are opposites</a:t>
            </a:r>
          </a:p>
        </p:txBody>
      </p:sp>
      <p:sp>
        <p:nvSpPr>
          <p:cNvPr id="4" name="Slide Number Placeholder 3"/>
          <p:cNvSpPr>
            <a:spLocks noGrp="1"/>
          </p:cNvSpPr>
          <p:nvPr>
            <p:ph type="sldNum" sz="quarter" idx="5"/>
          </p:nvPr>
        </p:nvSpPr>
        <p:spPr/>
        <p:txBody>
          <a:bodyPr/>
          <a:lstStyle/>
          <a:p>
            <a:pPr defTabSz="929469">
              <a:defRPr/>
            </a:pPr>
            <a:fld id="{5AF84A96-D404-49A3-BA24-0D9D9C2F78B9}" type="slidenum">
              <a:rPr lang="en-US">
                <a:solidFill>
                  <a:prstClr val="black"/>
                </a:solidFill>
                <a:latin typeface="Calibri" panose="020F0502020204030204"/>
              </a:rPr>
              <a:pPr defTabSz="929469">
                <a:defRPr/>
              </a:pPr>
              <a:t>69</a:t>
            </a:fld>
            <a:endParaRPr lang="en-US">
              <a:solidFill>
                <a:prstClr val="black"/>
              </a:solidFill>
              <a:latin typeface="Calibri" panose="020F0502020204030204"/>
            </a:endParaRPr>
          </a:p>
        </p:txBody>
      </p:sp>
    </p:spTree>
    <p:extLst>
      <p:ext uri="{BB962C8B-B14F-4D97-AF65-F5344CB8AC3E}">
        <p14:creationId xmlns:p14="http://schemas.microsoft.com/office/powerpoint/2010/main" val="2107831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Here’s how we like to define innovation – Novelty with Impact.</a:t>
            </a:r>
          </a:p>
          <a:p>
            <a:r>
              <a:rPr lang="en-US"/>
              <a:t>We like it because it’s just 3 words, easy to remember</a:t>
            </a:r>
          </a:p>
          <a:p>
            <a:r>
              <a:rPr lang="en-US"/>
              <a:t>Novelty distinguishes innovative solutions from status quo solutions</a:t>
            </a:r>
          </a:p>
          <a:p>
            <a:r>
              <a:rPr lang="en-US"/>
              <a:t>Impact distinguishes innovative solutions from something that’s merely creative / different (but doesn’t make a difference)</a:t>
            </a:r>
          </a:p>
          <a:p>
            <a:endParaRPr lang="en-US"/>
          </a:p>
          <a:p>
            <a:r>
              <a:rPr lang="en-US"/>
              <a:t>Take a look at what you wrote: Does your definition address these 2 things? Circle ref’s to Novelty, Underline ref’s to Impact, got something circled &amp; something underlined – you’re good to go! If not, you may want to add…</a:t>
            </a:r>
          </a:p>
        </p:txBody>
      </p:sp>
      <p:sp>
        <p:nvSpPr>
          <p:cNvPr id="4" name="Slide Number Placeholder 3"/>
          <p:cNvSpPr>
            <a:spLocks noGrp="1"/>
          </p:cNvSpPr>
          <p:nvPr>
            <p:ph type="sldNum" sz="quarter" idx="10"/>
          </p:nvPr>
        </p:nvSpPr>
        <p:spPr/>
        <p:txBody>
          <a:bodyPr/>
          <a:lstStyle/>
          <a:p>
            <a:pPr defTabSz="929469">
              <a:defRPr/>
            </a:pPr>
            <a:fld id="{279FC2E8-C889-43BA-B1BA-B0F4A7615BB3}" type="slidenum">
              <a:rPr lang="en-US">
                <a:solidFill>
                  <a:prstClr val="black"/>
                </a:solidFill>
                <a:latin typeface="Calibri" panose="020F0502020204030204"/>
              </a:rPr>
              <a:pPr defTabSz="929469">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8772905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I think the easiest way to understand it is by looking at what happens in each quadrant.</a:t>
            </a:r>
          </a:p>
          <a:p>
            <a:endParaRPr lang="en-US"/>
          </a:p>
          <a:p>
            <a:r>
              <a:rPr lang="en-US"/>
              <a:t>Each one is assigned a color for easy reference, and the upper right is GREEN – in this quadrant, we value doing things </a:t>
            </a:r>
            <a:r>
              <a:rPr lang="en-US" b="1"/>
              <a:t>FIRST</a:t>
            </a:r>
            <a:r>
              <a:rPr lang="en-US"/>
              <a:t>. It’s all about ideas &amp; energy &amp; creative thinking. Classic Innovation activities, with a high emphasis on NOVELTY. The verb here is CREATE</a:t>
            </a:r>
          </a:p>
          <a:p>
            <a:endParaRPr lang="en-US"/>
          </a:p>
          <a:p>
            <a:r>
              <a:rPr lang="en-US"/>
              <a:t>This is typical Start Up values. It’s also common for artists and creatives and serial entrepreneurs, in MITRE this is where the MIP fans like to live. Anyone who likes to quickly move from idea to idea. Show of hands –anyone identify with that?</a:t>
            </a:r>
          </a:p>
          <a:p>
            <a:endParaRPr lang="en-US"/>
          </a:p>
          <a:p>
            <a:r>
              <a:rPr lang="en-US"/>
              <a:t>What might be the RISK of an all green team? </a:t>
            </a:r>
          </a:p>
          <a:p>
            <a:endParaRPr lang="en-US"/>
          </a:p>
          <a:p>
            <a:r>
              <a:rPr lang="en-US"/>
              <a:t>Here’s the warning: If a team is all green all the time, loads of ideas… but tends to be light on teamwork &amp; implementation</a:t>
            </a:r>
          </a:p>
        </p:txBody>
      </p:sp>
      <p:sp>
        <p:nvSpPr>
          <p:cNvPr id="4" name="Slide Number Placeholder 3"/>
          <p:cNvSpPr>
            <a:spLocks noGrp="1"/>
          </p:cNvSpPr>
          <p:nvPr>
            <p:ph type="sldNum" sz="quarter" idx="5"/>
          </p:nvPr>
        </p:nvSpPr>
        <p:spPr/>
        <p:txBody>
          <a:bodyPr/>
          <a:lstStyle/>
          <a:p>
            <a:pPr defTabSz="929469">
              <a:defRPr/>
            </a:pPr>
            <a:fld id="{5AF84A96-D404-49A3-BA24-0D9D9C2F78B9}" type="slidenum">
              <a:rPr lang="en-US">
                <a:solidFill>
                  <a:prstClr val="black"/>
                </a:solidFill>
                <a:latin typeface="Calibri" panose="020F0502020204030204"/>
              </a:rPr>
              <a:pPr defTabSz="929469">
                <a:defRPr/>
              </a:pPr>
              <a:t>70</a:t>
            </a:fld>
            <a:endParaRPr lang="en-US">
              <a:solidFill>
                <a:prstClr val="black"/>
              </a:solidFill>
              <a:latin typeface="Calibri" panose="020F0502020204030204"/>
            </a:endParaRPr>
          </a:p>
        </p:txBody>
      </p:sp>
    </p:spTree>
    <p:extLst>
      <p:ext uri="{BB962C8B-B14F-4D97-AF65-F5344CB8AC3E}">
        <p14:creationId xmlns:p14="http://schemas.microsoft.com/office/powerpoint/2010/main" val="32158847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So that brings us to the YELLOW quadrant. If Green is about doing things first, Yellow is about doing things </a:t>
            </a:r>
            <a:r>
              <a:rPr lang="en-US" b="1"/>
              <a:t>TOGETHER.</a:t>
            </a:r>
            <a:r>
              <a:rPr lang="en-US" b="0"/>
              <a:t> </a:t>
            </a:r>
          </a:p>
          <a:p>
            <a:endParaRPr lang="en-US" b="0"/>
          </a:p>
          <a:p>
            <a:r>
              <a:rPr lang="en-US" b="0"/>
              <a:t>b</a:t>
            </a:r>
            <a:r>
              <a:rPr lang="en-US"/>
              <a:t>ringing people </a:t>
            </a:r>
            <a:r>
              <a:rPr lang="en-US" b="0"/>
              <a:t>together</a:t>
            </a:r>
            <a:r>
              <a:rPr lang="en-US"/>
              <a:t> and establishing shared values &amp; culture. Big emphasis on supporting, guiding, mentoring. The verb is Collaborate</a:t>
            </a:r>
          </a:p>
          <a:p>
            <a:endParaRPr lang="en-US"/>
          </a:p>
          <a:p>
            <a:r>
              <a:rPr lang="en-US"/>
              <a:t>Groups that skew yellow tend to use language like “we’re all a family here.” ITK leaned into this really hard early on (and still) – and for me personally, YELLOW is my happy place. I love bringing people together, building small teams where we can know each other. I love connecting &amp; introducing people to each other, helping to support &amp; advise…. Anyone else a Yellow like me?</a:t>
            </a:r>
          </a:p>
          <a:p>
            <a:endParaRPr lang="en-US"/>
          </a:p>
          <a:p>
            <a:r>
              <a:rPr lang="en-US"/>
              <a:t>Risk of lots of yellows? </a:t>
            </a:r>
          </a:p>
          <a:p>
            <a:endParaRPr lang="en-US"/>
          </a:p>
          <a:p>
            <a:r>
              <a:rPr lang="en-US"/>
              <a:t>If you have a team that’s all yellow all the time – excellent off-sites, everyone’s supported and loved, but can get stale &amp; miss opportunities to actually do stuff that matters.</a:t>
            </a:r>
          </a:p>
        </p:txBody>
      </p:sp>
      <p:sp>
        <p:nvSpPr>
          <p:cNvPr id="4" name="Slide Number Placeholder 3"/>
          <p:cNvSpPr>
            <a:spLocks noGrp="1"/>
          </p:cNvSpPr>
          <p:nvPr>
            <p:ph type="sldNum" sz="quarter" idx="5"/>
          </p:nvPr>
        </p:nvSpPr>
        <p:spPr/>
        <p:txBody>
          <a:bodyPr/>
          <a:lstStyle/>
          <a:p>
            <a:pPr defTabSz="929469">
              <a:defRPr/>
            </a:pPr>
            <a:fld id="{5AF84A96-D404-49A3-BA24-0D9D9C2F78B9}" type="slidenum">
              <a:rPr lang="en-US">
                <a:solidFill>
                  <a:prstClr val="black"/>
                </a:solidFill>
                <a:latin typeface="Calibri" panose="020F0502020204030204"/>
              </a:rPr>
              <a:pPr defTabSz="929469">
                <a:defRPr/>
              </a:pPr>
              <a:t>71</a:t>
            </a:fld>
            <a:endParaRPr lang="en-US">
              <a:solidFill>
                <a:prstClr val="black"/>
              </a:solidFill>
              <a:latin typeface="Calibri" panose="020F0502020204030204"/>
            </a:endParaRPr>
          </a:p>
        </p:txBody>
      </p:sp>
    </p:spTree>
    <p:extLst>
      <p:ext uri="{BB962C8B-B14F-4D97-AF65-F5344CB8AC3E}">
        <p14:creationId xmlns:p14="http://schemas.microsoft.com/office/powerpoint/2010/main" val="8624871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The next </a:t>
            </a:r>
            <a:r>
              <a:rPr lang="en-US" err="1"/>
              <a:t>quadrand</a:t>
            </a:r>
            <a:r>
              <a:rPr lang="en-US"/>
              <a:t> is RED – if Green is do things first, yellow is do things together, Red is about doing things </a:t>
            </a:r>
            <a:r>
              <a:rPr lang="en-US" b="1"/>
              <a:t>RIGHT</a:t>
            </a:r>
            <a:r>
              <a:rPr lang="en-US"/>
              <a:t>. We’ve shifted from valuing flexibility to valuing focus, so now there’s a big emphasis on nailing down our procedures and processes, examining our systems to make them better, getting things under engineering control so they’re repeatable, predictable, and efficient. The verb is Control.</a:t>
            </a:r>
          </a:p>
          <a:p>
            <a:endParaRPr lang="en-US"/>
          </a:p>
          <a:p>
            <a:r>
              <a:rPr lang="en-US"/>
              <a:t>This is classic ENGINEERING values. MITRE skews Red. So does the Pentagon. So any RED’s in this group? </a:t>
            </a:r>
          </a:p>
          <a:p>
            <a:endParaRPr lang="en-US"/>
          </a:p>
          <a:p>
            <a:r>
              <a:rPr lang="en-US"/>
              <a:t>Risks of lots of Reds? </a:t>
            </a:r>
          </a:p>
          <a:p>
            <a:r>
              <a:rPr lang="en-US"/>
              <a:t>What is missing? </a:t>
            </a:r>
          </a:p>
          <a:p>
            <a:endParaRPr lang="en-US"/>
          </a:p>
          <a:p>
            <a:r>
              <a:rPr lang="en-US"/>
              <a:t>But if it’s all red all the time, can be boring, stale, sterile, bureaucratic – while also being super efficient</a:t>
            </a:r>
          </a:p>
        </p:txBody>
      </p:sp>
      <p:sp>
        <p:nvSpPr>
          <p:cNvPr id="4" name="Slide Number Placeholder 3"/>
          <p:cNvSpPr>
            <a:spLocks noGrp="1"/>
          </p:cNvSpPr>
          <p:nvPr>
            <p:ph type="sldNum" sz="quarter" idx="5"/>
          </p:nvPr>
        </p:nvSpPr>
        <p:spPr/>
        <p:txBody>
          <a:bodyPr/>
          <a:lstStyle/>
          <a:p>
            <a:pPr defTabSz="929469">
              <a:defRPr/>
            </a:pPr>
            <a:fld id="{5AF84A96-D404-49A3-BA24-0D9D9C2F78B9}" type="slidenum">
              <a:rPr lang="en-US">
                <a:solidFill>
                  <a:prstClr val="black"/>
                </a:solidFill>
                <a:latin typeface="Calibri" panose="020F0502020204030204"/>
              </a:rPr>
              <a:pPr defTabSz="929469">
                <a:defRPr/>
              </a:pPr>
              <a:t>72</a:t>
            </a:fld>
            <a:endParaRPr lang="en-US">
              <a:solidFill>
                <a:prstClr val="black"/>
              </a:solidFill>
              <a:latin typeface="Calibri" panose="020F0502020204030204"/>
            </a:endParaRPr>
          </a:p>
        </p:txBody>
      </p:sp>
    </p:spTree>
    <p:extLst>
      <p:ext uri="{BB962C8B-B14F-4D97-AF65-F5344CB8AC3E}">
        <p14:creationId xmlns:p14="http://schemas.microsoft.com/office/powerpoint/2010/main" val="32503965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Our last quadrant is Blue, and this one is about doing things </a:t>
            </a:r>
            <a:r>
              <a:rPr lang="en-US" b="1"/>
              <a:t>FAST </a:t>
            </a:r>
            <a:r>
              <a:rPr lang="en-US" b="0"/>
              <a:t>– again, Competing Values, and here we value speed.</a:t>
            </a:r>
          </a:p>
          <a:p>
            <a:endParaRPr lang="en-US"/>
          </a:p>
          <a:p>
            <a:r>
              <a:rPr lang="en-US"/>
              <a:t>In the Blue quadrant, we focus on winning – and that means identifying &amp; understanding the market, pursuing the metrics of competition, thrilling your customers and crushing the competition. So the verb here is COMPETE</a:t>
            </a:r>
          </a:p>
          <a:p>
            <a:endParaRPr lang="en-US"/>
          </a:p>
          <a:p>
            <a:r>
              <a:rPr lang="en-US"/>
              <a:t>This is classic industry values (and Special Forces and athletes) – </a:t>
            </a:r>
            <a:r>
              <a:rPr lang="en-US" err="1"/>
              <a:t>gotta</a:t>
            </a:r>
            <a:r>
              <a:rPr lang="en-US"/>
              <a:t> maximize profit, </a:t>
            </a:r>
            <a:r>
              <a:rPr lang="en-US" err="1"/>
              <a:t>gotta</a:t>
            </a:r>
            <a:r>
              <a:rPr lang="en-US"/>
              <a:t> dominate the environment, </a:t>
            </a:r>
            <a:r>
              <a:rPr lang="en-US" err="1"/>
              <a:t>gotta</a:t>
            </a:r>
            <a:r>
              <a:rPr lang="en-US"/>
              <a:t> beat all competitors.  Show of hands – who feels the need for speed?</a:t>
            </a:r>
          </a:p>
          <a:p>
            <a:endParaRPr lang="en-US"/>
          </a:p>
          <a:p>
            <a:r>
              <a:rPr lang="en-US"/>
              <a:t>Risk of lots of blues? </a:t>
            </a:r>
          </a:p>
          <a:p>
            <a:endParaRPr lang="en-US"/>
          </a:p>
          <a:p>
            <a:r>
              <a:rPr lang="en-US"/>
              <a:t>But all blue all the time – you’ll crush it, then flame out spectacularly, burn out the team, and if someone comes along with a new idea (GREEN), they just might eat your lunch.</a:t>
            </a:r>
          </a:p>
        </p:txBody>
      </p:sp>
      <p:sp>
        <p:nvSpPr>
          <p:cNvPr id="4" name="Slide Number Placeholder 3"/>
          <p:cNvSpPr>
            <a:spLocks noGrp="1"/>
          </p:cNvSpPr>
          <p:nvPr>
            <p:ph type="sldNum" sz="quarter" idx="5"/>
          </p:nvPr>
        </p:nvSpPr>
        <p:spPr/>
        <p:txBody>
          <a:bodyPr/>
          <a:lstStyle/>
          <a:p>
            <a:pPr defTabSz="929469">
              <a:defRPr/>
            </a:pPr>
            <a:fld id="{5AF84A96-D404-49A3-BA24-0D9D9C2F78B9}" type="slidenum">
              <a:rPr lang="en-US">
                <a:solidFill>
                  <a:prstClr val="black"/>
                </a:solidFill>
                <a:latin typeface="Calibri" panose="020F0502020204030204"/>
              </a:rPr>
              <a:pPr defTabSz="929469">
                <a:defRPr/>
              </a:pPr>
              <a:t>73</a:t>
            </a:fld>
            <a:endParaRPr lang="en-US">
              <a:solidFill>
                <a:prstClr val="black"/>
              </a:solidFill>
              <a:latin typeface="Calibri" panose="020F0502020204030204"/>
            </a:endParaRPr>
          </a:p>
        </p:txBody>
      </p:sp>
    </p:spTree>
    <p:extLst>
      <p:ext uri="{BB962C8B-B14F-4D97-AF65-F5344CB8AC3E}">
        <p14:creationId xmlns:p14="http://schemas.microsoft.com/office/powerpoint/2010/main" val="13359454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So Dan likes to avoid sports examples, but I love them. Dan happened to find this one, which I love extra. </a:t>
            </a:r>
          </a:p>
          <a:p>
            <a:endParaRPr lang="en-US"/>
          </a:p>
          <a:p>
            <a:r>
              <a:rPr lang="en-US"/>
              <a:t>What color is Deion Sanders being here? (blue) What color is he disparaging? (yellow).</a:t>
            </a:r>
          </a:p>
          <a:p>
            <a:r>
              <a:rPr lang="en-US"/>
              <a:t>See the friction across the diagonals, the “conflict” in Conflicting Values Framework.</a:t>
            </a:r>
          </a:p>
          <a:p>
            <a:r>
              <a:rPr lang="en-US"/>
              <a:t>And also see the (begrudging) acknowledgement of the value of that Harmon – classic Yellow value – even in a strong Blue situation.</a:t>
            </a:r>
          </a:p>
          <a:p>
            <a:endParaRPr lang="en-US"/>
          </a:p>
          <a:p>
            <a:r>
              <a:rPr lang="en-US"/>
              <a:t>And the “I don’t care about culture” line is funny – because this sort of thing VERY MUCH is about team culture.</a:t>
            </a:r>
          </a:p>
        </p:txBody>
      </p:sp>
      <p:sp>
        <p:nvSpPr>
          <p:cNvPr id="4" name="Slide Number Placeholder 3"/>
          <p:cNvSpPr>
            <a:spLocks noGrp="1"/>
          </p:cNvSpPr>
          <p:nvPr>
            <p:ph type="sldNum" sz="quarter" idx="5"/>
          </p:nvPr>
        </p:nvSpPr>
        <p:spPr/>
        <p:txBody>
          <a:bodyPr/>
          <a:lstStyle/>
          <a:p>
            <a:pPr defTabSz="929469">
              <a:defRPr/>
            </a:pPr>
            <a:fld id="{5AF84A96-D404-49A3-BA24-0D9D9C2F78B9}" type="slidenum">
              <a:rPr lang="en-US">
                <a:solidFill>
                  <a:prstClr val="black"/>
                </a:solidFill>
                <a:latin typeface="Calibri" panose="020F0502020204030204"/>
              </a:rPr>
              <a:pPr defTabSz="929469">
                <a:defRPr/>
              </a:pPr>
              <a:t>74</a:t>
            </a:fld>
            <a:endParaRPr lang="en-US">
              <a:solidFill>
                <a:prstClr val="black"/>
              </a:solidFill>
              <a:latin typeface="Calibri" panose="020F0502020204030204"/>
            </a:endParaRPr>
          </a:p>
        </p:txBody>
      </p:sp>
    </p:spTree>
    <p:extLst>
      <p:ext uri="{BB962C8B-B14F-4D97-AF65-F5344CB8AC3E}">
        <p14:creationId xmlns:p14="http://schemas.microsoft.com/office/powerpoint/2010/main" val="17897551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Based on the primary values &amp; verbs, here are the key questions we ask in each quadrant.</a:t>
            </a:r>
          </a:p>
          <a:p>
            <a:endParaRPr lang="en-US"/>
          </a:p>
          <a:p>
            <a:r>
              <a:rPr lang="en-US"/>
              <a:t>If you’re not sure which quadrant you’re most aligned with / comfortable in – which one is your happy place – ask yourself which of these questions do you find most interesting? </a:t>
            </a:r>
          </a:p>
          <a:p>
            <a:r>
              <a:rPr lang="en-US"/>
              <a:t>Which one would you most want to answer? </a:t>
            </a:r>
          </a:p>
          <a:p>
            <a:r>
              <a:rPr lang="en-US"/>
              <a:t>You might be interested in several, but does one stand out?</a:t>
            </a:r>
          </a:p>
          <a:p>
            <a:endParaRPr lang="en-US"/>
          </a:p>
          <a:p>
            <a:r>
              <a:rPr lang="en-US"/>
              <a:t>Does this question set help? Any thoughts here?</a:t>
            </a:r>
          </a:p>
        </p:txBody>
      </p:sp>
      <p:sp>
        <p:nvSpPr>
          <p:cNvPr id="4" name="Slide Number Placeholder 3"/>
          <p:cNvSpPr>
            <a:spLocks noGrp="1"/>
          </p:cNvSpPr>
          <p:nvPr>
            <p:ph type="sldNum" sz="quarter" idx="5"/>
          </p:nvPr>
        </p:nvSpPr>
        <p:spPr/>
        <p:txBody>
          <a:bodyPr/>
          <a:lstStyle/>
          <a:p>
            <a:pPr defTabSz="929469">
              <a:defRPr/>
            </a:pPr>
            <a:fld id="{5AF84A96-D404-49A3-BA24-0D9D9C2F78B9}" type="slidenum">
              <a:rPr lang="en-US">
                <a:solidFill>
                  <a:prstClr val="black"/>
                </a:solidFill>
                <a:latin typeface="Calibri" panose="020F0502020204030204"/>
              </a:rPr>
              <a:pPr defTabSz="929469">
                <a:defRPr/>
              </a:pPr>
              <a:t>75</a:t>
            </a:fld>
            <a:endParaRPr lang="en-US">
              <a:solidFill>
                <a:prstClr val="black"/>
              </a:solidFill>
              <a:latin typeface="Calibri" panose="020F0502020204030204"/>
            </a:endParaRPr>
          </a:p>
        </p:txBody>
      </p:sp>
    </p:spTree>
    <p:extLst>
      <p:ext uri="{BB962C8B-B14F-4D97-AF65-F5344CB8AC3E}">
        <p14:creationId xmlns:p14="http://schemas.microsoft.com/office/powerpoint/2010/main" val="1751768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Here’s where things get interesting – and this is really the reason I like the framework &amp; wanted to share it - we tend to see antagonism &amp; friction across the diagonals.</a:t>
            </a:r>
          </a:p>
          <a:p>
            <a:br>
              <a:rPr lang="en-US"/>
            </a:br>
            <a:r>
              <a:rPr lang="en-US"/>
              <a:t>If Greens are constantly asking “What have we not tried yet?” and the Reds are asking “How can we get things under control?” – what are those two groups going to think of each other?</a:t>
            </a:r>
          </a:p>
          <a:p>
            <a:endParaRPr lang="en-US"/>
          </a:p>
          <a:p>
            <a:r>
              <a:rPr lang="en-US"/>
              <a:t>Similarly, if Yellows are asking “How can we support each other?” and the Blues are asking “How can we outperform the competition?” – what does that do to the team’s effectiveness?</a:t>
            </a:r>
          </a:p>
        </p:txBody>
      </p:sp>
      <p:sp>
        <p:nvSpPr>
          <p:cNvPr id="4" name="Slide Number Placeholder 3"/>
          <p:cNvSpPr>
            <a:spLocks noGrp="1"/>
          </p:cNvSpPr>
          <p:nvPr>
            <p:ph type="sldNum" sz="quarter" idx="5"/>
          </p:nvPr>
        </p:nvSpPr>
        <p:spPr/>
        <p:txBody>
          <a:bodyPr/>
          <a:lstStyle/>
          <a:p>
            <a:pPr defTabSz="929469">
              <a:defRPr/>
            </a:pPr>
            <a:fld id="{5AF84A96-D404-49A3-BA24-0D9D9C2F78B9}" type="slidenum">
              <a:rPr lang="en-US">
                <a:solidFill>
                  <a:prstClr val="black"/>
                </a:solidFill>
                <a:latin typeface="Calibri" panose="020F0502020204030204"/>
              </a:rPr>
              <a:pPr defTabSz="929469">
                <a:defRPr/>
              </a:pPr>
              <a:t>76</a:t>
            </a:fld>
            <a:endParaRPr lang="en-US">
              <a:solidFill>
                <a:prstClr val="black"/>
              </a:solidFill>
              <a:latin typeface="Calibri" panose="020F0502020204030204"/>
            </a:endParaRPr>
          </a:p>
        </p:txBody>
      </p:sp>
    </p:spTree>
    <p:extLst>
      <p:ext uri="{BB962C8B-B14F-4D97-AF65-F5344CB8AC3E}">
        <p14:creationId xmlns:p14="http://schemas.microsoft.com/office/powerpoint/2010/main" val="13268990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This might be my Yellow tendencies speaking, but the research shows effective teams learn to blend &amp; cooperate.</a:t>
            </a:r>
          </a:p>
          <a:p>
            <a:endParaRPr lang="en-US"/>
          </a:p>
          <a:p>
            <a:pPr defTabSz="929469">
              <a:defRPr/>
            </a:pPr>
            <a:r>
              <a:rPr lang="en-US"/>
              <a:t>The ideal team has a full rainbow, but here’s the twist…</a:t>
            </a:r>
          </a:p>
          <a:p>
            <a:endParaRPr lang="en-US"/>
          </a:p>
        </p:txBody>
      </p:sp>
      <p:sp>
        <p:nvSpPr>
          <p:cNvPr id="4" name="Slide Number Placeholder 3"/>
          <p:cNvSpPr>
            <a:spLocks noGrp="1"/>
          </p:cNvSpPr>
          <p:nvPr>
            <p:ph type="sldNum" sz="quarter" idx="5"/>
          </p:nvPr>
        </p:nvSpPr>
        <p:spPr/>
        <p:txBody>
          <a:bodyPr/>
          <a:lstStyle/>
          <a:p>
            <a:pPr defTabSz="929469">
              <a:defRPr/>
            </a:pPr>
            <a:fld id="{5AF84A96-D404-49A3-BA24-0D9D9C2F78B9}" type="slidenum">
              <a:rPr lang="en-US">
                <a:solidFill>
                  <a:prstClr val="black"/>
                </a:solidFill>
                <a:latin typeface="Calibri" panose="020F0502020204030204"/>
              </a:rPr>
              <a:pPr defTabSz="929469">
                <a:defRPr/>
              </a:pPr>
              <a:t>77</a:t>
            </a:fld>
            <a:endParaRPr lang="en-US">
              <a:solidFill>
                <a:prstClr val="black"/>
              </a:solidFill>
              <a:latin typeface="Calibri" panose="020F0502020204030204"/>
            </a:endParaRPr>
          </a:p>
        </p:txBody>
      </p:sp>
    </p:spTree>
    <p:extLst>
      <p:ext uri="{BB962C8B-B14F-4D97-AF65-F5344CB8AC3E}">
        <p14:creationId xmlns:p14="http://schemas.microsoft.com/office/powerpoint/2010/main" val="13822459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We need to shift from one dominant color to another several times over the life of a project… or the life of an organization. Failure to make these transitions is one of the big reasons organizations fail.</a:t>
            </a:r>
          </a:p>
          <a:p>
            <a:endParaRPr lang="en-US"/>
          </a:p>
          <a:p>
            <a:r>
              <a:rPr lang="en-US" sz="1800">
                <a:latin typeface="Calibri" panose="020F0502020204030204" pitchFamily="34" charset="0"/>
                <a:ea typeface="Calibri" panose="020F0502020204030204" pitchFamily="34" charset="0"/>
              </a:rPr>
              <a:t>For example, the circled peak is where RED’s focus on scaling and standardization make the organization addicted to their present success and lead them to avoid or resist exploring new areas (which is what Green does).  So that’s Blockbuster, Kodak, or Blackberry… any organization that fell to the innovator’s dilemma. </a:t>
            </a:r>
          </a:p>
          <a:p>
            <a:endParaRPr lang="en-US" sz="1800">
              <a:latin typeface="Calibri" panose="020F0502020204030204" pitchFamily="34" charset="0"/>
            </a:endParaRPr>
          </a:p>
          <a:p>
            <a:r>
              <a:rPr lang="en-US" sz="1800">
                <a:latin typeface="Calibri" panose="020F0502020204030204" pitchFamily="34" charset="0"/>
              </a:rPr>
              <a:t>This isn’t the only way to proceed from color to color – the point is the transitions, not the pattern. I could imagine doing these colors in different orders – starting with yellow then going to blue and so on. What’s harder to imagine is an effective organization that stays effective by staying in a single color for the long haul.</a:t>
            </a:r>
          </a:p>
          <a:p>
            <a:endParaRPr lang="en-US" sz="1800">
              <a:latin typeface="Calibri" panose="020F0502020204030204" pitchFamily="34" charset="0"/>
            </a:endParaRPr>
          </a:p>
          <a:p>
            <a:r>
              <a:rPr lang="en-US" sz="1800">
                <a:latin typeface="Calibri" panose="020F0502020204030204" pitchFamily="34" charset="0"/>
              </a:rPr>
              <a:t>Have you ever seen a team get stuck in one area? And yes, the GREEN can be just as resistant to change as the RED… maybe even more so.</a:t>
            </a:r>
            <a:endParaRPr lang="en-US"/>
          </a:p>
        </p:txBody>
      </p:sp>
      <p:sp>
        <p:nvSpPr>
          <p:cNvPr id="4" name="Slide Number Placeholder 3"/>
          <p:cNvSpPr>
            <a:spLocks noGrp="1"/>
          </p:cNvSpPr>
          <p:nvPr>
            <p:ph type="sldNum" sz="quarter" idx="5"/>
          </p:nvPr>
        </p:nvSpPr>
        <p:spPr/>
        <p:txBody>
          <a:bodyPr/>
          <a:lstStyle/>
          <a:p>
            <a:pPr defTabSz="929469">
              <a:defRPr/>
            </a:pPr>
            <a:fld id="{5AF84A96-D404-49A3-BA24-0D9D9C2F78B9}" type="slidenum">
              <a:rPr lang="en-US">
                <a:solidFill>
                  <a:prstClr val="black"/>
                </a:solidFill>
                <a:latin typeface="Calibri" panose="020F0502020204030204"/>
              </a:rPr>
              <a:pPr defTabSz="929469">
                <a:defRPr/>
              </a:pPr>
              <a:t>78</a:t>
            </a:fld>
            <a:endParaRPr lang="en-US">
              <a:solidFill>
                <a:prstClr val="black"/>
              </a:solidFill>
              <a:latin typeface="Calibri" panose="020F0502020204030204"/>
            </a:endParaRPr>
          </a:p>
        </p:txBody>
      </p:sp>
    </p:spTree>
    <p:extLst>
      <p:ext uri="{BB962C8B-B14F-4D97-AF65-F5344CB8AC3E}">
        <p14:creationId xmlns:p14="http://schemas.microsoft.com/office/powerpoint/2010/main" val="4723895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One more little insight to help you understand each color – let’s look at what makes each color decline an invitation.</a:t>
            </a:r>
          </a:p>
          <a:p>
            <a:endParaRPr lang="en-US"/>
          </a:p>
          <a:p>
            <a:r>
              <a:rPr lang="en-US"/>
              <a:t>For GREEN – they’ll tend to decline if the thing looks boring, predictable, or obvious. If it’s repetitive, old fashioned, already been done, or if there’s no room to explore and experiment. Greens want to make sure we’re exploring new ground, otherwise why bother?</a:t>
            </a:r>
          </a:p>
          <a:p>
            <a:endParaRPr lang="en-US"/>
          </a:p>
          <a:p>
            <a:r>
              <a:rPr lang="en-US"/>
              <a:t>For YELLOW – they’ll decline if the thing looks lonely. If there’s no opportunity to bring people together or if there’s not a consensus that it’s something people want to do. Yellows want to make sure they’re not leaving anyone behind, otherwise they’re out.</a:t>
            </a:r>
          </a:p>
          <a:p>
            <a:endParaRPr lang="en-US"/>
          </a:p>
          <a:p>
            <a:r>
              <a:rPr lang="en-US"/>
              <a:t>For RED – they’ll decline if they can’t see the guardrails and instructions. If it’s not clear what right looks like (</a:t>
            </a:r>
            <a:r>
              <a:rPr lang="en-US" err="1"/>
              <a:t>‘cause</a:t>
            </a:r>
            <a:r>
              <a:rPr lang="en-US"/>
              <a:t> then we might be wrong!) or if the outcome is not predictable. Like playing pool, Reds want to call their shot before taking it (otherwise they won’t take it).</a:t>
            </a:r>
          </a:p>
          <a:p>
            <a:endParaRPr lang="en-US"/>
          </a:p>
          <a:p>
            <a:r>
              <a:rPr lang="en-US"/>
              <a:t>For BLUE – they’ll decline if they can’t see the scoreboard or the finish line. If there’s no way to earn points or there’s no way to win. Reds want to be able to keep score, otherwise why bother?</a:t>
            </a:r>
          </a:p>
          <a:p>
            <a:endParaRPr lang="en-US"/>
          </a:p>
          <a:p>
            <a:endParaRPr lang="en-US"/>
          </a:p>
        </p:txBody>
      </p:sp>
      <p:sp>
        <p:nvSpPr>
          <p:cNvPr id="4" name="Slide Number Placeholder 3"/>
          <p:cNvSpPr>
            <a:spLocks noGrp="1"/>
          </p:cNvSpPr>
          <p:nvPr>
            <p:ph type="sldNum" sz="quarter" idx="5"/>
          </p:nvPr>
        </p:nvSpPr>
        <p:spPr/>
        <p:txBody>
          <a:bodyPr/>
          <a:lstStyle/>
          <a:p>
            <a:fld id="{5AF84A96-D404-49A3-BA24-0D9D9C2F78B9}" type="slidenum">
              <a:rPr lang="en-US" smtClean="0"/>
              <a:t>79</a:t>
            </a:fld>
            <a:endParaRPr lang="en-US"/>
          </a:p>
        </p:txBody>
      </p:sp>
    </p:spTree>
    <p:extLst>
      <p:ext uri="{BB962C8B-B14F-4D97-AF65-F5344CB8AC3E}">
        <p14:creationId xmlns:p14="http://schemas.microsoft.com/office/powerpoint/2010/main" val="1450613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But the thing we like most about that </a:t>
            </a:r>
            <a:r>
              <a:rPr lang="en-US" err="1"/>
              <a:t>def’n</a:t>
            </a:r>
            <a:r>
              <a:rPr lang="en-US"/>
              <a:t> is that it puts two key questions on the table – so take a moment to write down some thoughts about your work.</a:t>
            </a:r>
          </a:p>
          <a:p>
            <a:endParaRPr lang="en-US"/>
          </a:p>
          <a:p>
            <a:endParaRPr lang="en-US"/>
          </a:p>
        </p:txBody>
      </p:sp>
      <p:sp>
        <p:nvSpPr>
          <p:cNvPr id="4" name="Slide Number Placeholder 3"/>
          <p:cNvSpPr>
            <a:spLocks noGrp="1"/>
          </p:cNvSpPr>
          <p:nvPr>
            <p:ph type="sldNum" sz="quarter" idx="5"/>
          </p:nvPr>
        </p:nvSpPr>
        <p:spPr/>
        <p:txBody>
          <a:bodyPr/>
          <a:lstStyle/>
          <a:p>
            <a:pPr defTabSz="929469">
              <a:defRPr/>
            </a:pPr>
            <a:fld id="{279FC2E8-C889-43BA-B1BA-B0F4A7615BB3}" type="slidenum">
              <a:rPr lang="en-US">
                <a:solidFill>
                  <a:prstClr val="black"/>
                </a:solidFill>
                <a:latin typeface="Calibri" panose="020F0502020204030204"/>
              </a:rPr>
              <a:pPr defTabSz="929469">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0519940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OK, so how do you use this?</a:t>
            </a:r>
          </a:p>
          <a:p>
            <a:br>
              <a:rPr lang="en-US"/>
            </a:br>
            <a:r>
              <a:rPr lang="en-US"/>
              <a:t>First – as a vocabulary. It gives us a way to describe &amp; understand our own preferences &amp; tendencies &amp; tastes, as well as the preferences of the people around us. </a:t>
            </a:r>
          </a:p>
          <a:p>
            <a:endParaRPr lang="en-US"/>
          </a:p>
          <a:p>
            <a:r>
              <a:rPr lang="en-US"/>
              <a:t>As a Green I can say “Oh, Bob’s not an idiot or a soul-sucking bureaucrat. He’s a Red and he’s trying to make sure we do things right, and Red is an important contributor to the team and helps balance out some of the tendencies I bring as a Green…” And there are times when RED should be in the driver’s seat…</a:t>
            </a:r>
          </a:p>
        </p:txBody>
      </p:sp>
      <p:sp>
        <p:nvSpPr>
          <p:cNvPr id="4" name="Slide Number Placeholder 3"/>
          <p:cNvSpPr>
            <a:spLocks noGrp="1"/>
          </p:cNvSpPr>
          <p:nvPr>
            <p:ph type="sldNum" sz="quarter" idx="5"/>
          </p:nvPr>
        </p:nvSpPr>
        <p:spPr/>
        <p:txBody>
          <a:bodyPr/>
          <a:lstStyle/>
          <a:p>
            <a:pPr defTabSz="929469">
              <a:defRPr/>
            </a:pPr>
            <a:fld id="{5AF84A96-D404-49A3-BA24-0D9D9C2F78B9}" type="slidenum">
              <a:rPr lang="en-US">
                <a:solidFill>
                  <a:prstClr val="black"/>
                </a:solidFill>
                <a:latin typeface="Calibri" panose="020F0502020204030204"/>
              </a:rPr>
              <a:pPr defTabSz="929469">
                <a:defRPr/>
              </a:pPr>
              <a:t>80</a:t>
            </a:fld>
            <a:endParaRPr lang="en-US">
              <a:solidFill>
                <a:prstClr val="black"/>
              </a:solidFill>
              <a:latin typeface="Calibri" panose="020F0502020204030204"/>
            </a:endParaRPr>
          </a:p>
        </p:txBody>
      </p:sp>
    </p:spTree>
    <p:extLst>
      <p:ext uri="{BB962C8B-B14F-4D97-AF65-F5344CB8AC3E}">
        <p14:creationId xmlns:p14="http://schemas.microsoft.com/office/powerpoint/2010/main" val="21725636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If you’re interested, you can go MUCH deeper into all this – the four quadrants each get divided into sub-quadrants, there’s a whole set of competencies in each quadrant… we’re not going to go that deep in the 30 minutes we have today, but I want you to know it exists.</a:t>
            </a:r>
          </a:p>
        </p:txBody>
      </p:sp>
      <p:sp>
        <p:nvSpPr>
          <p:cNvPr id="4" name="Slide Number Placeholder 3"/>
          <p:cNvSpPr>
            <a:spLocks noGrp="1"/>
          </p:cNvSpPr>
          <p:nvPr>
            <p:ph type="sldNum" sz="quarter" idx="5"/>
          </p:nvPr>
        </p:nvSpPr>
        <p:spPr/>
        <p:txBody>
          <a:bodyPr/>
          <a:lstStyle/>
          <a:p>
            <a:pPr defTabSz="929469">
              <a:defRPr/>
            </a:pPr>
            <a:fld id="{5AF84A96-D404-49A3-BA24-0D9D9C2F78B9}" type="slidenum">
              <a:rPr lang="en-US">
                <a:solidFill>
                  <a:prstClr val="black"/>
                </a:solidFill>
                <a:latin typeface="Calibri" panose="020F0502020204030204"/>
              </a:rPr>
              <a:pPr defTabSz="929469">
                <a:defRPr/>
              </a:pPr>
              <a:t>81</a:t>
            </a:fld>
            <a:endParaRPr lang="en-US">
              <a:solidFill>
                <a:prstClr val="black"/>
              </a:solidFill>
              <a:latin typeface="Calibri" panose="020F0502020204030204"/>
            </a:endParaRPr>
          </a:p>
        </p:txBody>
      </p:sp>
    </p:spTree>
    <p:extLst>
      <p:ext uri="{BB962C8B-B14F-4D97-AF65-F5344CB8AC3E}">
        <p14:creationId xmlns:p14="http://schemas.microsoft.com/office/powerpoint/2010/main" val="14850345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If you want to  learn more, download this PDF guide by Robert Quinn and Kim Cameron, Quinn is the one who created the framework in the first place. It includes an assessment you can use to “diagnose your organization” and I’ll put the link in the chat.</a:t>
            </a:r>
          </a:p>
          <a:p>
            <a:endParaRPr lang="en-US"/>
          </a:p>
          <a:p>
            <a:pPr defTabSz="929469">
              <a:defRPr/>
            </a:pPr>
            <a:r>
              <a:rPr lang="en-US"/>
              <a:t>https://www.boomhogeronderwijs.nl/media/8/download_pdf_culture_assessment_workbook.pdf</a:t>
            </a:r>
          </a:p>
          <a:p>
            <a:pPr defTabSz="929469">
              <a:defRPr/>
            </a:pPr>
            <a:endParaRPr lang="en-US"/>
          </a:p>
          <a:p>
            <a:pPr defTabSz="929469">
              <a:defRPr/>
            </a:pPr>
            <a:r>
              <a:rPr lang="en-US"/>
              <a:t>Hope it’s been helpful. Questions &amp; thoughts &amp; discussion?</a:t>
            </a:r>
          </a:p>
          <a:p>
            <a:endParaRPr lang="en-US"/>
          </a:p>
        </p:txBody>
      </p:sp>
      <p:sp>
        <p:nvSpPr>
          <p:cNvPr id="4" name="Slide Number Placeholder 3"/>
          <p:cNvSpPr>
            <a:spLocks noGrp="1"/>
          </p:cNvSpPr>
          <p:nvPr>
            <p:ph type="sldNum" sz="quarter" idx="5"/>
          </p:nvPr>
        </p:nvSpPr>
        <p:spPr/>
        <p:txBody>
          <a:bodyPr/>
          <a:lstStyle/>
          <a:p>
            <a:pPr defTabSz="929469">
              <a:defRPr/>
            </a:pPr>
            <a:fld id="{5AF84A96-D404-49A3-BA24-0D9D9C2F78B9}" type="slidenum">
              <a:rPr lang="en-US">
                <a:solidFill>
                  <a:prstClr val="black"/>
                </a:solidFill>
                <a:latin typeface="Calibri" panose="020F0502020204030204"/>
              </a:rPr>
              <a:pPr defTabSz="929469">
                <a:defRPr/>
              </a:pPr>
              <a:t>82</a:t>
            </a:fld>
            <a:endParaRPr lang="en-US">
              <a:solidFill>
                <a:prstClr val="black"/>
              </a:solidFill>
              <a:latin typeface="Calibri" panose="020F0502020204030204"/>
            </a:endParaRPr>
          </a:p>
        </p:txBody>
      </p:sp>
    </p:spTree>
    <p:extLst>
      <p:ext uri="{BB962C8B-B14F-4D97-AF65-F5344CB8AC3E}">
        <p14:creationId xmlns:p14="http://schemas.microsoft.com/office/powerpoint/2010/main" val="38761011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24B742-AB7D-4B23-8403-46A3CE0E06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6832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 </a:t>
            </a:r>
          </a:p>
        </p:txBody>
      </p:sp>
      <p:sp>
        <p:nvSpPr>
          <p:cNvPr id="4" name="Slide Number Placeholder 3"/>
          <p:cNvSpPr>
            <a:spLocks noGrp="1"/>
          </p:cNvSpPr>
          <p:nvPr>
            <p:ph type="sldNum" sz="quarter" idx="5"/>
          </p:nvPr>
        </p:nvSpPr>
        <p:spPr/>
        <p:txBody>
          <a:bodyPr/>
          <a:lstStyle/>
          <a:p>
            <a:pPr marL="0" marR="0" lvl="0" indent="0" algn="r" defTabSz="309769" rtl="0" eaLnBrk="1" fontAlgn="auto" latinLnBrk="0" hangingPunct="1">
              <a:lnSpc>
                <a:spcPct val="100000"/>
              </a:lnSpc>
              <a:spcBef>
                <a:spcPts val="0"/>
              </a:spcBef>
              <a:spcAft>
                <a:spcPts val="0"/>
              </a:spcAft>
              <a:buClrTx/>
              <a:buSzTx/>
              <a:buFontTx/>
              <a:buNone/>
              <a:tabLst/>
              <a:defRPr/>
            </a:pPr>
            <a:fld id="{739E241D-B025-4634-8CDB-D7557A518879}" type="slidenum">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309769" rtl="0" eaLnBrk="1" fontAlgn="auto" latinLnBrk="0" hangingPunct="1">
                <a:lnSpc>
                  <a:spcPct val="100000"/>
                </a:lnSpc>
                <a:spcBef>
                  <a:spcPts val="0"/>
                </a:spcBef>
                <a:spcAft>
                  <a:spcPts val="0"/>
                </a:spcAft>
                <a:buClrTx/>
                <a:buSzTx/>
                <a:buFontTx/>
                <a:buNone/>
                <a:tabLst/>
                <a:defRPr/>
              </a:pPr>
              <a:t>84</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5452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If we skip this first step (defining the problem), we may end up building something that does NOT solve the problem, or solves the wrong problem… </a:t>
            </a:r>
          </a:p>
          <a:p>
            <a:endParaRPr lang="en-US"/>
          </a:p>
          <a:p>
            <a:r>
              <a:rPr lang="en-US"/>
              <a:t>And we’re likely to have a difficult time coordinating our efforts within the team.</a:t>
            </a:r>
          </a:p>
          <a:p>
            <a:endParaRPr lang="en-US"/>
          </a:p>
          <a:p>
            <a:r>
              <a:rPr lang="en-US"/>
              <a:t>Can you think of a time when you have done or seen this done? What is the outcome? </a:t>
            </a:r>
          </a:p>
        </p:txBody>
      </p:sp>
      <p:sp>
        <p:nvSpPr>
          <p:cNvPr id="4" name="Slide Number Placeholder 3"/>
          <p:cNvSpPr>
            <a:spLocks noGrp="1"/>
          </p:cNvSpPr>
          <p:nvPr>
            <p:ph type="sldNum" sz="quarter" idx="10"/>
          </p:nvPr>
        </p:nvSpPr>
        <p:spPr/>
        <p:txBody>
          <a:bodyPr/>
          <a:lstStyle/>
          <a:p>
            <a:pPr marL="0" marR="0" lvl="0" indent="0" algn="r" defTabSz="619537" rtl="0" eaLnBrk="1" fontAlgn="auto" latinLnBrk="0" hangingPunct="1">
              <a:lnSpc>
                <a:spcPct val="100000"/>
              </a:lnSpc>
              <a:spcBef>
                <a:spcPts val="0"/>
              </a:spcBef>
              <a:spcAft>
                <a:spcPts val="0"/>
              </a:spcAft>
              <a:buClrTx/>
              <a:buSzTx/>
              <a:buFontTx/>
              <a:buNone/>
              <a:tabLst/>
              <a:defRPr/>
            </a:pPr>
            <a:fld id="{279FC2E8-C889-43BA-B1BA-B0F4A7615BB3}" type="slidenum">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19537" rtl="0" eaLnBrk="1" fontAlgn="auto" latinLnBrk="0" hangingPunct="1">
                <a:lnSpc>
                  <a:spcPct val="100000"/>
                </a:lnSpc>
                <a:spcBef>
                  <a:spcPts val="0"/>
                </a:spcBef>
                <a:spcAft>
                  <a:spcPts val="0"/>
                </a:spcAft>
                <a:buClrTx/>
                <a:buSzTx/>
                <a:buFontTx/>
                <a:buNone/>
                <a:tabLst/>
                <a:defRPr/>
              </a:pPr>
              <a:t>85</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3485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r>
              <a:rPr lang="sv-SE">
                <a:hlinkClick r:id="rId3"/>
              </a:rPr>
              <a:t>Problem Framing - Innovation Toolkit (mitre.org)</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C7E272-37A0-4AF5-AC4A-68F4EAF6E14F}"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7250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C7E272-37A0-4AF5-AC4A-68F4EAF6E14F}"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0087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C7E272-37A0-4AF5-AC4A-68F4EAF6E14F}"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6245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C7E272-37A0-4AF5-AC4A-68F4EAF6E14F}"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714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  Share with someone next to you.   Then share a few out with the larger groups </a:t>
            </a:r>
          </a:p>
        </p:txBody>
      </p:sp>
      <p:sp>
        <p:nvSpPr>
          <p:cNvPr id="4" name="Slide Number Placeholder 3"/>
          <p:cNvSpPr>
            <a:spLocks noGrp="1"/>
          </p:cNvSpPr>
          <p:nvPr>
            <p:ph type="sldNum" sz="quarter" idx="5"/>
          </p:nvPr>
        </p:nvSpPr>
        <p:spPr/>
        <p:txBody>
          <a:bodyPr/>
          <a:lstStyle/>
          <a:p>
            <a:fld id="{B124B742-AB7D-4B23-8403-46A3CE0E0630}" type="slidenum">
              <a:rPr lang="en-US" smtClean="0"/>
              <a:t>9</a:t>
            </a:fld>
            <a:endParaRPr lang="en-US"/>
          </a:p>
        </p:txBody>
      </p:sp>
    </p:spTree>
    <p:extLst>
      <p:ext uri="{BB962C8B-B14F-4D97-AF65-F5344CB8AC3E}">
        <p14:creationId xmlns:p14="http://schemas.microsoft.com/office/powerpoint/2010/main" val="21270117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C7E272-37A0-4AF5-AC4A-68F4EAF6E14F}"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5415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C7E272-37A0-4AF5-AC4A-68F4EAF6E14F}"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8780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21AF85-23DB-4EF3-AEBB-2F7BA47FDD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4221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 </a:t>
            </a:r>
          </a:p>
        </p:txBody>
      </p:sp>
      <p:sp>
        <p:nvSpPr>
          <p:cNvPr id="4" name="Slide Number Placeholder 3"/>
          <p:cNvSpPr>
            <a:spLocks noGrp="1"/>
          </p:cNvSpPr>
          <p:nvPr>
            <p:ph type="sldNum" sz="quarter" idx="5"/>
          </p:nvPr>
        </p:nvSpPr>
        <p:spPr/>
        <p:txBody>
          <a:bodyPr/>
          <a:lstStyle/>
          <a:p>
            <a:pPr marL="0" marR="0" lvl="0" indent="0" algn="r" defTabSz="309769" rtl="0" eaLnBrk="1" fontAlgn="auto" latinLnBrk="0" hangingPunct="1">
              <a:lnSpc>
                <a:spcPct val="100000"/>
              </a:lnSpc>
              <a:spcBef>
                <a:spcPts val="0"/>
              </a:spcBef>
              <a:spcAft>
                <a:spcPts val="0"/>
              </a:spcAft>
              <a:buClrTx/>
              <a:buSzTx/>
              <a:buFontTx/>
              <a:buNone/>
              <a:tabLst/>
              <a:defRPr/>
            </a:pPr>
            <a:fld id="{739E241D-B025-4634-8CDB-D7557A518879}" type="slidenum">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309769" rtl="0" eaLnBrk="1" fontAlgn="auto" latinLnBrk="0" hangingPunct="1">
                <a:lnSpc>
                  <a:spcPct val="100000"/>
                </a:lnSpc>
                <a:spcBef>
                  <a:spcPts val="0"/>
                </a:spcBef>
                <a:spcAft>
                  <a:spcPts val="0"/>
                </a:spcAft>
                <a:buClrTx/>
                <a:buSzTx/>
                <a:buFontTx/>
                <a:buNone/>
                <a:tabLst/>
                <a:defRPr/>
              </a:pPr>
              <a:t>93</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58413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Who here has used Rose, Bud, Thorn? What did you use it for? What did you learn? </a:t>
            </a:r>
          </a:p>
        </p:txBody>
      </p:sp>
      <p:sp>
        <p:nvSpPr>
          <p:cNvPr id="4" name="Slide Number Placeholder 3"/>
          <p:cNvSpPr>
            <a:spLocks noGrp="1"/>
          </p:cNvSpPr>
          <p:nvPr>
            <p:ph type="sldNum" sz="quarter" idx="5"/>
          </p:nvPr>
        </p:nvSpPr>
        <p:spPr/>
        <p:txBody>
          <a:bodyPr/>
          <a:lstStyle/>
          <a:p>
            <a:fld id="{B124B742-AB7D-4B23-8403-46A3CE0E0630}" type="slidenum">
              <a:rPr lang="en-US" smtClean="0"/>
              <a:t>94</a:t>
            </a:fld>
            <a:endParaRPr lang="en-US"/>
          </a:p>
        </p:txBody>
      </p:sp>
    </p:spTree>
    <p:extLst>
      <p:ext uri="{BB962C8B-B14F-4D97-AF65-F5344CB8AC3E}">
        <p14:creationId xmlns:p14="http://schemas.microsoft.com/office/powerpoint/2010/main" val="11060820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 </a:t>
            </a:r>
          </a:p>
        </p:txBody>
      </p:sp>
      <p:sp>
        <p:nvSpPr>
          <p:cNvPr id="4" name="Slide Number Placeholder 3"/>
          <p:cNvSpPr>
            <a:spLocks noGrp="1"/>
          </p:cNvSpPr>
          <p:nvPr>
            <p:ph type="sldNum" sz="quarter" idx="5"/>
          </p:nvPr>
        </p:nvSpPr>
        <p:spPr/>
        <p:txBody>
          <a:bodyPr/>
          <a:lstStyle/>
          <a:p>
            <a:fld id="{B124B742-AB7D-4B23-8403-46A3CE0E0630}" type="slidenum">
              <a:rPr lang="en-US" smtClean="0"/>
              <a:t>95</a:t>
            </a:fld>
            <a:endParaRPr lang="en-US"/>
          </a:p>
        </p:txBody>
      </p:sp>
    </p:spTree>
    <p:extLst>
      <p:ext uri="{BB962C8B-B14F-4D97-AF65-F5344CB8AC3E}">
        <p14:creationId xmlns:p14="http://schemas.microsoft.com/office/powerpoint/2010/main" val="7714142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9469">
              <a:defRPr/>
            </a:pPr>
            <a:fld id="{279FC2E8-C889-43BA-B1BA-B0F4A7615BB3}" type="slidenum">
              <a:rPr lang="en-US">
                <a:solidFill>
                  <a:prstClr val="black"/>
                </a:solidFill>
                <a:latin typeface="Calibri" panose="020F0502020204030204"/>
              </a:rPr>
              <a:pPr defTabSz="929469">
                <a:defRPr/>
              </a:pPr>
              <a:t>96</a:t>
            </a:fld>
            <a:endParaRPr lang="en-US">
              <a:solidFill>
                <a:prstClr val="black"/>
              </a:solidFill>
              <a:latin typeface="Calibri" panose="020F0502020204030204"/>
            </a:endParaRPr>
          </a:p>
        </p:txBody>
      </p:sp>
    </p:spTree>
    <p:extLst>
      <p:ext uri="{BB962C8B-B14F-4D97-AF65-F5344CB8AC3E}">
        <p14:creationId xmlns:p14="http://schemas.microsoft.com/office/powerpoint/2010/main" val="291961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1.tiff"/><Relationship Id="rId2" Type="http://schemas.openxmlformats.org/officeDocument/2006/relationships/image" Target="../media/image6.tiff"/><Relationship Id="rId1" Type="http://schemas.openxmlformats.org/officeDocument/2006/relationships/slideMaster" Target="../slideMasters/slideMaster7.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CA3F-F108-4576-807B-ABAC1FECA5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B54536-2843-4DE5-982D-828AA414CF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23AA9F-CD95-49E1-9F90-DAE03C9DA0D4}"/>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5" name="Footer Placeholder 4">
            <a:extLst>
              <a:ext uri="{FF2B5EF4-FFF2-40B4-BE49-F238E27FC236}">
                <a16:creationId xmlns:a16="http://schemas.microsoft.com/office/drawing/2014/main" id="{C4401669-C5E2-4E58-B1F6-4C6BA2912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48D0A-84E4-402E-A0A5-5F07F8324861}"/>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3707104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58F6-4242-4783-9190-4C3390A92D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E0210-58DE-4EF3-89FA-DFF72C1B940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E9A8F-1F6B-41DB-B93F-E759C0ADF576}"/>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5" name="Footer Placeholder 4">
            <a:extLst>
              <a:ext uri="{FF2B5EF4-FFF2-40B4-BE49-F238E27FC236}">
                <a16:creationId xmlns:a16="http://schemas.microsoft.com/office/drawing/2014/main" id="{C1CEBA49-21F3-411E-B4FC-61A5AD6A4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D39CDC-2274-4099-9802-0E67FB75299C}"/>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2267064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32BB78-5279-4822-ACA4-B6EF451AB4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F4AF41-EA56-4700-B122-9738DFFFD69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A335B-E86C-4DD4-9CF9-5CCB17150CE9}"/>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5" name="Footer Placeholder 4">
            <a:extLst>
              <a:ext uri="{FF2B5EF4-FFF2-40B4-BE49-F238E27FC236}">
                <a16:creationId xmlns:a16="http://schemas.microsoft.com/office/drawing/2014/main" id="{C79CE159-54E1-4059-8333-DCB7FFBB0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B915BF-5D59-46E6-BB1B-C894E4AC40DF}"/>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803512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 Images with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lvl1pPr>
              <a:defRPr sz="3200"/>
            </a:lvl1pPr>
          </a:lstStyle>
          <a:p>
            <a:r>
              <a:rPr lang="en-US"/>
              <a:t>Click to edit Master title style</a:t>
            </a:r>
          </a:p>
        </p:txBody>
      </p:sp>
      <p:sp>
        <p:nvSpPr>
          <p:cNvPr id="8" name="Picture Placeholder 7">
            <a:extLst>
              <a:ext uri="{FF2B5EF4-FFF2-40B4-BE49-F238E27FC236}">
                <a16:creationId xmlns:a16="http://schemas.microsoft.com/office/drawing/2014/main" id="{115A1935-EBF2-EE49-BBE2-D24AFDB53F6C}"/>
              </a:ext>
            </a:extLst>
          </p:cNvPr>
          <p:cNvSpPr>
            <a:spLocks noGrp="1"/>
          </p:cNvSpPr>
          <p:nvPr>
            <p:ph type="pic" sz="quarter" idx="13" hasCustomPrompt="1"/>
          </p:nvPr>
        </p:nvSpPr>
        <p:spPr>
          <a:xfrm>
            <a:off x="429768" y="1550206"/>
            <a:ext cx="3429000" cy="2286000"/>
          </a:xfrm>
          <a:prstGeom prst="rect">
            <a:avLst/>
          </a:prstGeom>
          <a:solidFill>
            <a:schemeClr val="bg1">
              <a:lumMod val="95000"/>
            </a:schemeClr>
          </a:solidFill>
        </p:spPr>
        <p:txBody>
          <a:bodyPr>
            <a:noAutofit/>
          </a:bodyPr>
          <a:lstStyle>
            <a:lvl1pPr marL="0" indent="0" algn="ctr">
              <a:buFontTx/>
              <a:buNone/>
              <a:defRPr sz="1200" b="0"/>
            </a:lvl1pPr>
          </a:lstStyle>
          <a:p>
            <a:r>
              <a:rPr lang="en-US"/>
              <a:t>Drag photo to placeholder or click on icon to place photo from file.</a:t>
            </a:r>
          </a:p>
        </p:txBody>
      </p:sp>
      <p:sp>
        <p:nvSpPr>
          <p:cNvPr id="13" name="Text Placeholder 12">
            <a:extLst>
              <a:ext uri="{FF2B5EF4-FFF2-40B4-BE49-F238E27FC236}">
                <a16:creationId xmlns:a16="http://schemas.microsoft.com/office/drawing/2014/main" id="{5934B615-5089-6946-81B9-FEB564842928}"/>
              </a:ext>
            </a:extLst>
          </p:cNvPr>
          <p:cNvSpPr>
            <a:spLocks noGrp="1"/>
          </p:cNvSpPr>
          <p:nvPr>
            <p:ph type="body" sz="quarter" idx="16"/>
          </p:nvPr>
        </p:nvSpPr>
        <p:spPr>
          <a:xfrm>
            <a:off x="429768" y="4001580"/>
            <a:ext cx="3429000" cy="548640"/>
          </a:xfrm>
          <a:prstGeom prst="rect">
            <a:avLst/>
          </a:prstGeom>
        </p:spPr>
        <p:txBody>
          <a:bodyPr anchor="ct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9F16AD19-C929-F44A-BFE7-11AC7698C339}"/>
              </a:ext>
            </a:extLst>
          </p:cNvPr>
          <p:cNvSpPr>
            <a:spLocks noGrp="1"/>
          </p:cNvSpPr>
          <p:nvPr>
            <p:ph type="body" sz="quarter" idx="19"/>
          </p:nvPr>
        </p:nvSpPr>
        <p:spPr>
          <a:xfrm>
            <a:off x="429768" y="4612675"/>
            <a:ext cx="3429000" cy="146304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Picture Placeholder 7">
            <a:extLst>
              <a:ext uri="{FF2B5EF4-FFF2-40B4-BE49-F238E27FC236}">
                <a16:creationId xmlns:a16="http://schemas.microsoft.com/office/drawing/2014/main" id="{6663AFA1-4018-124B-B57A-CD0B7B430A48}"/>
              </a:ext>
            </a:extLst>
          </p:cNvPr>
          <p:cNvSpPr>
            <a:spLocks noGrp="1"/>
          </p:cNvSpPr>
          <p:nvPr>
            <p:ph type="pic" sz="quarter" idx="15" hasCustomPrompt="1"/>
          </p:nvPr>
        </p:nvSpPr>
        <p:spPr>
          <a:xfrm>
            <a:off x="4381500" y="1550206"/>
            <a:ext cx="3429000" cy="2286000"/>
          </a:xfrm>
          <a:prstGeom prst="rect">
            <a:avLst/>
          </a:prstGeom>
          <a:solidFill>
            <a:schemeClr val="bg1">
              <a:lumMod val="95000"/>
            </a:schemeClr>
          </a:solidFill>
        </p:spPr>
        <p:txBody>
          <a:bodyPr>
            <a:noAutofit/>
          </a:bodyPr>
          <a:lstStyle>
            <a:lvl1pPr marL="0" indent="0" algn="ctr">
              <a:buFontTx/>
              <a:buNone/>
              <a:defRPr sz="1200" b="0"/>
            </a:lvl1pPr>
          </a:lstStyle>
          <a:p>
            <a:r>
              <a:rPr lang="en-US"/>
              <a:t>Drag photo to placeholder or click on icon to place photo from file.</a:t>
            </a:r>
          </a:p>
        </p:txBody>
      </p:sp>
      <p:sp>
        <p:nvSpPr>
          <p:cNvPr id="14" name="Text Placeholder 12">
            <a:extLst>
              <a:ext uri="{FF2B5EF4-FFF2-40B4-BE49-F238E27FC236}">
                <a16:creationId xmlns:a16="http://schemas.microsoft.com/office/drawing/2014/main" id="{B67DA3E1-D040-1944-85D2-003542FF29BF}"/>
              </a:ext>
            </a:extLst>
          </p:cNvPr>
          <p:cNvSpPr>
            <a:spLocks noGrp="1"/>
          </p:cNvSpPr>
          <p:nvPr>
            <p:ph type="body" sz="quarter" idx="17"/>
          </p:nvPr>
        </p:nvSpPr>
        <p:spPr>
          <a:xfrm>
            <a:off x="4381500" y="4001580"/>
            <a:ext cx="3429000" cy="548640"/>
          </a:xfrm>
          <a:prstGeom prst="rect">
            <a:avLst/>
          </a:prstGeom>
        </p:spPr>
        <p:txBody>
          <a:bodyPr anchor="ct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F18B598-C082-C74A-9346-8C633AA97C5F}"/>
              </a:ext>
            </a:extLst>
          </p:cNvPr>
          <p:cNvSpPr>
            <a:spLocks noGrp="1"/>
          </p:cNvSpPr>
          <p:nvPr>
            <p:ph type="body" sz="quarter" idx="21"/>
          </p:nvPr>
        </p:nvSpPr>
        <p:spPr>
          <a:xfrm>
            <a:off x="4375983" y="4612675"/>
            <a:ext cx="3429000" cy="146304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Picture Placeholder 7">
            <a:extLst>
              <a:ext uri="{FF2B5EF4-FFF2-40B4-BE49-F238E27FC236}">
                <a16:creationId xmlns:a16="http://schemas.microsoft.com/office/drawing/2014/main" id="{79A67101-E2AC-154F-B4BD-7A37C1BAD188}"/>
              </a:ext>
            </a:extLst>
          </p:cNvPr>
          <p:cNvSpPr>
            <a:spLocks noGrp="1"/>
          </p:cNvSpPr>
          <p:nvPr>
            <p:ph type="pic" sz="quarter" idx="14" hasCustomPrompt="1"/>
          </p:nvPr>
        </p:nvSpPr>
        <p:spPr>
          <a:xfrm>
            <a:off x="8349419" y="1550206"/>
            <a:ext cx="3429000" cy="2286000"/>
          </a:xfrm>
          <a:prstGeom prst="rect">
            <a:avLst/>
          </a:prstGeom>
          <a:solidFill>
            <a:schemeClr val="bg1">
              <a:lumMod val="95000"/>
            </a:schemeClr>
          </a:solidFill>
        </p:spPr>
        <p:txBody>
          <a:bodyPr>
            <a:noAutofit/>
          </a:bodyPr>
          <a:lstStyle>
            <a:lvl1pPr marL="0" indent="0" algn="ctr">
              <a:buFontTx/>
              <a:buNone/>
              <a:defRPr sz="1200" b="0"/>
            </a:lvl1pPr>
          </a:lstStyle>
          <a:p>
            <a:r>
              <a:rPr lang="en-US"/>
              <a:t>Drag photo to placeholder or click on icon to place photo from file.</a:t>
            </a:r>
          </a:p>
        </p:txBody>
      </p:sp>
      <p:sp>
        <p:nvSpPr>
          <p:cNvPr id="15" name="Text Placeholder 12">
            <a:extLst>
              <a:ext uri="{FF2B5EF4-FFF2-40B4-BE49-F238E27FC236}">
                <a16:creationId xmlns:a16="http://schemas.microsoft.com/office/drawing/2014/main" id="{1AA0E67A-35A8-1447-A809-38A53767F2F5}"/>
              </a:ext>
            </a:extLst>
          </p:cNvPr>
          <p:cNvSpPr>
            <a:spLocks noGrp="1"/>
          </p:cNvSpPr>
          <p:nvPr>
            <p:ph type="body" sz="quarter" idx="18"/>
          </p:nvPr>
        </p:nvSpPr>
        <p:spPr>
          <a:xfrm>
            <a:off x="8349419" y="4001580"/>
            <a:ext cx="3429000" cy="548640"/>
          </a:xfrm>
          <a:prstGeom prst="rect">
            <a:avLst/>
          </a:prstGeom>
        </p:spPr>
        <p:txBody>
          <a:bodyPr anchor="ct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C2053C98-4C01-2E4B-AF37-0560723F3D74}"/>
              </a:ext>
            </a:extLst>
          </p:cNvPr>
          <p:cNvSpPr>
            <a:spLocks noGrp="1"/>
          </p:cNvSpPr>
          <p:nvPr>
            <p:ph type="body" sz="quarter" idx="20"/>
          </p:nvPr>
        </p:nvSpPr>
        <p:spPr>
          <a:xfrm>
            <a:off x="8343900" y="4612675"/>
            <a:ext cx="3429000" cy="146304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Footer Placeholder 5">
            <a:extLst>
              <a:ext uri="{FF2B5EF4-FFF2-40B4-BE49-F238E27FC236}">
                <a16:creationId xmlns:a16="http://schemas.microsoft.com/office/drawing/2014/main" id="{C59416A6-836E-42E2-8BEA-49FE4D08A532}"/>
              </a:ext>
            </a:extLst>
          </p:cNvPr>
          <p:cNvSpPr>
            <a:spLocks noGrp="1"/>
          </p:cNvSpPr>
          <p:nvPr>
            <p:ph type="ftr" sz="quarter" idx="11"/>
          </p:nvPr>
        </p:nvSpPr>
        <p:spPr>
          <a:xfrm>
            <a:off x="1687368" y="6400800"/>
            <a:ext cx="8817264" cy="182880"/>
          </a:xfrm>
        </p:spPr>
        <p:txBody>
          <a:bodyPr/>
          <a:lstStyle/>
          <a:p>
            <a:r>
              <a:rPr lang="en-US"/>
              <a:t>© 2024 THE MITRE CORPORATION. ALL RIGHTS RESERVED. FOR INTERNAL USE ONLY.</a:t>
            </a:r>
          </a:p>
        </p:txBody>
      </p:sp>
      <p:pic>
        <p:nvPicPr>
          <p:cNvPr id="21" name="Picture 20" descr="MITRE Logo MITRE">
            <a:extLst>
              <a:ext uri="{FF2B5EF4-FFF2-40B4-BE49-F238E27FC236}">
                <a16:creationId xmlns:a16="http://schemas.microsoft.com/office/drawing/2014/main" id="{BD877EDB-D96C-42D0-B0FC-693A45EF50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9768" y="6327648"/>
            <a:ext cx="711749" cy="274320"/>
          </a:xfrm>
          <a:prstGeom prst="rect">
            <a:avLst/>
          </a:prstGeom>
        </p:spPr>
      </p:pic>
    </p:spTree>
    <p:extLst>
      <p:ext uri="{BB962C8B-B14F-4D97-AF65-F5344CB8AC3E}">
        <p14:creationId xmlns:p14="http://schemas.microsoft.com/office/powerpoint/2010/main" val="1849135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6BF9C43-5E2D-445E-8D72-FA6B15296B32}"/>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D4551A5-EAE6-48D4-B9FC-59FAF3A5922F}" type="datetimeFigureOut">
              <a:rPr lang="en-US"/>
              <a:pPr>
                <a:defRPr/>
              </a:pPr>
              <a:t>12/11/2024</a:t>
            </a:fld>
            <a:endParaRPr lang="en-US"/>
          </a:p>
        </p:txBody>
      </p:sp>
      <p:sp>
        <p:nvSpPr>
          <p:cNvPr id="5" name="Footer Placeholder 4">
            <a:extLst>
              <a:ext uri="{FF2B5EF4-FFF2-40B4-BE49-F238E27FC236}">
                <a16:creationId xmlns:a16="http://schemas.microsoft.com/office/drawing/2014/main" id="{98CABF32-3D93-4F08-B75F-6DC2E1C13CE3}"/>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BA8C27E7-8A43-42FE-B7B7-500D41505D65}"/>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A5E7A3CC-04F5-4F9D-BC1E-3D30A0B563FA}" type="slidenum">
              <a:rPr lang="en-US" altLang="en-US"/>
              <a:pPr>
                <a:defRPr/>
              </a:pPr>
              <a:t>‹#›</a:t>
            </a:fld>
            <a:endParaRPr lang="en-US" altLang="en-US"/>
          </a:p>
        </p:txBody>
      </p:sp>
    </p:spTree>
    <p:extLst>
      <p:ext uri="{BB962C8B-B14F-4D97-AF65-F5344CB8AC3E}">
        <p14:creationId xmlns:p14="http://schemas.microsoft.com/office/powerpoint/2010/main" val="1776249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3DC71-555C-4545-82C2-1C2F773495E1}"/>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99CA9FA-787C-4DAF-9F81-301E5631ED34}" type="datetimeFigureOut">
              <a:rPr lang="en-US"/>
              <a:pPr>
                <a:defRPr/>
              </a:pPr>
              <a:t>12/11/2024</a:t>
            </a:fld>
            <a:endParaRPr lang="en-US"/>
          </a:p>
        </p:txBody>
      </p:sp>
      <p:sp>
        <p:nvSpPr>
          <p:cNvPr id="5" name="Footer Placeholder 4">
            <a:extLst>
              <a:ext uri="{FF2B5EF4-FFF2-40B4-BE49-F238E27FC236}">
                <a16:creationId xmlns:a16="http://schemas.microsoft.com/office/drawing/2014/main" id="{50BBDBE5-514B-442B-8537-FBEC96EB99D9}"/>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D146ED36-0E4C-4139-9716-6AAFF5569FD6}"/>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6AFA8A70-E6E1-4C50-8941-8CCF72164761}" type="slidenum">
              <a:rPr lang="en-US" altLang="en-US"/>
              <a:pPr>
                <a:defRPr/>
              </a:pPr>
              <a:t>‹#›</a:t>
            </a:fld>
            <a:endParaRPr lang="en-US" altLang="en-US"/>
          </a:p>
        </p:txBody>
      </p:sp>
    </p:spTree>
    <p:extLst>
      <p:ext uri="{BB962C8B-B14F-4D97-AF65-F5344CB8AC3E}">
        <p14:creationId xmlns:p14="http://schemas.microsoft.com/office/powerpoint/2010/main" val="1930549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CBDBF7-4749-48D3-B2BF-1CACF80C6B5C}"/>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4765F4D-14A9-4581-9817-F4F8822A57C9}" type="datetimeFigureOut">
              <a:rPr lang="en-US"/>
              <a:pPr>
                <a:defRPr/>
              </a:pPr>
              <a:t>12/11/2024</a:t>
            </a:fld>
            <a:endParaRPr lang="en-US"/>
          </a:p>
        </p:txBody>
      </p:sp>
      <p:sp>
        <p:nvSpPr>
          <p:cNvPr id="5" name="Footer Placeholder 4">
            <a:extLst>
              <a:ext uri="{FF2B5EF4-FFF2-40B4-BE49-F238E27FC236}">
                <a16:creationId xmlns:a16="http://schemas.microsoft.com/office/drawing/2014/main" id="{E10435FF-A20B-4C56-A562-9C2DF3F266EE}"/>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8E1E600F-77DD-4F99-AA95-DDF4C75238F6}"/>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8AA47309-C6F8-4F61-BD12-E8A85BA605E7}" type="slidenum">
              <a:rPr lang="en-US" altLang="en-US"/>
              <a:pPr>
                <a:defRPr/>
              </a:pPr>
              <a:t>‹#›</a:t>
            </a:fld>
            <a:endParaRPr lang="en-US" altLang="en-US"/>
          </a:p>
        </p:txBody>
      </p:sp>
    </p:spTree>
    <p:extLst>
      <p:ext uri="{BB962C8B-B14F-4D97-AF65-F5344CB8AC3E}">
        <p14:creationId xmlns:p14="http://schemas.microsoft.com/office/powerpoint/2010/main" val="3765145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AFB945-D18B-49FC-ABF8-B6EE130482B2}"/>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DEE20B3-2242-4B0F-9543-05784002E427}" type="datetimeFigureOut">
              <a:rPr lang="en-US"/>
              <a:pPr>
                <a:defRPr/>
              </a:pPr>
              <a:t>12/11/2024</a:t>
            </a:fld>
            <a:endParaRPr lang="en-US"/>
          </a:p>
        </p:txBody>
      </p:sp>
      <p:sp>
        <p:nvSpPr>
          <p:cNvPr id="6" name="Footer Placeholder 5">
            <a:extLst>
              <a:ext uri="{FF2B5EF4-FFF2-40B4-BE49-F238E27FC236}">
                <a16:creationId xmlns:a16="http://schemas.microsoft.com/office/drawing/2014/main" id="{B2236B59-1FA9-4699-8A5F-A0B5CB9F2A39}"/>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4FDBB658-A8ED-48A3-BB92-1D3C64355A30}"/>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4944D3F7-A84F-4EBF-A7F8-DE82DEEC1A02}" type="slidenum">
              <a:rPr lang="en-US" altLang="en-US"/>
              <a:pPr>
                <a:defRPr/>
              </a:pPr>
              <a:t>‹#›</a:t>
            </a:fld>
            <a:endParaRPr lang="en-US" altLang="en-US"/>
          </a:p>
        </p:txBody>
      </p:sp>
    </p:spTree>
    <p:extLst>
      <p:ext uri="{BB962C8B-B14F-4D97-AF65-F5344CB8AC3E}">
        <p14:creationId xmlns:p14="http://schemas.microsoft.com/office/powerpoint/2010/main" val="2670131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232DB2-64EE-4E79-BDFA-EE68C0B7929A}"/>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F050A8F-1AF5-42C0-9FCC-8A10DA10A74B}" type="datetimeFigureOut">
              <a:rPr lang="en-US"/>
              <a:pPr>
                <a:defRPr/>
              </a:pPr>
              <a:t>12/11/2024</a:t>
            </a:fld>
            <a:endParaRPr lang="en-US"/>
          </a:p>
        </p:txBody>
      </p:sp>
      <p:sp>
        <p:nvSpPr>
          <p:cNvPr id="8" name="Footer Placeholder 7">
            <a:extLst>
              <a:ext uri="{FF2B5EF4-FFF2-40B4-BE49-F238E27FC236}">
                <a16:creationId xmlns:a16="http://schemas.microsoft.com/office/drawing/2014/main" id="{4B29F35C-2DD1-4406-AAE5-6513EB9D1134}"/>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1D8C20D8-2B88-46E7-ACCD-D9E6D3635C97}"/>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23288B19-D1D7-4952-A8EE-E5D456AC7B0D}" type="slidenum">
              <a:rPr lang="en-US" altLang="en-US"/>
              <a:pPr>
                <a:defRPr/>
              </a:pPr>
              <a:t>‹#›</a:t>
            </a:fld>
            <a:endParaRPr lang="en-US" altLang="en-US"/>
          </a:p>
        </p:txBody>
      </p:sp>
    </p:spTree>
    <p:extLst>
      <p:ext uri="{BB962C8B-B14F-4D97-AF65-F5344CB8AC3E}">
        <p14:creationId xmlns:p14="http://schemas.microsoft.com/office/powerpoint/2010/main" val="2823984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38BE94-E1C4-4436-8C71-283FC5729125}"/>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1E83437-B845-4777-A7FB-2FD13ACF469F}" type="datetimeFigureOut">
              <a:rPr lang="en-US"/>
              <a:pPr>
                <a:defRPr/>
              </a:pPr>
              <a:t>12/11/2024</a:t>
            </a:fld>
            <a:endParaRPr lang="en-US"/>
          </a:p>
        </p:txBody>
      </p:sp>
      <p:sp>
        <p:nvSpPr>
          <p:cNvPr id="4" name="Footer Placeholder 3">
            <a:extLst>
              <a:ext uri="{FF2B5EF4-FFF2-40B4-BE49-F238E27FC236}">
                <a16:creationId xmlns:a16="http://schemas.microsoft.com/office/drawing/2014/main" id="{E3D9D959-DCC7-4F23-B961-984F2FCC9016}"/>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06CE505C-A682-4F91-83EE-06D4FF9AA32A}"/>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A0C33D73-58C5-4721-AD7E-554706306087}" type="slidenum">
              <a:rPr lang="en-US" altLang="en-US"/>
              <a:pPr>
                <a:defRPr/>
              </a:pPr>
              <a:t>‹#›</a:t>
            </a:fld>
            <a:endParaRPr lang="en-US" altLang="en-US"/>
          </a:p>
        </p:txBody>
      </p:sp>
    </p:spTree>
    <p:extLst>
      <p:ext uri="{BB962C8B-B14F-4D97-AF65-F5344CB8AC3E}">
        <p14:creationId xmlns:p14="http://schemas.microsoft.com/office/powerpoint/2010/main" val="513832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B5E387-8BE6-43F9-9BF2-C080B4E1F1F7}"/>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BB53780-67D4-429D-A1A7-40437027CA27}" type="datetimeFigureOut">
              <a:rPr lang="en-US"/>
              <a:pPr>
                <a:defRPr/>
              </a:pPr>
              <a:t>12/11/2024</a:t>
            </a:fld>
            <a:endParaRPr lang="en-US"/>
          </a:p>
        </p:txBody>
      </p:sp>
      <p:sp>
        <p:nvSpPr>
          <p:cNvPr id="3" name="Footer Placeholder 2">
            <a:extLst>
              <a:ext uri="{FF2B5EF4-FFF2-40B4-BE49-F238E27FC236}">
                <a16:creationId xmlns:a16="http://schemas.microsoft.com/office/drawing/2014/main" id="{06559812-39B7-4823-A38E-C54A4BB33DCF}"/>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8D22B1AC-BA6B-46D7-A6E5-2B6C2E7C2C39}"/>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0D0E0FDC-A0DF-4BDE-BCBF-71C891325A5A}" type="slidenum">
              <a:rPr lang="en-US" altLang="en-US"/>
              <a:pPr>
                <a:defRPr/>
              </a:pPr>
              <a:t>‹#›</a:t>
            </a:fld>
            <a:endParaRPr lang="en-US" altLang="en-US"/>
          </a:p>
        </p:txBody>
      </p:sp>
    </p:spTree>
    <p:extLst>
      <p:ext uri="{BB962C8B-B14F-4D97-AF65-F5344CB8AC3E}">
        <p14:creationId xmlns:p14="http://schemas.microsoft.com/office/powerpoint/2010/main" val="2073135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265F-6330-4711-A698-CB3948EA4F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724091-B8ED-49DE-9693-8DAD287292E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7004C6-7E82-4C9A-8900-EE1BA5D1566D}"/>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5" name="Footer Placeholder 4">
            <a:extLst>
              <a:ext uri="{FF2B5EF4-FFF2-40B4-BE49-F238E27FC236}">
                <a16:creationId xmlns:a16="http://schemas.microsoft.com/office/drawing/2014/main" id="{7EF6CEB2-997D-46CD-B3C8-E3EBD1BD28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159D8-AD8B-41CA-B8EE-8F30999098BB}"/>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789869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44A2258-3336-4C85-AA52-276662484AD2}"/>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5ACFB2D-BDE0-417D-938E-18D19BFE906B}" type="datetimeFigureOut">
              <a:rPr lang="en-US"/>
              <a:pPr>
                <a:defRPr/>
              </a:pPr>
              <a:t>12/11/2024</a:t>
            </a:fld>
            <a:endParaRPr lang="en-US"/>
          </a:p>
        </p:txBody>
      </p:sp>
      <p:sp>
        <p:nvSpPr>
          <p:cNvPr id="6" name="Footer Placeholder 5">
            <a:extLst>
              <a:ext uri="{FF2B5EF4-FFF2-40B4-BE49-F238E27FC236}">
                <a16:creationId xmlns:a16="http://schemas.microsoft.com/office/drawing/2014/main" id="{8B05BE52-8264-4DB6-97C4-B7AC15F2704F}"/>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08F7EF3A-8117-4123-858B-4856F0EBCE97}"/>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0E26A26A-6CDD-4E22-B092-7A4B4F434B5C}" type="slidenum">
              <a:rPr lang="en-US" altLang="en-US"/>
              <a:pPr>
                <a:defRPr/>
              </a:pPr>
              <a:t>‹#›</a:t>
            </a:fld>
            <a:endParaRPr lang="en-US" altLang="en-US"/>
          </a:p>
        </p:txBody>
      </p:sp>
    </p:spTree>
    <p:extLst>
      <p:ext uri="{BB962C8B-B14F-4D97-AF65-F5344CB8AC3E}">
        <p14:creationId xmlns:p14="http://schemas.microsoft.com/office/powerpoint/2010/main" val="3444346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B33215D-7259-4C9F-95A8-9C76B5EAD267}"/>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DDB9EEB-7C0F-4CB0-99E0-6E557A17E345}" type="datetimeFigureOut">
              <a:rPr lang="en-US"/>
              <a:pPr>
                <a:defRPr/>
              </a:pPr>
              <a:t>12/11/2024</a:t>
            </a:fld>
            <a:endParaRPr lang="en-US"/>
          </a:p>
        </p:txBody>
      </p:sp>
      <p:sp>
        <p:nvSpPr>
          <p:cNvPr id="6" name="Footer Placeholder 5">
            <a:extLst>
              <a:ext uri="{FF2B5EF4-FFF2-40B4-BE49-F238E27FC236}">
                <a16:creationId xmlns:a16="http://schemas.microsoft.com/office/drawing/2014/main" id="{6AC37378-34EB-4E90-83A6-FEC31E859A5C}"/>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530AB50C-19FC-4A42-8EEB-1F99F29C869A}"/>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450CCF29-3B34-4228-ABA8-FF20674E8CF5}" type="slidenum">
              <a:rPr lang="en-US" altLang="en-US"/>
              <a:pPr>
                <a:defRPr/>
              </a:pPr>
              <a:t>‹#›</a:t>
            </a:fld>
            <a:endParaRPr lang="en-US" altLang="en-US"/>
          </a:p>
        </p:txBody>
      </p:sp>
    </p:spTree>
    <p:extLst>
      <p:ext uri="{BB962C8B-B14F-4D97-AF65-F5344CB8AC3E}">
        <p14:creationId xmlns:p14="http://schemas.microsoft.com/office/powerpoint/2010/main" val="441835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99E89A-39C1-4F8A-9E19-05FB6983EA39}"/>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6F9A175-78CD-4648-A7EA-2962D3428C3A}" type="datetimeFigureOut">
              <a:rPr lang="en-US"/>
              <a:pPr>
                <a:defRPr/>
              </a:pPr>
              <a:t>12/11/2024</a:t>
            </a:fld>
            <a:endParaRPr lang="en-US"/>
          </a:p>
        </p:txBody>
      </p:sp>
      <p:sp>
        <p:nvSpPr>
          <p:cNvPr id="5" name="Footer Placeholder 4">
            <a:extLst>
              <a:ext uri="{FF2B5EF4-FFF2-40B4-BE49-F238E27FC236}">
                <a16:creationId xmlns:a16="http://schemas.microsoft.com/office/drawing/2014/main" id="{3073249F-C75C-4800-96A3-46CF9427684C}"/>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27C90075-17F5-49A4-A24B-825EC162501A}"/>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FD17BEC4-FD5A-4159-AA20-C9324E675BE7}" type="slidenum">
              <a:rPr lang="en-US" altLang="en-US"/>
              <a:pPr>
                <a:defRPr/>
              </a:pPr>
              <a:t>‹#›</a:t>
            </a:fld>
            <a:endParaRPr lang="en-US" altLang="en-US"/>
          </a:p>
        </p:txBody>
      </p:sp>
    </p:spTree>
    <p:extLst>
      <p:ext uri="{BB962C8B-B14F-4D97-AF65-F5344CB8AC3E}">
        <p14:creationId xmlns:p14="http://schemas.microsoft.com/office/powerpoint/2010/main" val="906027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ED072-F71D-466A-B9A0-CB6B28D47FF0}"/>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74D845D9-4968-4910-92B4-7C8690E2F063}" type="datetimeFigureOut">
              <a:rPr lang="en-US"/>
              <a:pPr>
                <a:defRPr/>
              </a:pPr>
              <a:t>12/11/2024</a:t>
            </a:fld>
            <a:endParaRPr lang="en-US"/>
          </a:p>
        </p:txBody>
      </p:sp>
      <p:sp>
        <p:nvSpPr>
          <p:cNvPr id="5" name="Footer Placeholder 4">
            <a:extLst>
              <a:ext uri="{FF2B5EF4-FFF2-40B4-BE49-F238E27FC236}">
                <a16:creationId xmlns:a16="http://schemas.microsoft.com/office/drawing/2014/main" id="{A18BEFDB-FA4F-4D5C-A598-924B356A09D5}"/>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8A1BC825-8CB0-4713-A476-2BDFC8BB7465}"/>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4FB29314-EEEA-4B84-8F50-F3C43AA2E5E4}" type="slidenum">
              <a:rPr lang="en-US" altLang="en-US"/>
              <a:pPr>
                <a:defRPr/>
              </a:pPr>
              <a:t>‹#›</a:t>
            </a:fld>
            <a:endParaRPr lang="en-US" altLang="en-US"/>
          </a:p>
        </p:txBody>
      </p:sp>
    </p:spTree>
    <p:extLst>
      <p:ext uri="{BB962C8B-B14F-4D97-AF65-F5344CB8AC3E}">
        <p14:creationId xmlns:p14="http://schemas.microsoft.com/office/powerpoint/2010/main" val="3587174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Quotation-Slide_Navy">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4E4DF4-6375-4FE7-B913-6C0DF4824C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8"/>
          <p:cNvSpPr>
            <a:spLocks noGrp="1"/>
          </p:cNvSpPr>
          <p:nvPr>
            <p:ph type="title" hasCustomPrompt="1"/>
          </p:nvPr>
        </p:nvSpPr>
        <p:spPr>
          <a:xfrm>
            <a:off x="1428750" y="2397405"/>
            <a:ext cx="9334499" cy="1754326"/>
          </a:xfrm>
        </p:spPr>
        <p:txBody>
          <a:bodyPr>
            <a:spAutoFit/>
          </a:bodyPr>
          <a:lstStyle>
            <a:lvl1pPr algn="ctr">
              <a:lnSpc>
                <a:spcPct val="100000"/>
              </a:lnSpc>
              <a:defRPr sz="5400" cap="none" baseline="0">
                <a:solidFill>
                  <a:schemeClr val="tx1"/>
                </a:solidFill>
              </a:defRPr>
            </a:lvl1pPr>
          </a:lstStyle>
          <a:p>
            <a:r>
              <a:rPr lang="en-US"/>
              <a:t>“Arial 54 pt. Insert </a:t>
            </a:r>
            <a:br>
              <a:rPr lang="en-US"/>
            </a:br>
            <a:r>
              <a:rPr lang="en-US"/>
              <a:t>Quotation Here”</a:t>
            </a:r>
          </a:p>
        </p:txBody>
      </p:sp>
      <p:pic>
        <p:nvPicPr>
          <p:cNvPr id="14" name="Picture 13">
            <a:extLst>
              <a:ext uri="{FF2B5EF4-FFF2-40B4-BE49-F238E27FC236}">
                <a16:creationId xmlns:a16="http://schemas.microsoft.com/office/drawing/2014/main" id="{B96A65E7-1949-48B7-B325-BBA635E86B77}"/>
              </a:ext>
            </a:extLst>
          </p:cNvPr>
          <p:cNvPicPr>
            <a:picLocks/>
          </p:cNvPicPr>
          <p:nvPr/>
        </p:nvPicPr>
        <p:blipFill>
          <a:blip r:embed="rId3"/>
          <a:stretch>
            <a:fillRect/>
          </a:stretch>
        </p:blipFill>
        <p:spPr>
          <a:xfrm>
            <a:off x="498390" y="391163"/>
            <a:ext cx="557700" cy="154923"/>
          </a:xfrm>
          <a:prstGeom prst="rect">
            <a:avLst/>
          </a:prstGeom>
        </p:spPr>
      </p:pic>
      <p:sp>
        <p:nvSpPr>
          <p:cNvPr id="15" name="Slide Number Placeholder 1">
            <a:extLst>
              <a:ext uri="{FF2B5EF4-FFF2-40B4-BE49-F238E27FC236}">
                <a16:creationId xmlns:a16="http://schemas.microsoft.com/office/drawing/2014/main" id="{D97154B2-6CF0-452F-924D-5819D4D42F2D}"/>
              </a:ext>
            </a:extLst>
          </p:cNvPr>
          <p:cNvSpPr>
            <a:spLocks noGrp="1"/>
          </p:cNvSpPr>
          <p:nvPr>
            <p:ph type="sldNum" sz="quarter" idx="11"/>
          </p:nvPr>
        </p:nvSpPr>
        <p:spPr>
          <a:xfrm>
            <a:off x="10934700" y="6487280"/>
            <a:ext cx="800100" cy="251853"/>
          </a:xfrm>
        </p:spPr>
        <p:txBody>
          <a:bodyPr/>
          <a:lstStyle>
            <a:lvl1pPr>
              <a:defRPr>
                <a:solidFill>
                  <a:schemeClr val="tx1"/>
                </a:solidFill>
              </a:defRPr>
            </a:lvl1pPr>
          </a:lstStyle>
          <a:p>
            <a:fld id="{2F2F552B-1952-B44E-8CAB-5705F0ACD2E2}" type="slidenum">
              <a:rPr lang="uk-UA" smtClean="0"/>
              <a:pPr/>
              <a:t>‹#›</a:t>
            </a:fld>
            <a:endParaRPr lang="uk-UA"/>
          </a:p>
        </p:txBody>
      </p:sp>
    </p:spTree>
    <p:extLst>
      <p:ext uri="{BB962C8B-B14F-4D97-AF65-F5344CB8AC3E}">
        <p14:creationId xmlns:p14="http://schemas.microsoft.com/office/powerpoint/2010/main" val="1841730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B927-0052-4F33-AE50-1D8B4CE77A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9EC81B-18E7-4EE4-9FD9-0EACEEFE21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4F5442-4AA4-42B0-A0EC-2497FBA7427C}"/>
              </a:ext>
            </a:extLst>
          </p:cNvPr>
          <p:cNvSpPr>
            <a:spLocks noGrp="1"/>
          </p:cNvSpPr>
          <p:nvPr>
            <p:ph type="dt" sz="half" idx="10"/>
          </p:nvPr>
        </p:nvSpPr>
        <p:spPr/>
        <p:txBody>
          <a:bodyPr/>
          <a:lstStyle/>
          <a:p>
            <a:fld id="{75D82C81-F97B-4B4C-BE5A-155C7BC746D7}" type="datetimeFigureOut">
              <a:rPr lang="en-US" smtClean="0"/>
              <a:t>12/11/2024</a:t>
            </a:fld>
            <a:endParaRPr lang="en-US"/>
          </a:p>
        </p:txBody>
      </p:sp>
      <p:sp>
        <p:nvSpPr>
          <p:cNvPr id="5" name="Footer Placeholder 4">
            <a:extLst>
              <a:ext uri="{FF2B5EF4-FFF2-40B4-BE49-F238E27FC236}">
                <a16:creationId xmlns:a16="http://schemas.microsoft.com/office/drawing/2014/main" id="{5C839456-CD5B-41AE-8D65-3EC65C28C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5D3F6-0B20-4415-8E99-23BEEE0C6C3B}"/>
              </a:ext>
            </a:extLst>
          </p:cNvPr>
          <p:cNvSpPr>
            <a:spLocks noGrp="1"/>
          </p:cNvSpPr>
          <p:nvPr>
            <p:ph type="sldNum" sz="quarter" idx="12"/>
          </p:nvPr>
        </p:nvSpPr>
        <p:spPr/>
        <p:txBody>
          <a:bodyPr/>
          <a:lstStyle/>
          <a:p>
            <a:fld id="{AF6143B3-8024-4001-A786-9F798FE683CA}" type="slidenum">
              <a:rPr lang="en-US" smtClean="0"/>
              <a:t>‹#›</a:t>
            </a:fld>
            <a:endParaRPr lang="en-US"/>
          </a:p>
        </p:txBody>
      </p:sp>
    </p:spTree>
    <p:extLst>
      <p:ext uri="{BB962C8B-B14F-4D97-AF65-F5344CB8AC3E}">
        <p14:creationId xmlns:p14="http://schemas.microsoft.com/office/powerpoint/2010/main" val="3739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FD472-94C7-44A7-8180-00792E4FBA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D1DFDF-748B-4E84-88C2-A13F917610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DCC2D-7FB6-4C70-9064-43DF9BF98663}"/>
              </a:ext>
            </a:extLst>
          </p:cNvPr>
          <p:cNvSpPr>
            <a:spLocks noGrp="1"/>
          </p:cNvSpPr>
          <p:nvPr>
            <p:ph type="dt" sz="half" idx="10"/>
          </p:nvPr>
        </p:nvSpPr>
        <p:spPr/>
        <p:txBody>
          <a:bodyPr/>
          <a:lstStyle/>
          <a:p>
            <a:fld id="{75D82C81-F97B-4B4C-BE5A-155C7BC746D7}" type="datetimeFigureOut">
              <a:rPr lang="en-US" smtClean="0"/>
              <a:t>12/11/2024</a:t>
            </a:fld>
            <a:endParaRPr lang="en-US"/>
          </a:p>
        </p:txBody>
      </p:sp>
      <p:sp>
        <p:nvSpPr>
          <p:cNvPr id="5" name="Footer Placeholder 4">
            <a:extLst>
              <a:ext uri="{FF2B5EF4-FFF2-40B4-BE49-F238E27FC236}">
                <a16:creationId xmlns:a16="http://schemas.microsoft.com/office/drawing/2014/main" id="{6601F01B-2204-44F7-AADF-4D76F2A55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3A1907-A761-4AE4-AAFB-63A37015F18E}"/>
              </a:ext>
            </a:extLst>
          </p:cNvPr>
          <p:cNvSpPr>
            <a:spLocks noGrp="1"/>
          </p:cNvSpPr>
          <p:nvPr>
            <p:ph type="sldNum" sz="quarter" idx="12"/>
          </p:nvPr>
        </p:nvSpPr>
        <p:spPr/>
        <p:txBody>
          <a:bodyPr/>
          <a:lstStyle/>
          <a:p>
            <a:fld id="{AF6143B3-8024-4001-A786-9F798FE683CA}" type="slidenum">
              <a:rPr lang="en-US" smtClean="0"/>
              <a:t>‹#›</a:t>
            </a:fld>
            <a:endParaRPr lang="en-US"/>
          </a:p>
        </p:txBody>
      </p:sp>
    </p:spTree>
    <p:extLst>
      <p:ext uri="{BB962C8B-B14F-4D97-AF65-F5344CB8AC3E}">
        <p14:creationId xmlns:p14="http://schemas.microsoft.com/office/powerpoint/2010/main" val="3202709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7E722-6534-465A-B101-2EB32686A3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49E89B-F7C0-4972-8E73-CFBC881C11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C9DC22-5FDF-4153-9E4A-F18A3113AB75}"/>
              </a:ext>
            </a:extLst>
          </p:cNvPr>
          <p:cNvSpPr>
            <a:spLocks noGrp="1"/>
          </p:cNvSpPr>
          <p:nvPr>
            <p:ph type="dt" sz="half" idx="10"/>
          </p:nvPr>
        </p:nvSpPr>
        <p:spPr/>
        <p:txBody>
          <a:bodyPr/>
          <a:lstStyle/>
          <a:p>
            <a:fld id="{75D82C81-F97B-4B4C-BE5A-155C7BC746D7}" type="datetimeFigureOut">
              <a:rPr lang="en-US" smtClean="0"/>
              <a:t>12/11/2024</a:t>
            </a:fld>
            <a:endParaRPr lang="en-US"/>
          </a:p>
        </p:txBody>
      </p:sp>
      <p:sp>
        <p:nvSpPr>
          <p:cNvPr id="5" name="Footer Placeholder 4">
            <a:extLst>
              <a:ext uri="{FF2B5EF4-FFF2-40B4-BE49-F238E27FC236}">
                <a16:creationId xmlns:a16="http://schemas.microsoft.com/office/drawing/2014/main" id="{A70A8022-6FFD-4C37-8C3D-CF32CEE3A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AB342-902C-4ADD-BEC5-229671EF2AED}"/>
              </a:ext>
            </a:extLst>
          </p:cNvPr>
          <p:cNvSpPr>
            <a:spLocks noGrp="1"/>
          </p:cNvSpPr>
          <p:nvPr>
            <p:ph type="sldNum" sz="quarter" idx="12"/>
          </p:nvPr>
        </p:nvSpPr>
        <p:spPr/>
        <p:txBody>
          <a:bodyPr/>
          <a:lstStyle/>
          <a:p>
            <a:fld id="{AF6143B3-8024-4001-A786-9F798FE683CA}" type="slidenum">
              <a:rPr lang="en-US" smtClean="0"/>
              <a:t>‹#›</a:t>
            </a:fld>
            <a:endParaRPr lang="en-US"/>
          </a:p>
        </p:txBody>
      </p:sp>
    </p:spTree>
    <p:extLst>
      <p:ext uri="{BB962C8B-B14F-4D97-AF65-F5344CB8AC3E}">
        <p14:creationId xmlns:p14="http://schemas.microsoft.com/office/powerpoint/2010/main" val="16160634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711F6-5FC2-45D0-A215-771C56356B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A613BF-C24D-4AC3-8AC3-827F94DCE2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462F5F-4D22-4819-8676-B4F9A30767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7224AC-547B-4E9C-A57A-E036E10D0F25}"/>
              </a:ext>
            </a:extLst>
          </p:cNvPr>
          <p:cNvSpPr>
            <a:spLocks noGrp="1"/>
          </p:cNvSpPr>
          <p:nvPr>
            <p:ph type="dt" sz="half" idx="10"/>
          </p:nvPr>
        </p:nvSpPr>
        <p:spPr/>
        <p:txBody>
          <a:bodyPr/>
          <a:lstStyle/>
          <a:p>
            <a:fld id="{75D82C81-F97B-4B4C-BE5A-155C7BC746D7}" type="datetimeFigureOut">
              <a:rPr lang="en-US" smtClean="0"/>
              <a:t>12/11/2024</a:t>
            </a:fld>
            <a:endParaRPr lang="en-US"/>
          </a:p>
        </p:txBody>
      </p:sp>
      <p:sp>
        <p:nvSpPr>
          <p:cNvPr id="6" name="Footer Placeholder 5">
            <a:extLst>
              <a:ext uri="{FF2B5EF4-FFF2-40B4-BE49-F238E27FC236}">
                <a16:creationId xmlns:a16="http://schemas.microsoft.com/office/drawing/2014/main" id="{63103AA5-42AB-4CE6-B7DF-08335C0082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0E8268-3ABB-4646-A60C-F57B209FCE25}"/>
              </a:ext>
            </a:extLst>
          </p:cNvPr>
          <p:cNvSpPr>
            <a:spLocks noGrp="1"/>
          </p:cNvSpPr>
          <p:nvPr>
            <p:ph type="sldNum" sz="quarter" idx="12"/>
          </p:nvPr>
        </p:nvSpPr>
        <p:spPr/>
        <p:txBody>
          <a:bodyPr/>
          <a:lstStyle/>
          <a:p>
            <a:fld id="{AF6143B3-8024-4001-A786-9F798FE683CA}" type="slidenum">
              <a:rPr lang="en-US" smtClean="0"/>
              <a:t>‹#›</a:t>
            </a:fld>
            <a:endParaRPr lang="en-US"/>
          </a:p>
        </p:txBody>
      </p:sp>
    </p:spTree>
    <p:extLst>
      <p:ext uri="{BB962C8B-B14F-4D97-AF65-F5344CB8AC3E}">
        <p14:creationId xmlns:p14="http://schemas.microsoft.com/office/powerpoint/2010/main" val="4236877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AA45D-23FB-4923-BCDA-C9B5EC3934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5B5F59-1E91-47B3-AF98-28A080E671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5466AB-1FA0-42FE-A468-94EDB9237D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561C98-B06C-4B10-8FEE-23763117CB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BD3A68-5787-439D-AE40-C55A37C8F6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2ECE8C-22B5-4953-91A2-4AAB84D463D7}"/>
              </a:ext>
            </a:extLst>
          </p:cNvPr>
          <p:cNvSpPr>
            <a:spLocks noGrp="1"/>
          </p:cNvSpPr>
          <p:nvPr>
            <p:ph type="dt" sz="half" idx="10"/>
          </p:nvPr>
        </p:nvSpPr>
        <p:spPr/>
        <p:txBody>
          <a:bodyPr/>
          <a:lstStyle/>
          <a:p>
            <a:fld id="{75D82C81-F97B-4B4C-BE5A-155C7BC746D7}" type="datetimeFigureOut">
              <a:rPr lang="en-US" smtClean="0"/>
              <a:t>12/11/2024</a:t>
            </a:fld>
            <a:endParaRPr lang="en-US"/>
          </a:p>
        </p:txBody>
      </p:sp>
      <p:sp>
        <p:nvSpPr>
          <p:cNvPr id="8" name="Footer Placeholder 7">
            <a:extLst>
              <a:ext uri="{FF2B5EF4-FFF2-40B4-BE49-F238E27FC236}">
                <a16:creationId xmlns:a16="http://schemas.microsoft.com/office/drawing/2014/main" id="{DABC034B-6F10-44E1-9C14-DE8225077C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A8DA17-5BC2-4D38-8B41-E4720F9058E2}"/>
              </a:ext>
            </a:extLst>
          </p:cNvPr>
          <p:cNvSpPr>
            <a:spLocks noGrp="1"/>
          </p:cNvSpPr>
          <p:nvPr>
            <p:ph type="sldNum" sz="quarter" idx="12"/>
          </p:nvPr>
        </p:nvSpPr>
        <p:spPr/>
        <p:txBody>
          <a:bodyPr/>
          <a:lstStyle/>
          <a:p>
            <a:fld id="{AF6143B3-8024-4001-A786-9F798FE683CA}" type="slidenum">
              <a:rPr lang="en-US" smtClean="0"/>
              <a:t>‹#›</a:t>
            </a:fld>
            <a:endParaRPr lang="en-US"/>
          </a:p>
        </p:txBody>
      </p:sp>
    </p:spTree>
    <p:extLst>
      <p:ext uri="{BB962C8B-B14F-4D97-AF65-F5344CB8AC3E}">
        <p14:creationId xmlns:p14="http://schemas.microsoft.com/office/powerpoint/2010/main" val="1540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D957E-F3C3-4264-8A8B-F3112417E5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E11639-C80E-4BC5-9E7C-26C77D3C44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793967-E91E-40F8-98DB-8FF68B8C41B2}"/>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5" name="Footer Placeholder 4">
            <a:extLst>
              <a:ext uri="{FF2B5EF4-FFF2-40B4-BE49-F238E27FC236}">
                <a16:creationId xmlns:a16="http://schemas.microsoft.com/office/drawing/2014/main" id="{A14A7BF0-3101-4D41-BB7F-0DC0AF6A3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27489-B934-489E-AB13-1183207C723B}"/>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2748851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5F601-DE34-4D46-AC1F-99952FB367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BBEB9A-677E-428D-84E5-623A88A97F40}"/>
              </a:ext>
            </a:extLst>
          </p:cNvPr>
          <p:cNvSpPr>
            <a:spLocks noGrp="1"/>
          </p:cNvSpPr>
          <p:nvPr>
            <p:ph type="dt" sz="half" idx="10"/>
          </p:nvPr>
        </p:nvSpPr>
        <p:spPr/>
        <p:txBody>
          <a:bodyPr/>
          <a:lstStyle/>
          <a:p>
            <a:fld id="{75D82C81-F97B-4B4C-BE5A-155C7BC746D7}" type="datetimeFigureOut">
              <a:rPr lang="en-US" smtClean="0"/>
              <a:t>12/11/2024</a:t>
            </a:fld>
            <a:endParaRPr lang="en-US"/>
          </a:p>
        </p:txBody>
      </p:sp>
      <p:sp>
        <p:nvSpPr>
          <p:cNvPr id="4" name="Footer Placeholder 3">
            <a:extLst>
              <a:ext uri="{FF2B5EF4-FFF2-40B4-BE49-F238E27FC236}">
                <a16:creationId xmlns:a16="http://schemas.microsoft.com/office/drawing/2014/main" id="{0FB2A174-8756-4B86-9796-48A4D7AFD5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E32E44-93CD-4AF4-B3E7-5502545F4CB9}"/>
              </a:ext>
            </a:extLst>
          </p:cNvPr>
          <p:cNvSpPr>
            <a:spLocks noGrp="1"/>
          </p:cNvSpPr>
          <p:nvPr>
            <p:ph type="sldNum" sz="quarter" idx="12"/>
          </p:nvPr>
        </p:nvSpPr>
        <p:spPr/>
        <p:txBody>
          <a:bodyPr/>
          <a:lstStyle/>
          <a:p>
            <a:fld id="{AF6143B3-8024-4001-A786-9F798FE683CA}" type="slidenum">
              <a:rPr lang="en-US" smtClean="0"/>
              <a:t>‹#›</a:t>
            </a:fld>
            <a:endParaRPr lang="en-US"/>
          </a:p>
        </p:txBody>
      </p:sp>
    </p:spTree>
    <p:extLst>
      <p:ext uri="{BB962C8B-B14F-4D97-AF65-F5344CB8AC3E}">
        <p14:creationId xmlns:p14="http://schemas.microsoft.com/office/powerpoint/2010/main" val="3276327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235D33-8B3F-4A99-8B8C-EB964CDB2836}"/>
              </a:ext>
            </a:extLst>
          </p:cNvPr>
          <p:cNvSpPr>
            <a:spLocks noGrp="1"/>
          </p:cNvSpPr>
          <p:nvPr>
            <p:ph type="dt" sz="half" idx="10"/>
          </p:nvPr>
        </p:nvSpPr>
        <p:spPr/>
        <p:txBody>
          <a:bodyPr/>
          <a:lstStyle/>
          <a:p>
            <a:fld id="{75D82C81-F97B-4B4C-BE5A-155C7BC746D7}" type="datetimeFigureOut">
              <a:rPr lang="en-US" smtClean="0"/>
              <a:t>12/11/2024</a:t>
            </a:fld>
            <a:endParaRPr lang="en-US"/>
          </a:p>
        </p:txBody>
      </p:sp>
      <p:sp>
        <p:nvSpPr>
          <p:cNvPr id="3" name="Footer Placeholder 2">
            <a:extLst>
              <a:ext uri="{FF2B5EF4-FFF2-40B4-BE49-F238E27FC236}">
                <a16:creationId xmlns:a16="http://schemas.microsoft.com/office/drawing/2014/main" id="{25897DA3-151A-4087-B149-85600AB243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0AFF2-95DE-46CF-A49A-6844E0B63BEF}"/>
              </a:ext>
            </a:extLst>
          </p:cNvPr>
          <p:cNvSpPr>
            <a:spLocks noGrp="1"/>
          </p:cNvSpPr>
          <p:nvPr>
            <p:ph type="sldNum" sz="quarter" idx="12"/>
          </p:nvPr>
        </p:nvSpPr>
        <p:spPr/>
        <p:txBody>
          <a:bodyPr/>
          <a:lstStyle/>
          <a:p>
            <a:fld id="{AF6143B3-8024-4001-A786-9F798FE683CA}" type="slidenum">
              <a:rPr lang="en-US" smtClean="0"/>
              <a:t>‹#›</a:t>
            </a:fld>
            <a:endParaRPr lang="en-US"/>
          </a:p>
        </p:txBody>
      </p:sp>
    </p:spTree>
    <p:extLst>
      <p:ext uri="{BB962C8B-B14F-4D97-AF65-F5344CB8AC3E}">
        <p14:creationId xmlns:p14="http://schemas.microsoft.com/office/powerpoint/2010/main" val="2214730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C0A12-8A7E-4FB9-A6D0-A5948DBC6A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3B623B-6010-4602-8961-D622DD7C3B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C521E6-21F0-407F-B1C0-C274CE1837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7CB64-CCDD-4514-96FF-7D92260C7D91}"/>
              </a:ext>
            </a:extLst>
          </p:cNvPr>
          <p:cNvSpPr>
            <a:spLocks noGrp="1"/>
          </p:cNvSpPr>
          <p:nvPr>
            <p:ph type="dt" sz="half" idx="10"/>
          </p:nvPr>
        </p:nvSpPr>
        <p:spPr/>
        <p:txBody>
          <a:bodyPr/>
          <a:lstStyle/>
          <a:p>
            <a:fld id="{75D82C81-F97B-4B4C-BE5A-155C7BC746D7}" type="datetimeFigureOut">
              <a:rPr lang="en-US" smtClean="0"/>
              <a:t>12/11/2024</a:t>
            </a:fld>
            <a:endParaRPr lang="en-US"/>
          </a:p>
        </p:txBody>
      </p:sp>
      <p:sp>
        <p:nvSpPr>
          <p:cNvPr id="6" name="Footer Placeholder 5">
            <a:extLst>
              <a:ext uri="{FF2B5EF4-FFF2-40B4-BE49-F238E27FC236}">
                <a16:creationId xmlns:a16="http://schemas.microsoft.com/office/drawing/2014/main" id="{FD3BBDDA-7124-447D-989E-0181B00EF7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404E97-3DB9-4C3A-83E0-46C8136DEE40}"/>
              </a:ext>
            </a:extLst>
          </p:cNvPr>
          <p:cNvSpPr>
            <a:spLocks noGrp="1"/>
          </p:cNvSpPr>
          <p:nvPr>
            <p:ph type="sldNum" sz="quarter" idx="12"/>
          </p:nvPr>
        </p:nvSpPr>
        <p:spPr/>
        <p:txBody>
          <a:bodyPr/>
          <a:lstStyle/>
          <a:p>
            <a:fld id="{AF6143B3-8024-4001-A786-9F798FE683CA}" type="slidenum">
              <a:rPr lang="en-US" smtClean="0"/>
              <a:t>‹#›</a:t>
            </a:fld>
            <a:endParaRPr lang="en-US"/>
          </a:p>
        </p:txBody>
      </p:sp>
    </p:spTree>
    <p:extLst>
      <p:ext uri="{BB962C8B-B14F-4D97-AF65-F5344CB8AC3E}">
        <p14:creationId xmlns:p14="http://schemas.microsoft.com/office/powerpoint/2010/main" val="3537324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3842B-BD44-4618-862D-1A92BFD2D5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229CCB-1A6A-4729-9B8E-B2C84B06AA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7F860F-A5D3-48A7-8EAB-D6B2FC3F6E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94CDF9-B23C-49DF-A26A-20BAB1EE6E22}"/>
              </a:ext>
            </a:extLst>
          </p:cNvPr>
          <p:cNvSpPr>
            <a:spLocks noGrp="1"/>
          </p:cNvSpPr>
          <p:nvPr>
            <p:ph type="dt" sz="half" idx="10"/>
          </p:nvPr>
        </p:nvSpPr>
        <p:spPr/>
        <p:txBody>
          <a:bodyPr/>
          <a:lstStyle/>
          <a:p>
            <a:fld id="{75D82C81-F97B-4B4C-BE5A-155C7BC746D7}" type="datetimeFigureOut">
              <a:rPr lang="en-US" smtClean="0"/>
              <a:t>12/11/2024</a:t>
            </a:fld>
            <a:endParaRPr lang="en-US"/>
          </a:p>
        </p:txBody>
      </p:sp>
      <p:sp>
        <p:nvSpPr>
          <p:cNvPr id="6" name="Footer Placeholder 5">
            <a:extLst>
              <a:ext uri="{FF2B5EF4-FFF2-40B4-BE49-F238E27FC236}">
                <a16:creationId xmlns:a16="http://schemas.microsoft.com/office/drawing/2014/main" id="{DC40BBD2-9DAB-4AC3-9C99-A3F5ED7653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CBC967-B879-4334-8FA6-9997B40F0530}"/>
              </a:ext>
            </a:extLst>
          </p:cNvPr>
          <p:cNvSpPr>
            <a:spLocks noGrp="1"/>
          </p:cNvSpPr>
          <p:nvPr>
            <p:ph type="sldNum" sz="quarter" idx="12"/>
          </p:nvPr>
        </p:nvSpPr>
        <p:spPr/>
        <p:txBody>
          <a:bodyPr/>
          <a:lstStyle/>
          <a:p>
            <a:fld id="{AF6143B3-8024-4001-A786-9F798FE683CA}" type="slidenum">
              <a:rPr lang="en-US" smtClean="0"/>
              <a:t>‹#›</a:t>
            </a:fld>
            <a:endParaRPr lang="en-US"/>
          </a:p>
        </p:txBody>
      </p:sp>
    </p:spTree>
    <p:extLst>
      <p:ext uri="{BB962C8B-B14F-4D97-AF65-F5344CB8AC3E}">
        <p14:creationId xmlns:p14="http://schemas.microsoft.com/office/powerpoint/2010/main" val="26004961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616C1-96BC-4496-A99B-086B401F47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C97BC6-BFD9-499D-849E-C2CE348D53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59E55-5F6E-4D33-9B71-43D802DA86A0}"/>
              </a:ext>
            </a:extLst>
          </p:cNvPr>
          <p:cNvSpPr>
            <a:spLocks noGrp="1"/>
          </p:cNvSpPr>
          <p:nvPr>
            <p:ph type="dt" sz="half" idx="10"/>
          </p:nvPr>
        </p:nvSpPr>
        <p:spPr/>
        <p:txBody>
          <a:bodyPr/>
          <a:lstStyle/>
          <a:p>
            <a:fld id="{75D82C81-F97B-4B4C-BE5A-155C7BC746D7}" type="datetimeFigureOut">
              <a:rPr lang="en-US" smtClean="0"/>
              <a:t>12/11/2024</a:t>
            </a:fld>
            <a:endParaRPr lang="en-US"/>
          </a:p>
        </p:txBody>
      </p:sp>
      <p:sp>
        <p:nvSpPr>
          <p:cNvPr id="5" name="Footer Placeholder 4">
            <a:extLst>
              <a:ext uri="{FF2B5EF4-FFF2-40B4-BE49-F238E27FC236}">
                <a16:creationId xmlns:a16="http://schemas.microsoft.com/office/drawing/2014/main" id="{4CE072F9-1493-4C88-BE91-9C79F709A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9C8DF-AF8C-434C-869E-1190EEDCB4E9}"/>
              </a:ext>
            </a:extLst>
          </p:cNvPr>
          <p:cNvSpPr>
            <a:spLocks noGrp="1"/>
          </p:cNvSpPr>
          <p:nvPr>
            <p:ph type="sldNum" sz="quarter" idx="12"/>
          </p:nvPr>
        </p:nvSpPr>
        <p:spPr/>
        <p:txBody>
          <a:bodyPr/>
          <a:lstStyle/>
          <a:p>
            <a:fld id="{AF6143B3-8024-4001-A786-9F798FE683CA}" type="slidenum">
              <a:rPr lang="en-US" smtClean="0"/>
              <a:t>‹#›</a:t>
            </a:fld>
            <a:endParaRPr lang="en-US"/>
          </a:p>
        </p:txBody>
      </p:sp>
    </p:spTree>
    <p:extLst>
      <p:ext uri="{BB962C8B-B14F-4D97-AF65-F5344CB8AC3E}">
        <p14:creationId xmlns:p14="http://schemas.microsoft.com/office/powerpoint/2010/main" val="2289317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851A1F-9BA4-4033-84CB-6AA9B581D5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196223-B26A-49C7-9AC9-7CE6787AAA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39C796-B134-40CD-894A-A812F2762CC5}"/>
              </a:ext>
            </a:extLst>
          </p:cNvPr>
          <p:cNvSpPr>
            <a:spLocks noGrp="1"/>
          </p:cNvSpPr>
          <p:nvPr>
            <p:ph type="dt" sz="half" idx="10"/>
          </p:nvPr>
        </p:nvSpPr>
        <p:spPr/>
        <p:txBody>
          <a:bodyPr/>
          <a:lstStyle/>
          <a:p>
            <a:fld id="{75D82C81-F97B-4B4C-BE5A-155C7BC746D7}" type="datetimeFigureOut">
              <a:rPr lang="en-US" smtClean="0"/>
              <a:t>12/11/2024</a:t>
            </a:fld>
            <a:endParaRPr lang="en-US"/>
          </a:p>
        </p:txBody>
      </p:sp>
      <p:sp>
        <p:nvSpPr>
          <p:cNvPr id="5" name="Footer Placeholder 4">
            <a:extLst>
              <a:ext uri="{FF2B5EF4-FFF2-40B4-BE49-F238E27FC236}">
                <a16:creationId xmlns:a16="http://schemas.microsoft.com/office/drawing/2014/main" id="{79CEADF1-3CA8-49F7-BA59-2F84281CD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0566B9-0EAC-498E-980F-E54FD1222363}"/>
              </a:ext>
            </a:extLst>
          </p:cNvPr>
          <p:cNvSpPr>
            <a:spLocks noGrp="1"/>
          </p:cNvSpPr>
          <p:nvPr>
            <p:ph type="sldNum" sz="quarter" idx="12"/>
          </p:nvPr>
        </p:nvSpPr>
        <p:spPr/>
        <p:txBody>
          <a:bodyPr/>
          <a:lstStyle/>
          <a:p>
            <a:fld id="{AF6143B3-8024-4001-A786-9F798FE683CA}" type="slidenum">
              <a:rPr lang="en-US" smtClean="0"/>
              <a:t>‹#›</a:t>
            </a:fld>
            <a:endParaRPr lang="en-US"/>
          </a:p>
        </p:txBody>
      </p:sp>
    </p:spTree>
    <p:extLst>
      <p:ext uri="{BB962C8B-B14F-4D97-AF65-F5344CB8AC3E}">
        <p14:creationId xmlns:p14="http://schemas.microsoft.com/office/powerpoint/2010/main" val="4263113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4"/>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2AE208F-6648-462E-8B18-DABB411EBCB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4212461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AE208F-6648-462E-8B18-DABB411EBCB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36557121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98" indent="0">
              <a:buNone/>
              <a:defRPr sz="2000">
                <a:solidFill>
                  <a:schemeClr val="tx1">
                    <a:tint val="75000"/>
                  </a:schemeClr>
                </a:solidFill>
              </a:defRPr>
            </a:lvl2pPr>
            <a:lvl3pPr marL="914396" indent="0">
              <a:buNone/>
              <a:defRPr sz="1800">
                <a:solidFill>
                  <a:schemeClr val="tx1">
                    <a:tint val="75000"/>
                  </a:schemeClr>
                </a:solidFill>
              </a:defRPr>
            </a:lvl3pPr>
            <a:lvl4pPr marL="1371595" indent="0">
              <a:buNone/>
              <a:defRPr sz="1600">
                <a:solidFill>
                  <a:schemeClr val="tx1">
                    <a:tint val="75000"/>
                  </a:schemeClr>
                </a:solidFill>
              </a:defRPr>
            </a:lvl4pPr>
            <a:lvl5pPr marL="1828793" indent="0">
              <a:buNone/>
              <a:defRPr sz="1600">
                <a:solidFill>
                  <a:schemeClr val="tx1">
                    <a:tint val="75000"/>
                  </a:schemeClr>
                </a:solidFill>
              </a:defRPr>
            </a:lvl5pPr>
            <a:lvl6pPr marL="2285991" indent="0">
              <a:buNone/>
              <a:defRPr sz="1600">
                <a:solidFill>
                  <a:schemeClr val="tx1">
                    <a:tint val="75000"/>
                  </a:schemeClr>
                </a:solidFill>
              </a:defRPr>
            </a:lvl6pPr>
            <a:lvl7pPr marL="2743189" indent="0">
              <a:buNone/>
              <a:defRPr sz="1600">
                <a:solidFill>
                  <a:schemeClr val="tx1">
                    <a:tint val="75000"/>
                  </a:schemeClr>
                </a:solidFill>
              </a:defRPr>
            </a:lvl7pPr>
            <a:lvl8pPr marL="3200388" indent="0">
              <a:buNone/>
              <a:defRPr sz="1600">
                <a:solidFill>
                  <a:schemeClr val="tx1">
                    <a:tint val="75000"/>
                  </a:schemeClr>
                </a:solidFill>
              </a:defRPr>
            </a:lvl8pPr>
            <a:lvl9pPr marL="3657586"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AE208F-6648-462E-8B18-DABB411EBCB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1869529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AE208F-6648-462E-8B18-DABB411EBCBB}"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1207057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2C381-7977-496C-B951-7157D1F9EE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8DDA4A-BC0C-4C73-9157-9A4496005CE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DD1290-0730-40E6-BB0D-C4727B0DB09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FECAD7-F019-4B9D-BA00-93CBC6393ECB}"/>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6" name="Footer Placeholder 5">
            <a:extLst>
              <a:ext uri="{FF2B5EF4-FFF2-40B4-BE49-F238E27FC236}">
                <a16:creationId xmlns:a16="http://schemas.microsoft.com/office/drawing/2014/main" id="{7E746517-5C3A-4E1F-AF31-0C5E44A7F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C3DD27-5351-419E-B5CD-5AC7D053EE02}"/>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32137108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AE208F-6648-462E-8B18-DABB411EBCBB}"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29726620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AE208F-6648-462E-8B18-DABB411EBCBB}"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35049428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E208F-6648-462E-8B18-DABB411EBCBB}"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4068740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9"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AE208F-6648-462E-8B18-DABB411EBCBB}"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9241456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9" y="987427"/>
            <a:ext cx="6172200" cy="4873625"/>
          </a:xfrm>
        </p:spPr>
        <p:txBody>
          <a:bodyPr anchor="t"/>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AE208F-6648-462E-8B18-DABB411EBCBB}"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468707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AE208F-6648-462E-8B18-DABB411EBCB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34802216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AE208F-6648-462E-8B18-DABB411EBCB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30973486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20D285-4D88-B441-BFE1-A057CBE54B1D}"/>
              </a:ext>
            </a:extLst>
          </p:cNvPr>
          <p:cNvSpPr txBox="1"/>
          <p:nvPr userDrawn="1"/>
        </p:nvSpPr>
        <p:spPr>
          <a:xfrm>
            <a:off x="126045" y="91371"/>
            <a:ext cx="5873274" cy="418256"/>
          </a:xfrm>
          <a:prstGeom prst="rect">
            <a:avLst/>
          </a:prstGeom>
          <a:noFill/>
        </p:spPr>
        <p:txBody>
          <a:bodyPr wrap="none" rtlCol="0">
            <a:spAutoFit/>
          </a:bodyPr>
          <a:lstStyle/>
          <a:p>
            <a:r>
              <a:rPr lang="en-US" sz="2118" b="1">
                <a:solidFill>
                  <a:schemeClr val="tx2"/>
                </a:solidFill>
                <a:latin typeface="Trade Gothic LT Pro Bold" panose="020B0503040303020004" pitchFamily="34" charset="77"/>
              </a:rPr>
              <a:t>PROBLEM FRAMING CANVAS: </a:t>
            </a:r>
            <a:r>
              <a:rPr lang="en-US" sz="1588" b="1">
                <a:solidFill>
                  <a:schemeClr val="tx2"/>
                </a:solidFill>
                <a:latin typeface="Trade Gothic LT Pro Bold" panose="020B0503040303020004" pitchFamily="34" charset="77"/>
              </a:rPr>
              <a:t>Defining the Right Problem</a:t>
            </a:r>
          </a:p>
        </p:txBody>
      </p:sp>
      <p:sp>
        <p:nvSpPr>
          <p:cNvPr id="11" name="Rectangle 10">
            <a:extLst>
              <a:ext uri="{FF2B5EF4-FFF2-40B4-BE49-F238E27FC236}">
                <a16:creationId xmlns:a16="http://schemas.microsoft.com/office/drawing/2014/main" id="{B3C063E5-7309-B640-950E-A6D0CAAEB3E0}"/>
              </a:ext>
            </a:extLst>
          </p:cNvPr>
          <p:cNvSpPr/>
          <p:nvPr userDrawn="1"/>
        </p:nvSpPr>
        <p:spPr>
          <a:xfrm>
            <a:off x="230909" y="479323"/>
            <a:ext cx="11730182" cy="2645913"/>
          </a:xfrm>
          <a:prstGeom prst="rect">
            <a:avLst/>
          </a:prstGeom>
          <a:noFill/>
          <a:ln w="19050">
            <a:solidFill>
              <a:srgbClr val="7E8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2" name="Rectangle 11">
            <a:extLst>
              <a:ext uri="{FF2B5EF4-FFF2-40B4-BE49-F238E27FC236}">
                <a16:creationId xmlns:a16="http://schemas.microsoft.com/office/drawing/2014/main" id="{4E8ED25A-7038-D04D-8975-06A6B3690638}"/>
              </a:ext>
            </a:extLst>
          </p:cNvPr>
          <p:cNvSpPr/>
          <p:nvPr userDrawn="1"/>
        </p:nvSpPr>
        <p:spPr>
          <a:xfrm>
            <a:off x="230909" y="3125358"/>
            <a:ext cx="11730182" cy="2645913"/>
          </a:xfrm>
          <a:prstGeom prst="rect">
            <a:avLst/>
          </a:prstGeom>
          <a:noFill/>
          <a:ln w="19050">
            <a:solidFill>
              <a:srgbClr val="7E8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3" name="Rectangle 12">
            <a:extLst>
              <a:ext uri="{FF2B5EF4-FFF2-40B4-BE49-F238E27FC236}">
                <a16:creationId xmlns:a16="http://schemas.microsoft.com/office/drawing/2014/main" id="{C4CFF680-DC0A-F14C-8C4B-BF5B1A88C27A}"/>
              </a:ext>
            </a:extLst>
          </p:cNvPr>
          <p:cNvSpPr/>
          <p:nvPr userDrawn="1"/>
        </p:nvSpPr>
        <p:spPr>
          <a:xfrm>
            <a:off x="230909" y="5771270"/>
            <a:ext cx="11730182" cy="757983"/>
          </a:xfrm>
          <a:prstGeom prst="rect">
            <a:avLst/>
          </a:prstGeom>
          <a:noFill/>
          <a:ln w="19050">
            <a:solidFill>
              <a:srgbClr val="7E8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4" name="Rectangle 13">
            <a:extLst>
              <a:ext uri="{FF2B5EF4-FFF2-40B4-BE49-F238E27FC236}">
                <a16:creationId xmlns:a16="http://schemas.microsoft.com/office/drawing/2014/main" id="{845BEB1D-D3D2-974D-AAF2-1067E8BF193E}"/>
              </a:ext>
            </a:extLst>
          </p:cNvPr>
          <p:cNvSpPr/>
          <p:nvPr userDrawn="1"/>
        </p:nvSpPr>
        <p:spPr>
          <a:xfrm>
            <a:off x="230909" y="479323"/>
            <a:ext cx="310958" cy="2645913"/>
          </a:xfrm>
          <a:prstGeom prst="rect">
            <a:avLst/>
          </a:prstGeom>
          <a:solidFill>
            <a:schemeClr val="tx2"/>
          </a:solidFill>
          <a:ln w="19050">
            <a:solidFill>
              <a:srgbClr val="7E8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solidFill>
                <a:schemeClr val="tx2"/>
              </a:solidFill>
            </a:endParaRPr>
          </a:p>
        </p:txBody>
      </p:sp>
      <p:sp>
        <p:nvSpPr>
          <p:cNvPr id="15" name="Rectangle 14">
            <a:extLst>
              <a:ext uri="{FF2B5EF4-FFF2-40B4-BE49-F238E27FC236}">
                <a16:creationId xmlns:a16="http://schemas.microsoft.com/office/drawing/2014/main" id="{A975886E-F2CC-D840-B5B8-4688FB0715D4}"/>
              </a:ext>
            </a:extLst>
          </p:cNvPr>
          <p:cNvSpPr/>
          <p:nvPr userDrawn="1"/>
        </p:nvSpPr>
        <p:spPr>
          <a:xfrm>
            <a:off x="230909" y="3123911"/>
            <a:ext cx="310958" cy="2645913"/>
          </a:xfrm>
          <a:prstGeom prst="rect">
            <a:avLst/>
          </a:prstGeom>
          <a:solidFill>
            <a:srgbClr val="005B93"/>
          </a:solidFill>
          <a:ln w="19050">
            <a:solidFill>
              <a:srgbClr val="7E8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6" name="Rectangle 15">
            <a:extLst>
              <a:ext uri="{FF2B5EF4-FFF2-40B4-BE49-F238E27FC236}">
                <a16:creationId xmlns:a16="http://schemas.microsoft.com/office/drawing/2014/main" id="{64167A35-1C21-FF46-A149-D7E9C8EE262B}"/>
              </a:ext>
            </a:extLst>
          </p:cNvPr>
          <p:cNvSpPr/>
          <p:nvPr userDrawn="1"/>
        </p:nvSpPr>
        <p:spPr>
          <a:xfrm>
            <a:off x="230909" y="5769825"/>
            <a:ext cx="310958" cy="757983"/>
          </a:xfrm>
          <a:prstGeom prst="rect">
            <a:avLst/>
          </a:prstGeom>
          <a:solidFill>
            <a:srgbClr val="87DEFF"/>
          </a:solidFill>
          <a:ln w="19050">
            <a:solidFill>
              <a:srgbClr val="7E8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7" name="TextBox 16">
            <a:extLst>
              <a:ext uri="{FF2B5EF4-FFF2-40B4-BE49-F238E27FC236}">
                <a16:creationId xmlns:a16="http://schemas.microsoft.com/office/drawing/2014/main" id="{66DDD396-90EC-D448-B498-0708F83D0876}"/>
              </a:ext>
            </a:extLst>
          </p:cNvPr>
          <p:cNvSpPr txBox="1"/>
          <p:nvPr userDrawn="1"/>
        </p:nvSpPr>
        <p:spPr>
          <a:xfrm rot="16200000">
            <a:off x="-48616" y="1683653"/>
            <a:ext cx="883575" cy="255326"/>
          </a:xfrm>
          <a:prstGeom prst="rect">
            <a:avLst/>
          </a:prstGeom>
          <a:noFill/>
        </p:spPr>
        <p:txBody>
          <a:bodyPr wrap="none" rtlCol="0">
            <a:spAutoFit/>
          </a:bodyPr>
          <a:lstStyle/>
          <a:p>
            <a:r>
              <a:rPr lang="en-US" sz="1059" b="1">
                <a:solidFill>
                  <a:schemeClr val="bg1"/>
                </a:solidFill>
                <a:latin typeface="Trade Gothic LT Pro Bold" panose="020B0503040303020004" pitchFamily="34" charset="77"/>
              </a:rPr>
              <a:t>Look Inward</a:t>
            </a:r>
          </a:p>
        </p:txBody>
      </p:sp>
      <p:sp>
        <p:nvSpPr>
          <p:cNvPr id="18" name="TextBox 17">
            <a:extLst>
              <a:ext uri="{FF2B5EF4-FFF2-40B4-BE49-F238E27FC236}">
                <a16:creationId xmlns:a16="http://schemas.microsoft.com/office/drawing/2014/main" id="{8361F55A-2C85-B74E-B930-C98937A3055E}"/>
              </a:ext>
            </a:extLst>
          </p:cNvPr>
          <p:cNvSpPr txBox="1"/>
          <p:nvPr userDrawn="1"/>
        </p:nvSpPr>
        <p:spPr>
          <a:xfrm rot="16200000">
            <a:off x="-99112" y="4319277"/>
            <a:ext cx="984565" cy="255326"/>
          </a:xfrm>
          <a:prstGeom prst="rect">
            <a:avLst/>
          </a:prstGeom>
          <a:noFill/>
        </p:spPr>
        <p:txBody>
          <a:bodyPr wrap="none" rtlCol="0">
            <a:spAutoFit/>
          </a:bodyPr>
          <a:lstStyle/>
          <a:p>
            <a:r>
              <a:rPr lang="en-US" sz="1059" b="1">
                <a:solidFill>
                  <a:schemeClr val="bg1"/>
                </a:solidFill>
                <a:latin typeface="Trade Gothic LT Pro Bold" panose="020B0503040303020004" pitchFamily="34" charset="77"/>
              </a:rPr>
              <a:t>Look Outward</a:t>
            </a:r>
          </a:p>
        </p:txBody>
      </p:sp>
      <p:sp>
        <p:nvSpPr>
          <p:cNvPr id="19" name="TextBox 18">
            <a:extLst>
              <a:ext uri="{FF2B5EF4-FFF2-40B4-BE49-F238E27FC236}">
                <a16:creationId xmlns:a16="http://schemas.microsoft.com/office/drawing/2014/main" id="{32794726-290A-C542-A4EE-2A2E5A93085C}"/>
              </a:ext>
            </a:extLst>
          </p:cNvPr>
          <p:cNvSpPr txBox="1"/>
          <p:nvPr userDrawn="1"/>
        </p:nvSpPr>
        <p:spPr>
          <a:xfrm rot="16200000">
            <a:off x="58785" y="6014185"/>
            <a:ext cx="668773" cy="255326"/>
          </a:xfrm>
          <a:prstGeom prst="rect">
            <a:avLst/>
          </a:prstGeom>
          <a:noFill/>
        </p:spPr>
        <p:txBody>
          <a:bodyPr wrap="none" rtlCol="0">
            <a:spAutoFit/>
          </a:bodyPr>
          <a:lstStyle/>
          <a:p>
            <a:r>
              <a:rPr lang="en-US" sz="1059" b="1">
                <a:latin typeface="Trade Gothic LT Pro Bold" panose="020B0503040303020004" pitchFamily="34" charset="77"/>
              </a:rPr>
              <a:t>Reframe</a:t>
            </a:r>
          </a:p>
        </p:txBody>
      </p:sp>
      <p:cxnSp>
        <p:nvCxnSpPr>
          <p:cNvPr id="20" name="Straight Connector 19">
            <a:extLst>
              <a:ext uri="{FF2B5EF4-FFF2-40B4-BE49-F238E27FC236}">
                <a16:creationId xmlns:a16="http://schemas.microsoft.com/office/drawing/2014/main" id="{CECFFD98-71C2-7F4F-B138-0CA8C6D0163B}"/>
              </a:ext>
            </a:extLst>
          </p:cNvPr>
          <p:cNvCxnSpPr>
            <a:cxnSpLocks/>
          </p:cNvCxnSpPr>
          <p:nvPr userDrawn="1"/>
        </p:nvCxnSpPr>
        <p:spPr>
          <a:xfrm>
            <a:off x="2822333" y="479323"/>
            <a:ext cx="0" cy="5290502"/>
          </a:xfrm>
          <a:prstGeom prst="line">
            <a:avLst/>
          </a:prstGeom>
          <a:ln w="9525">
            <a:solidFill>
              <a:srgbClr val="7E828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D602CD4-5317-B14A-B5F8-80557DCA596E}"/>
              </a:ext>
            </a:extLst>
          </p:cNvPr>
          <p:cNvCxnSpPr>
            <a:cxnSpLocks/>
          </p:cNvCxnSpPr>
          <p:nvPr userDrawn="1"/>
        </p:nvCxnSpPr>
        <p:spPr>
          <a:xfrm>
            <a:off x="5107620" y="479323"/>
            <a:ext cx="0" cy="5290502"/>
          </a:xfrm>
          <a:prstGeom prst="line">
            <a:avLst/>
          </a:prstGeom>
          <a:ln w="9525">
            <a:solidFill>
              <a:srgbClr val="7E82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0AD58BB-3F12-3640-AAF7-C8FC0C281E46}"/>
              </a:ext>
            </a:extLst>
          </p:cNvPr>
          <p:cNvCxnSpPr>
            <a:cxnSpLocks/>
          </p:cNvCxnSpPr>
          <p:nvPr userDrawn="1"/>
        </p:nvCxnSpPr>
        <p:spPr>
          <a:xfrm>
            <a:off x="8535547" y="479323"/>
            <a:ext cx="0" cy="2644588"/>
          </a:xfrm>
          <a:prstGeom prst="line">
            <a:avLst/>
          </a:prstGeom>
          <a:ln w="9525">
            <a:solidFill>
              <a:srgbClr val="7E828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DABEF31-E1C3-1844-9B53-3A577C085B8F}"/>
              </a:ext>
            </a:extLst>
          </p:cNvPr>
          <p:cNvCxnSpPr>
            <a:cxnSpLocks/>
          </p:cNvCxnSpPr>
          <p:nvPr userDrawn="1"/>
        </p:nvCxnSpPr>
        <p:spPr>
          <a:xfrm>
            <a:off x="9678187" y="3429000"/>
            <a:ext cx="0" cy="2339499"/>
          </a:xfrm>
          <a:prstGeom prst="line">
            <a:avLst/>
          </a:prstGeom>
          <a:ln w="3175">
            <a:solidFill>
              <a:srgbClr val="7E8284"/>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DC19A2D-CF63-B54B-995C-6C7B0B0752BA}"/>
              </a:ext>
            </a:extLst>
          </p:cNvPr>
          <p:cNvCxnSpPr>
            <a:cxnSpLocks/>
          </p:cNvCxnSpPr>
          <p:nvPr userDrawn="1"/>
        </p:nvCxnSpPr>
        <p:spPr>
          <a:xfrm>
            <a:off x="7392900" y="3123911"/>
            <a:ext cx="0" cy="2644588"/>
          </a:xfrm>
          <a:prstGeom prst="line">
            <a:avLst/>
          </a:prstGeom>
          <a:ln w="9525">
            <a:solidFill>
              <a:srgbClr val="7E8284"/>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056B546-8C78-2F43-8E42-46B9F37D86D5}"/>
              </a:ext>
            </a:extLst>
          </p:cNvPr>
          <p:cNvSpPr txBox="1"/>
          <p:nvPr userDrawn="1"/>
        </p:nvSpPr>
        <p:spPr>
          <a:xfrm>
            <a:off x="533815" y="526075"/>
            <a:ext cx="1402948" cy="255326"/>
          </a:xfrm>
          <a:prstGeom prst="rect">
            <a:avLst/>
          </a:prstGeom>
          <a:noFill/>
        </p:spPr>
        <p:txBody>
          <a:bodyPr wrap="none" rtlCol="0">
            <a:spAutoFit/>
          </a:bodyPr>
          <a:lstStyle/>
          <a:p>
            <a:r>
              <a:rPr lang="en-US" sz="1059" b="1">
                <a:latin typeface="Trade Gothic LT Pro Bold" panose="020B0503040303020004" pitchFamily="34" charset="77"/>
              </a:rPr>
              <a:t>What is the problem?</a:t>
            </a:r>
          </a:p>
        </p:txBody>
      </p:sp>
      <p:sp>
        <p:nvSpPr>
          <p:cNvPr id="26" name="TextBox 25">
            <a:extLst>
              <a:ext uri="{FF2B5EF4-FFF2-40B4-BE49-F238E27FC236}">
                <a16:creationId xmlns:a16="http://schemas.microsoft.com/office/drawing/2014/main" id="{919E40A2-91D8-E04F-B1AE-C1D529FD22D0}"/>
              </a:ext>
            </a:extLst>
          </p:cNvPr>
          <p:cNvSpPr txBox="1"/>
          <p:nvPr userDrawn="1"/>
        </p:nvSpPr>
        <p:spPr>
          <a:xfrm>
            <a:off x="533815" y="692429"/>
            <a:ext cx="663964" cy="228076"/>
          </a:xfrm>
          <a:prstGeom prst="rect">
            <a:avLst/>
          </a:prstGeom>
          <a:noFill/>
        </p:spPr>
        <p:txBody>
          <a:bodyPr wrap="none" rtlCol="0">
            <a:spAutoFit/>
          </a:bodyPr>
          <a:lstStyle/>
          <a:p>
            <a:r>
              <a:rPr lang="en-US" sz="882" i="1">
                <a:latin typeface="Trade Gothic LT Pro Cn" panose="020B0506040303020004" pitchFamily="34" charset="77"/>
              </a:rPr>
              <a:t>Describe it</a:t>
            </a:r>
          </a:p>
        </p:txBody>
      </p:sp>
      <p:sp>
        <p:nvSpPr>
          <p:cNvPr id="27" name="TextBox 26">
            <a:extLst>
              <a:ext uri="{FF2B5EF4-FFF2-40B4-BE49-F238E27FC236}">
                <a16:creationId xmlns:a16="http://schemas.microsoft.com/office/drawing/2014/main" id="{BBA3CFDE-6987-2146-9992-D415E44C3E45}"/>
              </a:ext>
            </a:extLst>
          </p:cNvPr>
          <p:cNvSpPr txBox="1"/>
          <p:nvPr userDrawn="1"/>
        </p:nvSpPr>
        <p:spPr>
          <a:xfrm>
            <a:off x="533815" y="1890188"/>
            <a:ext cx="1107996" cy="228076"/>
          </a:xfrm>
          <a:prstGeom prst="rect">
            <a:avLst/>
          </a:prstGeom>
          <a:noFill/>
        </p:spPr>
        <p:txBody>
          <a:bodyPr wrap="none" rtlCol="0">
            <a:spAutoFit/>
          </a:bodyPr>
          <a:lstStyle/>
          <a:p>
            <a:r>
              <a:rPr lang="en-US" sz="882" i="1">
                <a:latin typeface="Trade Gothic LT Pro Cn" panose="020B0506040303020004" pitchFamily="34" charset="77"/>
              </a:rPr>
              <a:t>List some symptoms</a:t>
            </a:r>
          </a:p>
        </p:txBody>
      </p:sp>
      <p:sp>
        <p:nvSpPr>
          <p:cNvPr id="28" name="TextBox 27">
            <a:extLst>
              <a:ext uri="{FF2B5EF4-FFF2-40B4-BE49-F238E27FC236}">
                <a16:creationId xmlns:a16="http://schemas.microsoft.com/office/drawing/2014/main" id="{65177202-8658-3E4F-9E0A-09D5339582DD}"/>
              </a:ext>
            </a:extLst>
          </p:cNvPr>
          <p:cNvSpPr txBox="1"/>
          <p:nvPr userDrawn="1"/>
        </p:nvSpPr>
        <p:spPr>
          <a:xfrm>
            <a:off x="2796247" y="526075"/>
            <a:ext cx="1672253" cy="255326"/>
          </a:xfrm>
          <a:prstGeom prst="rect">
            <a:avLst/>
          </a:prstGeom>
          <a:noFill/>
        </p:spPr>
        <p:txBody>
          <a:bodyPr wrap="none" rtlCol="0">
            <a:spAutoFit/>
          </a:bodyPr>
          <a:lstStyle/>
          <a:p>
            <a:r>
              <a:rPr lang="en-US" sz="1059" b="1">
                <a:latin typeface="Trade Gothic LT Pro Bold" panose="020B0503040303020004" pitchFamily="34" charset="77"/>
              </a:rPr>
              <a:t>Why haven’t we solved it?</a:t>
            </a:r>
          </a:p>
        </p:txBody>
      </p:sp>
      <p:sp>
        <p:nvSpPr>
          <p:cNvPr id="29" name="TextBox 28">
            <a:extLst>
              <a:ext uri="{FF2B5EF4-FFF2-40B4-BE49-F238E27FC236}">
                <a16:creationId xmlns:a16="http://schemas.microsoft.com/office/drawing/2014/main" id="{11AF4854-BEFE-3B49-BDC5-E8EC9F0F06E2}"/>
              </a:ext>
            </a:extLst>
          </p:cNvPr>
          <p:cNvSpPr txBox="1"/>
          <p:nvPr userDrawn="1"/>
        </p:nvSpPr>
        <p:spPr>
          <a:xfrm>
            <a:off x="2784821" y="709065"/>
            <a:ext cx="1553630" cy="2333331"/>
          </a:xfrm>
          <a:prstGeom prst="rect">
            <a:avLst/>
          </a:prstGeom>
          <a:noFill/>
        </p:spPr>
        <p:txBody>
          <a:bodyPr wrap="none" rtlCol="0">
            <a:spAutoFit/>
          </a:bodyPr>
          <a:lstStyle/>
          <a:p>
            <a:r>
              <a:rPr lang="en-US" sz="971">
                <a:latin typeface="Trade Gothic LT Pro" panose="020B0503040303020004" pitchFamily="34" charset="77"/>
              </a:rPr>
              <a:t>☐ It’s new</a:t>
            </a:r>
          </a:p>
          <a:p>
            <a:r>
              <a:rPr lang="en-US" sz="971">
                <a:latin typeface="Trade Gothic LT Pro" panose="020B0503040303020004" pitchFamily="34" charset="77"/>
              </a:rPr>
              <a:t>☐ It’s hard</a:t>
            </a:r>
          </a:p>
          <a:p>
            <a:r>
              <a:rPr lang="en-US" sz="971">
                <a:latin typeface="Trade Gothic LT Pro" panose="020B0503040303020004" pitchFamily="34" charset="77"/>
              </a:rPr>
              <a:t>☐ It’s low priority</a:t>
            </a:r>
          </a:p>
          <a:p>
            <a:r>
              <a:rPr lang="en-US" sz="971">
                <a:latin typeface="Trade Gothic LT Pro" panose="020B0503040303020004" pitchFamily="34" charset="77"/>
              </a:rPr>
              <a:t>☐ Lack of resources</a:t>
            </a:r>
          </a:p>
          <a:p>
            <a:r>
              <a:rPr lang="en-US" sz="971">
                <a:latin typeface="Trade Gothic LT Pro" panose="020B0503040303020004" pitchFamily="34" charset="77"/>
              </a:rPr>
              <a:t>☐ Lack of authority</a:t>
            </a:r>
          </a:p>
          <a:p>
            <a:r>
              <a:rPr lang="en-US" sz="971">
                <a:latin typeface="Trade Gothic LT Pro" panose="020B0503040303020004" pitchFamily="34" charset="77"/>
              </a:rPr>
              <a:t>☐ A (situational) inequity</a:t>
            </a:r>
          </a:p>
          <a:p>
            <a:r>
              <a:rPr lang="en-US" sz="971">
                <a:latin typeface="Trade Gothic LT Pro" panose="020B0503040303020004" pitchFamily="34" charset="77"/>
              </a:rPr>
              <a:t>☐ Other: ______________</a:t>
            </a:r>
          </a:p>
          <a:p>
            <a:endParaRPr lang="en-US" sz="971">
              <a:latin typeface="Trade Gothic LT Pro" panose="020B0503040303020004" pitchFamily="34" charset="77"/>
            </a:endParaRPr>
          </a:p>
          <a:p>
            <a:endParaRPr lang="en-US" sz="971">
              <a:latin typeface="Trade Gothic LT Pro" panose="020B0503040303020004" pitchFamily="34" charset="77"/>
            </a:endParaRPr>
          </a:p>
          <a:p>
            <a:endParaRPr lang="en-US" sz="971">
              <a:latin typeface="Trade Gothic LT Pro" panose="020B0503040303020004" pitchFamily="34" charset="77"/>
            </a:endParaRPr>
          </a:p>
          <a:p>
            <a:endParaRPr lang="en-US" sz="971">
              <a:latin typeface="Trade Gothic LT Pro" panose="020B0503040303020004" pitchFamily="34" charset="77"/>
            </a:endParaRPr>
          </a:p>
          <a:p>
            <a:endParaRPr lang="en-US" sz="971">
              <a:latin typeface="Trade Gothic LT Pro" panose="020B0503040303020004" pitchFamily="34" charset="77"/>
            </a:endParaRPr>
          </a:p>
          <a:p>
            <a:endParaRPr lang="en-US" sz="971">
              <a:latin typeface="Trade Gothic LT Pro" panose="020B0503040303020004" pitchFamily="34" charset="77"/>
            </a:endParaRPr>
          </a:p>
          <a:p>
            <a:endParaRPr lang="en-US" sz="971">
              <a:latin typeface="Trade Gothic LT Pro" panose="020B0503040303020004" pitchFamily="34" charset="77"/>
            </a:endParaRPr>
          </a:p>
          <a:p>
            <a:endParaRPr lang="en-US" sz="971">
              <a:latin typeface="Trade Gothic LT Pro" panose="020B0503040303020004" pitchFamily="34" charset="77"/>
            </a:endParaRPr>
          </a:p>
        </p:txBody>
      </p:sp>
      <p:sp>
        <p:nvSpPr>
          <p:cNvPr id="30" name="TextBox 29">
            <a:extLst>
              <a:ext uri="{FF2B5EF4-FFF2-40B4-BE49-F238E27FC236}">
                <a16:creationId xmlns:a16="http://schemas.microsoft.com/office/drawing/2014/main" id="{C08DBDB7-D1F9-B048-9696-003B98899C41}"/>
              </a:ext>
            </a:extLst>
          </p:cNvPr>
          <p:cNvSpPr txBox="1"/>
          <p:nvPr userDrawn="1"/>
        </p:nvSpPr>
        <p:spPr>
          <a:xfrm>
            <a:off x="2796247" y="1890188"/>
            <a:ext cx="857927" cy="228076"/>
          </a:xfrm>
          <a:prstGeom prst="rect">
            <a:avLst/>
          </a:prstGeom>
          <a:noFill/>
        </p:spPr>
        <p:txBody>
          <a:bodyPr wrap="none" rtlCol="0">
            <a:spAutoFit/>
          </a:bodyPr>
          <a:lstStyle/>
          <a:p>
            <a:r>
              <a:rPr lang="en-US" sz="882" i="1">
                <a:latin typeface="Trade Gothic LT Pro Cn" panose="020B0506040303020004" pitchFamily="34" charset="77"/>
              </a:rPr>
              <a:t>Explain more…</a:t>
            </a:r>
          </a:p>
        </p:txBody>
      </p:sp>
      <p:sp>
        <p:nvSpPr>
          <p:cNvPr id="31" name="TextBox 30">
            <a:extLst>
              <a:ext uri="{FF2B5EF4-FFF2-40B4-BE49-F238E27FC236}">
                <a16:creationId xmlns:a16="http://schemas.microsoft.com/office/drawing/2014/main" id="{4980FF63-C2ED-BE47-84E7-F4AE497FB698}"/>
              </a:ext>
            </a:extLst>
          </p:cNvPr>
          <p:cNvSpPr txBox="1"/>
          <p:nvPr userDrawn="1"/>
        </p:nvSpPr>
        <p:spPr>
          <a:xfrm>
            <a:off x="5081534" y="526075"/>
            <a:ext cx="2061783" cy="255326"/>
          </a:xfrm>
          <a:prstGeom prst="rect">
            <a:avLst/>
          </a:prstGeom>
          <a:noFill/>
        </p:spPr>
        <p:txBody>
          <a:bodyPr wrap="none" rtlCol="0">
            <a:spAutoFit/>
          </a:bodyPr>
          <a:lstStyle/>
          <a:p>
            <a:r>
              <a:rPr lang="en-US" sz="1059" b="1">
                <a:latin typeface="Trade Gothic LT Pro Bold" panose="020B0503040303020004" pitchFamily="34" charset="77"/>
              </a:rPr>
              <a:t>How are we part of the problem?</a:t>
            </a:r>
          </a:p>
        </p:txBody>
      </p:sp>
      <p:cxnSp>
        <p:nvCxnSpPr>
          <p:cNvPr id="32" name="Straight Connector 31">
            <a:extLst>
              <a:ext uri="{FF2B5EF4-FFF2-40B4-BE49-F238E27FC236}">
                <a16:creationId xmlns:a16="http://schemas.microsoft.com/office/drawing/2014/main" id="{0DEB9723-3521-2B49-BD5F-DC52B2A29C53}"/>
              </a:ext>
            </a:extLst>
          </p:cNvPr>
          <p:cNvCxnSpPr>
            <a:cxnSpLocks/>
          </p:cNvCxnSpPr>
          <p:nvPr userDrawn="1"/>
        </p:nvCxnSpPr>
        <p:spPr>
          <a:xfrm flipV="1">
            <a:off x="5107620" y="1389678"/>
            <a:ext cx="3427927" cy="4285"/>
          </a:xfrm>
          <a:prstGeom prst="line">
            <a:avLst/>
          </a:prstGeom>
          <a:ln w="9525">
            <a:solidFill>
              <a:srgbClr val="7E8284"/>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0D1778C-0F1D-644C-B2E4-FCA3E01E3EB0}"/>
              </a:ext>
            </a:extLst>
          </p:cNvPr>
          <p:cNvSpPr txBox="1"/>
          <p:nvPr userDrawn="1"/>
        </p:nvSpPr>
        <p:spPr>
          <a:xfrm>
            <a:off x="5081532" y="1430105"/>
            <a:ext cx="3427914" cy="554062"/>
          </a:xfrm>
          <a:prstGeom prst="rect">
            <a:avLst/>
          </a:prstGeom>
          <a:noFill/>
        </p:spPr>
        <p:txBody>
          <a:bodyPr wrap="square" rtlCol="0">
            <a:spAutoFit/>
          </a:bodyPr>
          <a:lstStyle/>
          <a:p>
            <a:r>
              <a:rPr lang="en-US" sz="1059" b="1">
                <a:latin typeface="Trade Gothic LT Pro Bold" panose="020B0503040303020004" pitchFamily="34" charset="77"/>
              </a:rPr>
              <a:t>What assumptions and biases surround this problem? </a:t>
            </a:r>
            <a:r>
              <a:rPr lang="en-US" sz="882" i="1">
                <a:latin typeface="Trade Gothic LT Pro Cn" panose="020B0506040303020004" pitchFamily="34" charset="77"/>
              </a:rPr>
              <a:t>Individual, system, explicit, implicit…</a:t>
            </a:r>
          </a:p>
          <a:p>
            <a:endParaRPr lang="en-US" sz="1059" b="1">
              <a:latin typeface="Trade Gothic LT Pro Bold" panose="020B0503040303020004" pitchFamily="34" charset="77"/>
            </a:endParaRPr>
          </a:p>
        </p:txBody>
      </p:sp>
      <p:sp>
        <p:nvSpPr>
          <p:cNvPr id="34" name="TextBox 33">
            <a:extLst>
              <a:ext uri="{FF2B5EF4-FFF2-40B4-BE49-F238E27FC236}">
                <a16:creationId xmlns:a16="http://schemas.microsoft.com/office/drawing/2014/main" id="{04CA4315-904A-5F45-8BC2-048A0D755083}"/>
              </a:ext>
            </a:extLst>
          </p:cNvPr>
          <p:cNvSpPr txBox="1"/>
          <p:nvPr userDrawn="1"/>
        </p:nvSpPr>
        <p:spPr>
          <a:xfrm>
            <a:off x="5081533" y="2354105"/>
            <a:ext cx="2964273" cy="228076"/>
          </a:xfrm>
          <a:prstGeom prst="rect">
            <a:avLst/>
          </a:prstGeom>
          <a:noFill/>
        </p:spPr>
        <p:txBody>
          <a:bodyPr wrap="none" rtlCol="0">
            <a:spAutoFit/>
          </a:bodyPr>
          <a:lstStyle/>
          <a:p>
            <a:r>
              <a:rPr lang="en-US" sz="882" i="1">
                <a:latin typeface="Trade Gothic LT Pro Cn" panose="020B0506040303020004" pitchFamily="34" charset="77"/>
              </a:rPr>
              <a:t>Which of these might be redesigned, reframed, or removed? </a:t>
            </a:r>
          </a:p>
        </p:txBody>
      </p:sp>
      <p:sp>
        <p:nvSpPr>
          <p:cNvPr id="35" name="TextBox 34">
            <a:extLst>
              <a:ext uri="{FF2B5EF4-FFF2-40B4-BE49-F238E27FC236}">
                <a16:creationId xmlns:a16="http://schemas.microsoft.com/office/drawing/2014/main" id="{000638B8-FC04-7B49-8925-CDADB3091551}"/>
              </a:ext>
            </a:extLst>
          </p:cNvPr>
          <p:cNvSpPr txBox="1"/>
          <p:nvPr userDrawn="1"/>
        </p:nvSpPr>
        <p:spPr>
          <a:xfrm>
            <a:off x="8516243" y="526075"/>
            <a:ext cx="1980029" cy="255326"/>
          </a:xfrm>
          <a:prstGeom prst="rect">
            <a:avLst/>
          </a:prstGeom>
          <a:noFill/>
        </p:spPr>
        <p:txBody>
          <a:bodyPr wrap="none" rtlCol="0">
            <a:spAutoFit/>
          </a:bodyPr>
          <a:lstStyle/>
          <a:p>
            <a:r>
              <a:rPr lang="en-US" sz="1059" b="1">
                <a:latin typeface="Trade Gothic LT Pro Bold" panose="020B0503040303020004" pitchFamily="34" charset="77"/>
              </a:rPr>
              <a:t>Who experiences the problem? </a:t>
            </a:r>
          </a:p>
        </p:txBody>
      </p:sp>
      <p:sp>
        <p:nvSpPr>
          <p:cNvPr id="36" name="TextBox 35">
            <a:extLst>
              <a:ext uri="{FF2B5EF4-FFF2-40B4-BE49-F238E27FC236}">
                <a16:creationId xmlns:a16="http://schemas.microsoft.com/office/drawing/2014/main" id="{9D076164-433E-4847-ABF7-DE3A3653E5ED}"/>
              </a:ext>
            </a:extLst>
          </p:cNvPr>
          <p:cNvSpPr txBox="1"/>
          <p:nvPr userDrawn="1"/>
        </p:nvSpPr>
        <p:spPr>
          <a:xfrm>
            <a:off x="8516241" y="1130826"/>
            <a:ext cx="1996059" cy="228076"/>
          </a:xfrm>
          <a:prstGeom prst="rect">
            <a:avLst/>
          </a:prstGeom>
          <a:noFill/>
        </p:spPr>
        <p:txBody>
          <a:bodyPr wrap="none" rtlCol="0">
            <a:spAutoFit/>
          </a:bodyPr>
          <a:lstStyle/>
          <a:p>
            <a:r>
              <a:rPr lang="en-US" sz="882" i="1">
                <a:latin typeface="Trade Gothic LT Pro Cn" panose="020B0506040303020004" pitchFamily="34" charset="77"/>
              </a:rPr>
              <a:t>When and where do they experience it?</a:t>
            </a:r>
          </a:p>
        </p:txBody>
      </p:sp>
      <p:sp>
        <p:nvSpPr>
          <p:cNvPr id="37" name="TextBox 36">
            <a:extLst>
              <a:ext uri="{FF2B5EF4-FFF2-40B4-BE49-F238E27FC236}">
                <a16:creationId xmlns:a16="http://schemas.microsoft.com/office/drawing/2014/main" id="{8F070948-637F-EC40-8E23-3E0DCC7CECFA}"/>
              </a:ext>
            </a:extLst>
          </p:cNvPr>
          <p:cNvSpPr txBox="1"/>
          <p:nvPr userDrawn="1"/>
        </p:nvSpPr>
        <p:spPr>
          <a:xfrm>
            <a:off x="8516242" y="1742595"/>
            <a:ext cx="2037737" cy="228076"/>
          </a:xfrm>
          <a:prstGeom prst="rect">
            <a:avLst/>
          </a:prstGeom>
          <a:noFill/>
        </p:spPr>
        <p:txBody>
          <a:bodyPr wrap="none" rtlCol="0">
            <a:spAutoFit/>
          </a:bodyPr>
          <a:lstStyle/>
          <a:p>
            <a:r>
              <a:rPr lang="en-US" sz="882" i="1">
                <a:latin typeface="Trade Gothic LT Pro Cn" panose="020B0506040303020004" pitchFamily="34" charset="77"/>
              </a:rPr>
              <a:t>What consequences do they experience?</a:t>
            </a:r>
          </a:p>
        </p:txBody>
      </p:sp>
      <p:sp>
        <p:nvSpPr>
          <p:cNvPr id="38" name="TextBox 37">
            <a:extLst>
              <a:ext uri="{FF2B5EF4-FFF2-40B4-BE49-F238E27FC236}">
                <a16:creationId xmlns:a16="http://schemas.microsoft.com/office/drawing/2014/main" id="{7F8DFFE2-26DC-3A42-A8D8-A0BE918278EB}"/>
              </a:ext>
            </a:extLst>
          </p:cNvPr>
          <p:cNvSpPr txBox="1"/>
          <p:nvPr userDrawn="1"/>
        </p:nvSpPr>
        <p:spPr>
          <a:xfrm>
            <a:off x="8516241" y="2363230"/>
            <a:ext cx="2313454" cy="228076"/>
          </a:xfrm>
          <a:prstGeom prst="rect">
            <a:avLst/>
          </a:prstGeom>
          <a:noFill/>
        </p:spPr>
        <p:txBody>
          <a:bodyPr wrap="none" rtlCol="0">
            <a:spAutoFit/>
          </a:bodyPr>
          <a:lstStyle/>
          <a:p>
            <a:r>
              <a:rPr lang="en-US" sz="882" i="1">
                <a:latin typeface="Trade Gothic LT Pro Cn" panose="020B0506040303020004" pitchFamily="34" charset="77"/>
              </a:rPr>
              <a:t>How do lived experiences of the problem vary?</a:t>
            </a:r>
          </a:p>
        </p:txBody>
      </p:sp>
      <p:sp>
        <p:nvSpPr>
          <p:cNvPr id="39" name="TextBox 38">
            <a:extLst>
              <a:ext uri="{FF2B5EF4-FFF2-40B4-BE49-F238E27FC236}">
                <a16:creationId xmlns:a16="http://schemas.microsoft.com/office/drawing/2014/main" id="{8B2695F1-9FDB-0449-8D0B-BB25C9830969}"/>
              </a:ext>
            </a:extLst>
          </p:cNvPr>
          <p:cNvSpPr txBox="1"/>
          <p:nvPr userDrawn="1"/>
        </p:nvSpPr>
        <p:spPr>
          <a:xfrm>
            <a:off x="533816" y="3168199"/>
            <a:ext cx="2251006" cy="391069"/>
          </a:xfrm>
          <a:prstGeom prst="rect">
            <a:avLst/>
          </a:prstGeom>
          <a:noFill/>
        </p:spPr>
        <p:txBody>
          <a:bodyPr wrap="square" rtlCol="0">
            <a:spAutoFit/>
          </a:bodyPr>
          <a:lstStyle/>
          <a:p>
            <a:r>
              <a:rPr lang="en-US" sz="1059" b="1">
                <a:latin typeface="Trade Gothic LT Pro Bold" panose="020B0503040303020004" pitchFamily="34" charset="77"/>
              </a:rPr>
              <a:t>Who else has it? </a:t>
            </a:r>
            <a:r>
              <a:rPr lang="en-US" sz="882" i="1">
                <a:latin typeface="Trade Gothic LT Pro Cn" panose="020B0506040303020004" pitchFamily="34" charset="77"/>
              </a:rPr>
              <a:t>Colleagues, competitors, other domains, etc.</a:t>
            </a:r>
            <a:endParaRPr lang="en-US" sz="882" b="1">
              <a:latin typeface="Trade Gothic LT Pro Bold" panose="020B0503040303020004" pitchFamily="34" charset="77"/>
            </a:endParaRPr>
          </a:p>
        </p:txBody>
      </p:sp>
      <p:sp>
        <p:nvSpPr>
          <p:cNvPr id="40" name="TextBox 39">
            <a:extLst>
              <a:ext uri="{FF2B5EF4-FFF2-40B4-BE49-F238E27FC236}">
                <a16:creationId xmlns:a16="http://schemas.microsoft.com/office/drawing/2014/main" id="{3691ECFA-0F98-B04F-A0CF-9FD6476D5524}"/>
              </a:ext>
            </a:extLst>
          </p:cNvPr>
          <p:cNvSpPr txBox="1"/>
          <p:nvPr userDrawn="1"/>
        </p:nvSpPr>
        <p:spPr>
          <a:xfrm>
            <a:off x="533815" y="4452516"/>
            <a:ext cx="1359668" cy="228076"/>
          </a:xfrm>
          <a:prstGeom prst="rect">
            <a:avLst/>
          </a:prstGeom>
          <a:noFill/>
        </p:spPr>
        <p:txBody>
          <a:bodyPr wrap="none" rtlCol="0">
            <a:spAutoFit/>
          </a:bodyPr>
          <a:lstStyle/>
          <a:p>
            <a:r>
              <a:rPr lang="en-US" sz="882" i="1">
                <a:latin typeface="Trade Gothic LT Pro Cn" panose="020B0506040303020004" pitchFamily="34" charset="77"/>
              </a:rPr>
              <a:t>How do they </a:t>
            </a:r>
            <a:r>
              <a:rPr lang="en-US" sz="882" b="1" i="1">
                <a:latin typeface="Trade Gothic LT Pro Cn" panose="020B0506040303020004" pitchFamily="34" charset="77"/>
              </a:rPr>
              <a:t>deal</a:t>
            </a:r>
            <a:r>
              <a:rPr lang="en-US" sz="882" i="1">
                <a:latin typeface="Trade Gothic LT Pro Cn" panose="020B0506040303020004" pitchFamily="34" charset="77"/>
              </a:rPr>
              <a:t> with it?</a:t>
            </a:r>
          </a:p>
        </p:txBody>
      </p:sp>
      <p:sp>
        <p:nvSpPr>
          <p:cNvPr id="41" name="TextBox 40">
            <a:extLst>
              <a:ext uri="{FF2B5EF4-FFF2-40B4-BE49-F238E27FC236}">
                <a16:creationId xmlns:a16="http://schemas.microsoft.com/office/drawing/2014/main" id="{D9D84E12-FE67-3242-9334-A6D0FB6F8258}"/>
              </a:ext>
            </a:extLst>
          </p:cNvPr>
          <p:cNvSpPr txBox="1"/>
          <p:nvPr userDrawn="1"/>
        </p:nvSpPr>
        <p:spPr>
          <a:xfrm>
            <a:off x="2799263" y="3168199"/>
            <a:ext cx="2251006" cy="391069"/>
          </a:xfrm>
          <a:prstGeom prst="rect">
            <a:avLst/>
          </a:prstGeom>
          <a:noFill/>
        </p:spPr>
        <p:txBody>
          <a:bodyPr wrap="square" rtlCol="0">
            <a:spAutoFit/>
          </a:bodyPr>
          <a:lstStyle/>
          <a:p>
            <a:r>
              <a:rPr lang="en-US" sz="1059" b="1">
                <a:latin typeface="Trade Gothic LT Pro Bold" panose="020B0503040303020004" pitchFamily="34" charset="77"/>
              </a:rPr>
              <a:t>Who does not have it? </a:t>
            </a:r>
            <a:r>
              <a:rPr lang="en-US" sz="882" i="1">
                <a:latin typeface="Trade Gothic LT Pro Cn" panose="020B0506040303020004" pitchFamily="34" charset="77"/>
              </a:rPr>
              <a:t>Colleagues, competitors, other domains, etc.</a:t>
            </a:r>
            <a:endParaRPr lang="en-US" sz="882" b="1">
              <a:latin typeface="Trade Gothic LT Pro Bold" panose="020B0503040303020004" pitchFamily="34" charset="77"/>
            </a:endParaRPr>
          </a:p>
        </p:txBody>
      </p:sp>
      <p:sp>
        <p:nvSpPr>
          <p:cNvPr id="42" name="TextBox 41">
            <a:extLst>
              <a:ext uri="{FF2B5EF4-FFF2-40B4-BE49-F238E27FC236}">
                <a16:creationId xmlns:a16="http://schemas.microsoft.com/office/drawing/2014/main" id="{FC6EB116-80DB-B74E-A3A0-34740B7EB0C0}"/>
              </a:ext>
            </a:extLst>
          </p:cNvPr>
          <p:cNvSpPr txBox="1"/>
          <p:nvPr userDrawn="1"/>
        </p:nvSpPr>
        <p:spPr>
          <a:xfrm>
            <a:off x="2799263" y="4444931"/>
            <a:ext cx="2251006" cy="255326"/>
          </a:xfrm>
          <a:prstGeom prst="rect">
            <a:avLst/>
          </a:prstGeom>
          <a:noFill/>
        </p:spPr>
        <p:txBody>
          <a:bodyPr wrap="square" rtlCol="0">
            <a:spAutoFit/>
          </a:bodyPr>
          <a:lstStyle/>
          <a:p>
            <a:r>
              <a:rPr lang="en-US" sz="1059" b="1">
                <a:latin typeface="Trade Gothic LT Pro Bold" panose="020B0503040303020004" pitchFamily="34" charset="77"/>
              </a:rPr>
              <a:t>Why not?</a:t>
            </a:r>
            <a:endParaRPr lang="en-US" sz="882" b="1">
              <a:latin typeface="Trade Gothic LT Pro Bold" panose="020B0503040303020004" pitchFamily="34" charset="77"/>
            </a:endParaRPr>
          </a:p>
        </p:txBody>
      </p:sp>
      <p:sp>
        <p:nvSpPr>
          <p:cNvPr id="43" name="TextBox 42">
            <a:extLst>
              <a:ext uri="{FF2B5EF4-FFF2-40B4-BE49-F238E27FC236}">
                <a16:creationId xmlns:a16="http://schemas.microsoft.com/office/drawing/2014/main" id="{291E15E1-4B9A-C349-9025-6A8E987BF9D8}"/>
              </a:ext>
            </a:extLst>
          </p:cNvPr>
          <p:cNvSpPr txBox="1"/>
          <p:nvPr userDrawn="1"/>
        </p:nvSpPr>
        <p:spPr>
          <a:xfrm>
            <a:off x="2784821" y="4627923"/>
            <a:ext cx="1553630" cy="2034531"/>
          </a:xfrm>
          <a:prstGeom prst="rect">
            <a:avLst/>
          </a:prstGeom>
          <a:noFill/>
        </p:spPr>
        <p:txBody>
          <a:bodyPr wrap="none" rtlCol="0">
            <a:spAutoFit/>
          </a:bodyPr>
          <a:lstStyle/>
          <a:p>
            <a:r>
              <a:rPr lang="en-US" sz="971">
                <a:latin typeface="Trade Gothic LT Pro" panose="020B0503040303020004" pitchFamily="34" charset="77"/>
              </a:rPr>
              <a:t>☐ Avoided</a:t>
            </a:r>
          </a:p>
          <a:p>
            <a:r>
              <a:rPr lang="en-US" sz="971">
                <a:latin typeface="Trade Gothic LT Pro" panose="020B0503040303020004" pitchFamily="34" charset="77"/>
              </a:rPr>
              <a:t>☐ Mitigated</a:t>
            </a:r>
          </a:p>
          <a:p>
            <a:r>
              <a:rPr lang="en-US" sz="971">
                <a:latin typeface="Trade Gothic LT Pro" panose="020B0503040303020004" pitchFamily="34" charset="77"/>
              </a:rPr>
              <a:t>☐ Solved</a:t>
            </a:r>
          </a:p>
          <a:p>
            <a:r>
              <a:rPr lang="en-US" sz="971">
                <a:latin typeface="Trade Gothic LT Pro" panose="020B0503040303020004" pitchFamily="34" charset="77"/>
              </a:rPr>
              <a:t>☐ Transferred</a:t>
            </a:r>
          </a:p>
          <a:p>
            <a:r>
              <a:rPr lang="en-US" sz="971">
                <a:latin typeface="Trade Gothic LT Pro" panose="020B0503040303020004" pitchFamily="34" charset="77"/>
              </a:rPr>
              <a:t>☐ Other: ______________</a:t>
            </a:r>
          </a:p>
          <a:p>
            <a:endParaRPr lang="en-US" sz="971">
              <a:latin typeface="Trade Gothic LT Pro" panose="020B0503040303020004" pitchFamily="34" charset="77"/>
            </a:endParaRPr>
          </a:p>
          <a:p>
            <a:endParaRPr lang="en-US" sz="971">
              <a:latin typeface="Trade Gothic LT Pro" panose="020B0503040303020004" pitchFamily="34" charset="77"/>
            </a:endParaRPr>
          </a:p>
          <a:p>
            <a:endParaRPr lang="en-US" sz="971">
              <a:latin typeface="Trade Gothic LT Pro" panose="020B0503040303020004" pitchFamily="34" charset="77"/>
            </a:endParaRPr>
          </a:p>
          <a:p>
            <a:endParaRPr lang="en-US" sz="971">
              <a:latin typeface="Trade Gothic LT Pro" panose="020B0503040303020004" pitchFamily="34" charset="77"/>
            </a:endParaRPr>
          </a:p>
          <a:p>
            <a:endParaRPr lang="en-US" sz="971">
              <a:latin typeface="Trade Gothic LT Pro" panose="020B0503040303020004" pitchFamily="34" charset="77"/>
            </a:endParaRPr>
          </a:p>
          <a:p>
            <a:endParaRPr lang="en-US" sz="971">
              <a:latin typeface="Trade Gothic LT Pro" panose="020B0503040303020004" pitchFamily="34" charset="77"/>
            </a:endParaRPr>
          </a:p>
          <a:p>
            <a:endParaRPr lang="en-US" sz="971">
              <a:latin typeface="Trade Gothic LT Pro" panose="020B0503040303020004" pitchFamily="34" charset="77"/>
            </a:endParaRPr>
          </a:p>
          <a:p>
            <a:endParaRPr lang="en-US" sz="971">
              <a:latin typeface="Trade Gothic LT Pro" panose="020B0503040303020004" pitchFamily="34" charset="77"/>
            </a:endParaRPr>
          </a:p>
        </p:txBody>
      </p:sp>
      <p:sp>
        <p:nvSpPr>
          <p:cNvPr id="44" name="TextBox 43">
            <a:extLst>
              <a:ext uri="{FF2B5EF4-FFF2-40B4-BE49-F238E27FC236}">
                <a16:creationId xmlns:a16="http://schemas.microsoft.com/office/drawing/2014/main" id="{3C9D1028-9FBA-824F-A2AD-13C328468574}"/>
              </a:ext>
            </a:extLst>
          </p:cNvPr>
          <p:cNvSpPr txBox="1"/>
          <p:nvPr userDrawn="1"/>
        </p:nvSpPr>
        <p:spPr>
          <a:xfrm>
            <a:off x="5089069" y="3168199"/>
            <a:ext cx="2303831" cy="391069"/>
          </a:xfrm>
          <a:prstGeom prst="rect">
            <a:avLst/>
          </a:prstGeom>
          <a:noFill/>
        </p:spPr>
        <p:txBody>
          <a:bodyPr wrap="square" rtlCol="0">
            <a:spAutoFit/>
          </a:bodyPr>
          <a:lstStyle/>
          <a:p>
            <a:r>
              <a:rPr lang="en-US" sz="1059" b="1">
                <a:latin typeface="Trade Gothic LT Pro Bold" panose="020B0503040303020004" pitchFamily="34" charset="77"/>
              </a:rPr>
              <a:t>Who has been left out so far? </a:t>
            </a:r>
            <a:r>
              <a:rPr lang="en-US" sz="882" i="1">
                <a:latin typeface="Trade Gothic LT Pro Cn" panose="020B0506040303020004" pitchFamily="34" charset="77"/>
              </a:rPr>
              <a:t>Let's broaden our perspective…</a:t>
            </a:r>
            <a:endParaRPr lang="en-US" sz="882" b="1">
              <a:latin typeface="Trade Gothic LT Pro Bold" panose="020B0503040303020004" pitchFamily="34" charset="77"/>
            </a:endParaRPr>
          </a:p>
        </p:txBody>
      </p:sp>
      <p:cxnSp>
        <p:nvCxnSpPr>
          <p:cNvPr id="45" name="Straight Connector 44">
            <a:extLst>
              <a:ext uri="{FF2B5EF4-FFF2-40B4-BE49-F238E27FC236}">
                <a16:creationId xmlns:a16="http://schemas.microsoft.com/office/drawing/2014/main" id="{F792B9CF-140E-8A4B-9DBC-184DF2991D5A}"/>
              </a:ext>
            </a:extLst>
          </p:cNvPr>
          <p:cNvCxnSpPr>
            <a:cxnSpLocks/>
          </p:cNvCxnSpPr>
          <p:nvPr userDrawn="1"/>
        </p:nvCxnSpPr>
        <p:spPr>
          <a:xfrm>
            <a:off x="7392900" y="3429000"/>
            <a:ext cx="4568191" cy="0"/>
          </a:xfrm>
          <a:prstGeom prst="line">
            <a:avLst/>
          </a:prstGeom>
          <a:ln w="3175">
            <a:solidFill>
              <a:srgbClr val="7E8284"/>
            </a:solidFill>
            <a:prstDash val="dash"/>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BF2DE900-9923-3A48-9841-97F6E1816197}"/>
              </a:ext>
            </a:extLst>
          </p:cNvPr>
          <p:cNvSpPr txBox="1"/>
          <p:nvPr userDrawn="1"/>
        </p:nvSpPr>
        <p:spPr>
          <a:xfrm>
            <a:off x="530611" y="5858667"/>
            <a:ext cx="11428633" cy="255326"/>
          </a:xfrm>
          <a:prstGeom prst="rect">
            <a:avLst/>
          </a:prstGeom>
          <a:noFill/>
        </p:spPr>
        <p:txBody>
          <a:bodyPr wrap="square" rtlCol="0">
            <a:spAutoFit/>
          </a:bodyPr>
          <a:lstStyle/>
          <a:p>
            <a:r>
              <a:rPr lang="en-US" sz="1059" b="1">
                <a:latin typeface="Trade Gothic LT Pro Bold" panose="020B0503040303020004" pitchFamily="34" charset="77"/>
              </a:rPr>
              <a:t>Stated another way, the problem is: </a:t>
            </a:r>
            <a:r>
              <a:rPr lang="en-US" sz="1059">
                <a:latin typeface="Trade Gothic LT Pro" panose="020B0503040303020004" pitchFamily="34" charset="77"/>
              </a:rPr>
              <a:t>__________________________________________________________________________________________.</a:t>
            </a:r>
            <a:endParaRPr lang="en-US" sz="882">
              <a:latin typeface="Trade Gothic LT Pro" panose="020B0503040303020004" pitchFamily="34" charset="77"/>
            </a:endParaRPr>
          </a:p>
        </p:txBody>
      </p:sp>
      <p:sp>
        <p:nvSpPr>
          <p:cNvPr id="47" name="TextBox 46">
            <a:extLst>
              <a:ext uri="{FF2B5EF4-FFF2-40B4-BE49-F238E27FC236}">
                <a16:creationId xmlns:a16="http://schemas.microsoft.com/office/drawing/2014/main" id="{BB29BEF3-2D66-F94A-900C-0123685EA7A4}"/>
              </a:ext>
            </a:extLst>
          </p:cNvPr>
          <p:cNvSpPr txBox="1"/>
          <p:nvPr userDrawn="1"/>
        </p:nvSpPr>
        <p:spPr>
          <a:xfrm>
            <a:off x="7391055" y="3478516"/>
            <a:ext cx="2303831" cy="255326"/>
          </a:xfrm>
          <a:prstGeom prst="rect">
            <a:avLst/>
          </a:prstGeom>
          <a:noFill/>
        </p:spPr>
        <p:txBody>
          <a:bodyPr wrap="square" rtlCol="0">
            <a:spAutoFit/>
          </a:bodyPr>
          <a:lstStyle/>
          <a:p>
            <a:r>
              <a:rPr lang="en-US" sz="1059" b="1">
                <a:latin typeface="Trade Gothic LT Pro Bold" panose="020B0503040303020004" pitchFamily="34" charset="77"/>
              </a:rPr>
              <a:t>…this problem exists?</a:t>
            </a:r>
            <a:endParaRPr lang="en-US" sz="882" b="1">
              <a:latin typeface="Trade Gothic LT Pro Bold" panose="020B0503040303020004" pitchFamily="34" charset="77"/>
            </a:endParaRPr>
          </a:p>
        </p:txBody>
      </p:sp>
      <p:sp>
        <p:nvSpPr>
          <p:cNvPr id="48" name="TextBox 47">
            <a:extLst>
              <a:ext uri="{FF2B5EF4-FFF2-40B4-BE49-F238E27FC236}">
                <a16:creationId xmlns:a16="http://schemas.microsoft.com/office/drawing/2014/main" id="{2C3B4454-A45C-2F4F-8DAF-A2705E8559FA}"/>
              </a:ext>
            </a:extLst>
          </p:cNvPr>
          <p:cNvSpPr txBox="1"/>
          <p:nvPr userDrawn="1"/>
        </p:nvSpPr>
        <p:spPr>
          <a:xfrm>
            <a:off x="9680861" y="3478516"/>
            <a:ext cx="2303831" cy="255326"/>
          </a:xfrm>
          <a:prstGeom prst="rect">
            <a:avLst/>
          </a:prstGeom>
          <a:noFill/>
        </p:spPr>
        <p:txBody>
          <a:bodyPr wrap="square" rtlCol="0">
            <a:spAutoFit/>
          </a:bodyPr>
          <a:lstStyle/>
          <a:p>
            <a:r>
              <a:rPr lang="en-US" sz="1059" b="1">
                <a:latin typeface="Trade Gothic LT Pro Bold" panose="020B0503040303020004" pitchFamily="34" charset="77"/>
              </a:rPr>
              <a:t>…this problem does not exist?</a:t>
            </a:r>
            <a:endParaRPr lang="en-US" sz="882" b="1">
              <a:latin typeface="Trade Gothic LT Pro Bold" panose="020B0503040303020004" pitchFamily="34" charset="77"/>
            </a:endParaRPr>
          </a:p>
        </p:txBody>
      </p:sp>
      <p:sp>
        <p:nvSpPr>
          <p:cNvPr id="49" name="TextBox 48">
            <a:extLst>
              <a:ext uri="{FF2B5EF4-FFF2-40B4-BE49-F238E27FC236}">
                <a16:creationId xmlns:a16="http://schemas.microsoft.com/office/drawing/2014/main" id="{976CD2EE-6D21-0E4B-BC7B-537B03A29221}"/>
              </a:ext>
            </a:extLst>
          </p:cNvPr>
          <p:cNvSpPr txBox="1"/>
          <p:nvPr userDrawn="1"/>
        </p:nvSpPr>
        <p:spPr>
          <a:xfrm>
            <a:off x="530612" y="6178477"/>
            <a:ext cx="11430478" cy="255326"/>
          </a:xfrm>
          <a:prstGeom prst="rect">
            <a:avLst/>
          </a:prstGeom>
          <a:noFill/>
        </p:spPr>
        <p:txBody>
          <a:bodyPr wrap="square" rtlCol="0">
            <a:spAutoFit/>
          </a:bodyPr>
          <a:lstStyle/>
          <a:p>
            <a:r>
              <a:rPr lang="en-US" sz="1059" b="1">
                <a:latin typeface="Trade Gothic LT Pro Bold" panose="020B0503040303020004" pitchFamily="34" charset="77"/>
              </a:rPr>
              <a:t>Make it actionable: </a:t>
            </a:r>
            <a:r>
              <a:rPr lang="en-US" sz="1059">
                <a:latin typeface="Trade Gothic LT Pro" panose="020B0503040303020004" pitchFamily="34" charset="77"/>
              </a:rPr>
              <a:t>How might we ________________________________________ as we aim to ______________________________________?</a:t>
            </a:r>
            <a:endParaRPr lang="en-US" sz="882">
              <a:latin typeface="Trade Gothic LT Pro" panose="020B0503040303020004" pitchFamily="34" charset="77"/>
            </a:endParaRPr>
          </a:p>
        </p:txBody>
      </p:sp>
      <p:sp>
        <p:nvSpPr>
          <p:cNvPr id="50" name="TextBox 49">
            <a:extLst>
              <a:ext uri="{FF2B5EF4-FFF2-40B4-BE49-F238E27FC236}">
                <a16:creationId xmlns:a16="http://schemas.microsoft.com/office/drawing/2014/main" id="{0AD458DA-1642-5A4A-91ED-390FE3A09C1B}"/>
              </a:ext>
            </a:extLst>
          </p:cNvPr>
          <p:cNvSpPr txBox="1"/>
          <p:nvPr userDrawn="1"/>
        </p:nvSpPr>
        <p:spPr>
          <a:xfrm>
            <a:off x="3589447" y="6353944"/>
            <a:ext cx="2613216" cy="228076"/>
          </a:xfrm>
          <a:prstGeom prst="rect">
            <a:avLst/>
          </a:prstGeom>
          <a:noFill/>
        </p:spPr>
        <p:txBody>
          <a:bodyPr wrap="none" rtlCol="0">
            <a:spAutoFit/>
          </a:bodyPr>
          <a:lstStyle/>
          <a:p>
            <a:r>
              <a:rPr lang="en-US" sz="882" i="1">
                <a:latin typeface="Trade Gothic LT Pro Cn" panose="020B0506040303020004" pitchFamily="34" charset="77"/>
              </a:rPr>
              <a:t>(action that addresses the stakeholder/user problem)</a:t>
            </a:r>
          </a:p>
        </p:txBody>
      </p:sp>
      <p:sp>
        <p:nvSpPr>
          <p:cNvPr id="51" name="TextBox 50">
            <a:extLst>
              <a:ext uri="{FF2B5EF4-FFF2-40B4-BE49-F238E27FC236}">
                <a16:creationId xmlns:a16="http://schemas.microsoft.com/office/drawing/2014/main" id="{45641284-E4EC-DD4F-A9F4-98277BC7138B}"/>
              </a:ext>
            </a:extLst>
          </p:cNvPr>
          <p:cNvSpPr txBox="1"/>
          <p:nvPr userDrawn="1"/>
        </p:nvSpPr>
        <p:spPr>
          <a:xfrm>
            <a:off x="8801511" y="6353944"/>
            <a:ext cx="2230099" cy="228076"/>
          </a:xfrm>
          <a:prstGeom prst="rect">
            <a:avLst/>
          </a:prstGeom>
          <a:noFill/>
        </p:spPr>
        <p:txBody>
          <a:bodyPr wrap="none" rtlCol="0">
            <a:spAutoFit/>
          </a:bodyPr>
          <a:lstStyle/>
          <a:p>
            <a:pPr algn="ctr"/>
            <a:r>
              <a:rPr lang="en-US" sz="882" i="1">
                <a:latin typeface="Trade Gothic LT Pro Cn" panose="020B0506040303020004" pitchFamily="34" charset="77"/>
              </a:rPr>
              <a:t>(objective / desired condition to be achieved)</a:t>
            </a:r>
          </a:p>
        </p:txBody>
      </p:sp>
      <p:sp>
        <p:nvSpPr>
          <p:cNvPr id="52" name="TextBox 51">
            <a:extLst>
              <a:ext uri="{FF2B5EF4-FFF2-40B4-BE49-F238E27FC236}">
                <a16:creationId xmlns:a16="http://schemas.microsoft.com/office/drawing/2014/main" id="{3E0AA834-B0E0-EC46-A179-2A73A6B9DF35}"/>
              </a:ext>
            </a:extLst>
          </p:cNvPr>
          <p:cNvSpPr txBox="1"/>
          <p:nvPr userDrawn="1"/>
        </p:nvSpPr>
        <p:spPr>
          <a:xfrm>
            <a:off x="7391054" y="3177065"/>
            <a:ext cx="4568191" cy="255326"/>
          </a:xfrm>
          <a:prstGeom prst="rect">
            <a:avLst/>
          </a:prstGeom>
          <a:noFill/>
        </p:spPr>
        <p:txBody>
          <a:bodyPr wrap="square" rtlCol="0">
            <a:spAutoFit/>
          </a:bodyPr>
          <a:lstStyle/>
          <a:p>
            <a:pPr algn="ctr"/>
            <a:r>
              <a:rPr lang="en-US" sz="1059" b="1">
                <a:latin typeface="Trade Gothic LT Pro Bold" panose="020B0503040303020004" pitchFamily="34" charset="77"/>
              </a:rPr>
              <a:t>Who benefits when…</a:t>
            </a:r>
            <a:endParaRPr lang="en-US" sz="882" b="1">
              <a:latin typeface="Trade Gothic LT Pro Bold" panose="020B0503040303020004" pitchFamily="34" charset="77"/>
            </a:endParaRPr>
          </a:p>
        </p:txBody>
      </p:sp>
    </p:spTree>
    <p:extLst>
      <p:ext uri="{BB962C8B-B14F-4D97-AF65-F5344CB8AC3E}">
        <p14:creationId xmlns:p14="http://schemas.microsoft.com/office/powerpoint/2010/main" val="4110677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216"/>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086"/>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sp>
        <p:nvSpPr>
          <p:cNvPr id="4" name="Date Placeholder 3"/>
          <p:cNvSpPr>
            <a:spLocks noGrp="1"/>
          </p:cNvSpPr>
          <p:nvPr>
            <p:ph type="dt" sz="half" idx="10"/>
          </p:nvPr>
        </p:nvSpPr>
        <p:spPr/>
        <p:txBody>
          <a:bodyPr/>
          <a:lstStyle/>
          <a:p>
            <a:fld id="{F1888806-F78B-45FE-B1C4-A4BB08F07AAC}"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28865726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888806-F78B-45FE-B1C4-A4BB08F07AAC}"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1304826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F01E2-8794-4B41-BC6E-6F3B09EE49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01B983-5901-49D7-9AF6-C9E3F349A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293C4B3-82FD-4E69-882B-EB5DF0FA674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D270A9-1885-4E27-B061-C7E9FFC776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0A90BB-5EF9-4923-A582-1C827EA050B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AE436B-B77B-4F3A-843C-1B3856BA43FE}"/>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8" name="Footer Placeholder 7">
            <a:extLst>
              <a:ext uri="{FF2B5EF4-FFF2-40B4-BE49-F238E27FC236}">
                <a16:creationId xmlns:a16="http://schemas.microsoft.com/office/drawing/2014/main" id="{4E901732-0EE4-45C9-88DC-F6A66E3475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0ECDEF-940C-46C4-BC6E-ADD2B6ACAA73}"/>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268390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216"/>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086">
                <a:solidFill>
                  <a:schemeClr val="tx1">
                    <a:tint val="75000"/>
                  </a:schemeClr>
                </a:solidFill>
              </a:defRPr>
            </a:lvl1pPr>
            <a:lvl2pPr marL="397442" indent="0">
              <a:buNone/>
              <a:defRPr sz="1739">
                <a:solidFill>
                  <a:schemeClr val="tx1">
                    <a:tint val="75000"/>
                  </a:schemeClr>
                </a:solidFill>
              </a:defRPr>
            </a:lvl2pPr>
            <a:lvl3pPr marL="794883" indent="0">
              <a:buNone/>
              <a:defRPr sz="1565">
                <a:solidFill>
                  <a:schemeClr val="tx1">
                    <a:tint val="75000"/>
                  </a:schemeClr>
                </a:solidFill>
              </a:defRPr>
            </a:lvl3pPr>
            <a:lvl4pPr marL="1192325" indent="0">
              <a:buNone/>
              <a:defRPr sz="1391">
                <a:solidFill>
                  <a:schemeClr val="tx1">
                    <a:tint val="75000"/>
                  </a:schemeClr>
                </a:solidFill>
              </a:defRPr>
            </a:lvl4pPr>
            <a:lvl5pPr marL="1589767" indent="0">
              <a:buNone/>
              <a:defRPr sz="1391">
                <a:solidFill>
                  <a:schemeClr val="tx1">
                    <a:tint val="75000"/>
                  </a:schemeClr>
                </a:solidFill>
              </a:defRPr>
            </a:lvl5pPr>
            <a:lvl6pPr marL="1987208" indent="0">
              <a:buNone/>
              <a:defRPr sz="1391">
                <a:solidFill>
                  <a:schemeClr val="tx1">
                    <a:tint val="75000"/>
                  </a:schemeClr>
                </a:solidFill>
              </a:defRPr>
            </a:lvl6pPr>
            <a:lvl7pPr marL="2384650" indent="0">
              <a:buNone/>
              <a:defRPr sz="1391">
                <a:solidFill>
                  <a:schemeClr val="tx1">
                    <a:tint val="75000"/>
                  </a:schemeClr>
                </a:solidFill>
              </a:defRPr>
            </a:lvl7pPr>
            <a:lvl8pPr marL="2782092" indent="0">
              <a:buNone/>
              <a:defRPr sz="1391">
                <a:solidFill>
                  <a:schemeClr val="tx1">
                    <a:tint val="75000"/>
                  </a:schemeClr>
                </a:solidFill>
              </a:defRPr>
            </a:lvl8pPr>
            <a:lvl9pPr marL="3179533" indent="0">
              <a:buNone/>
              <a:defRPr sz="13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888806-F78B-45FE-B1C4-A4BB08F07AAC}"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16475183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888806-F78B-45FE-B1C4-A4BB08F07AAC}"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19512705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086" b="1"/>
            </a:lvl1pPr>
            <a:lvl2pPr marL="397442" indent="0">
              <a:buNone/>
              <a:defRPr sz="1739" b="1"/>
            </a:lvl2pPr>
            <a:lvl3pPr marL="794883" indent="0">
              <a:buNone/>
              <a:defRPr sz="1565" b="1"/>
            </a:lvl3pPr>
            <a:lvl4pPr marL="1192325" indent="0">
              <a:buNone/>
              <a:defRPr sz="1391" b="1"/>
            </a:lvl4pPr>
            <a:lvl5pPr marL="1589767" indent="0">
              <a:buNone/>
              <a:defRPr sz="1391" b="1"/>
            </a:lvl5pPr>
            <a:lvl6pPr marL="1987208" indent="0">
              <a:buNone/>
              <a:defRPr sz="1391" b="1"/>
            </a:lvl6pPr>
            <a:lvl7pPr marL="2384650" indent="0">
              <a:buNone/>
              <a:defRPr sz="1391" b="1"/>
            </a:lvl7pPr>
            <a:lvl8pPr marL="2782092" indent="0">
              <a:buNone/>
              <a:defRPr sz="1391" b="1"/>
            </a:lvl8pPr>
            <a:lvl9pPr marL="3179533" indent="0">
              <a:buNone/>
              <a:defRPr sz="1391"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086" b="1"/>
            </a:lvl1pPr>
            <a:lvl2pPr marL="397442" indent="0">
              <a:buNone/>
              <a:defRPr sz="1739" b="1"/>
            </a:lvl2pPr>
            <a:lvl3pPr marL="794883" indent="0">
              <a:buNone/>
              <a:defRPr sz="1565" b="1"/>
            </a:lvl3pPr>
            <a:lvl4pPr marL="1192325" indent="0">
              <a:buNone/>
              <a:defRPr sz="1391" b="1"/>
            </a:lvl4pPr>
            <a:lvl5pPr marL="1589767" indent="0">
              <a:buNone/>
              <a:defRPr sz="1391" b="1"/>
            </a:lvl5pPr>
            <a:lvl6pPr marL="1987208" indent="0">
              <a:buNone/>
              <a:defRPr sz="1391" b="1"/>
            </a:lvl6pPr>
            <a:lvl7pPr marL="2384650" indent="0">
              <a:buNone/>
              <a:defRPr sz="1391" b="1"/>
            </a:lvl7pPr>
            <a:lvl8pPr marL="2782092" indent="0">
              <a:buNone/>
              <a:defRPr sz="1391" b="1"/>
            </a:lvl8pPr>
            <a:lvl9pPr marL="3179533" indent="0">
              <a:buNone/>
              <a:defRPr sz="1391"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888806-F78B-45FE-B1C4-A4BB08F07AAC}"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33480204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888806-F78B-45FE-B1C4-A4BB08F07AAC}"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21699411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888806-F78B-45FE-B1C4-A4BB08F07AAC}"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2660946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782"/>
            </a:lvl1pPr>
          </a:lstStyle>
          <a:p>
            <a:r>
              <a:rPr lang="en-US"/>
              <a:t>Click to edit Master title style</a:t>
            </a:r>
          </a:p>
        </p:txBody>
      </p:sp>
      <p:sp>
        <p:nvSpPr>
          <p:cNvPr id="3" name="Content Placeholder 2"/>
          <p:cNvSpPr>
            <a:spLocks noGrp="1"/>
          </p:cNvSpPr>
          <p:nvPr>
            <p:ph idx="1"/>
          </p:nvPr>
        </p:nvSpPr>
        <p:spPr>
          <a:xfrm>
            <a:off x="5183189" y="987426"/>
            <a:ext cx="6172200" cy="4873625"/>
          </a:xfrm>
        </p:spPr>
        <p:txBody>
          <a:bodyPr/>
          <a:lstStyle>
            <a:lvl1pPr>
              <a:defRPr sz="2782"/>
            </a:lvl1pPr>
            <a:lvl2pPr>
              <a:defRPr sz="2434"/>
            </a:lvl2pPr>
            <a:lvl3pPr>
              <a:defRPr sz="2086"/>
            </a:lvl3pPr>
            <a:lvl4pPr>
              <a:defRPr sz="1739"/>
            </a:lvl4pPr>
            <a:lvl5pPr>
              <a:defRPr sz="1739"/>
            </a:lvl5pPr>
            <a:lvl6pPr>
              <a:defRPr sz="1739"/>
            </a:lvl6pPr>
            <a:lvl7pPr>
              <a:defRPr sz="1739"/>
            </a:lvl7pPr>
            <a:lvl8pPr>
              <a:defRPr sz="1739"/>
            </a:lvl8pPr>
            <a:lvl9pPr>
              <a:defRPr sz="17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391"/>
            </a:lvl1pPr>
            <a:lvl2pPr marL="397442" indent="0">
              <a:buNone/>
              <a:defRPr sz="1217"/>
            </a:lvl2pPr>
            <a:lvl3pPr marL="794883" indent="0">
              <a:buNone/>
              <a:defRPr sz="1043"/>
            </a:lvl3pPr>
            <a:lvl4pPr marL="1192325" indent="0">
              <a:buNone/>
              <a:defRPr sz="869"/>
            </a:lvl4pPr>
            <a:lvl5pPr marL="1589767" indent="0">
              <a:buNone/>
              <a:defRPr sz="869"/>
            </a:lvl5pPr>
            <a:lvl6pPr marL="1987208" indent="0">
              <a:buNone/>
              <a:defRPr sz="869"/>
            </a:lvl6pPr>
            <a:lvl7pPr marL="2384650" indent="0">
              <a:buNone/>
              <a:defRPr sz="869"/>
            </a:lvl7pPr>
            <a:lvl8pPr marL="2782092" indent="0">
              <a:buNone/>
              <a:defRPr sz="869"/>
            </a:lvl8pPr>
            <a:lvl9pPr marL="3179533" indent="0">
              <a:buNone/>
              <a:defRPr sz="869"/>
            </a:lvl9pPr>
          </a:lstStyle>
          <a:p>
            <a:pPr lvl="0"/>
            <a:r>
              <a:rPr lang="en-US"/>
              <a:t>Click to edit Master text styles</a:t>
            </a:r>
          </a:p>
        </p:txBody>
      </p:sp>
      <p:sp>
        <p:nvSpPr>
          <p:cNvPr id="5" name="Date Placeholder 4"/>
          <p:cNvSpPr>
            <a:spLocks noGrp="1"/>
          </p:cNvSpPr>
          <p:nvPr>
            <p:ph type="dt" sz="half" idx="10"/>
          </p:nvPr>
        </p:nvSpPr>
        <p:spPr/>
        <p:txBody>
          <a:bodyPr/>
          <a:lstStyle/>
          <a:p>
            <a:fld id="{F1888806-F78B-45FE-B1C4-A4BB08F07AAC}"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28273491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782"/>
            </a:lvl1pPr>
          </a:lstStyle>
          <a:p>
            <a:r>
              <a:rPr lang="en-US"/>
              <a:t>Click to edit Master title style</a:t>
            </a:r>
          </a:p>
        </p:txBody>
      </p:sp>
      <p:sp>
        <p:nvSpPr>
          <p:cNvPr id="3" name="Picture Placeholder 2"/>
          <p:cNvSpPr>
            <a:spLocks noGrp="1"/>
          </p:cNvSpPr>
          <p:nvPr>
            <p:ph type="pic" idx="1"/>
          </p:nvPr>
        </p:nvSpPr>
        <p:spPr>
          <a:xfrm>
            <a:off x="5183189" y="987426"/>
            <a:ext cx="6172200" cy="4873625"/>
          </a:xfrm>
        </p:spPr>
        <p:txBody>
          <a:bodyPr/>
          <a:lstStyle>
            <a:lvl1pPr marL="0" indent="0">
              <a:buNone/>
              <a:defRPr sz="2782"/>
            </a:lvl1pPr>
            <a:lvl2pPr marL="397442" indent="0">
              <a:buNone/>
              <a:defRPr sz="2434"/>
            </a:lvl2pPr>
            <a:lvl3pPr marL="794883" indent="0">
              <a:buNone/>
              <a:defRPr sz="2086"/>
            </a:lvl3pPr>
            <a:lvl4pPr marL="1192325" indent="0">
              <a:buNone/>
              <a:defRPr sz="1739"/>
            </a:lvl4pPr>
            <a:lvl5pPr marL="1589767" indent="0">
              <a:buNone/>
              <a:defRPr sz="1739"/>
            </a:lvl5pPr>
            <a:lvl6pPr marL="1987208" indent="0">
              <a:buNone/>
              <a:defRPr sz="1739"/>
            </a:lvl6pPr>
            <a:lvl7pPr marL="2384650" indent="0">
              <a:buNone/>
              <a:defRPr sz="1739"/>
            </a:lvl7pPr>
            <a:lvl8pPr marL="2782092" indent="0">
              <a:buNone/>
              <a:defRPr sz="1739"/>
            </a:lvl8pPr>
            <a:lvl9pPr marL="3179533" indent="0">
              <a:buNone/>
              <a:defRPr sz="1739"/>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391"/>
            </a:lvl1pPr>
            <a:lvl2pPr marL="397442" indent="0">
              <a:buNone/>
              <a:defRPr sz="1217"/>
            </a:lvl2pPr>
            <a:lvl3pPr marL="794883" indent="0">
              <a:buNone/>
              <a:defRPr sz="1043"/>
            </a:lvl3pPr>
            <a:lvl4pPr marL="1192325" indent="0">
              <a:buNone/>
              <a:defRPr sz="869"/>
            </a:lvl4pPr>
            <a:lvl5pPr marL="1589767" indent="0">
              <a:buNone/>
              <a:defRPr sz="869"/>
            </a:lvl5pPr>
            <a:lvl6pPr marL="1987208" indent="0">
              <a:buNone/>
              <a:defRPr sz="869"/>
            </a:lvl6pPr>
            <a:lvl7pPr marL="2384650" indent="0">
              <a:buNone/>
              <a:defRPr sz="869"/>
            </a:lvl7pPr>
            <a:lvl8pPr marL="2782092" indent="0">
              <a:buNone/>
              <a:defRPr sz="869"/>
            </a:lvl8pPr>
            <a:lvl9pPr marL="3179533" indent="0">
              <a:buNone/>
              <a:defRPr sz="869"/>
            </a:lvl9pPr>
          </a:lstStyle>
          <a:p>
            <a:pPr lvl="0"/>
            <a:r>
              <a:rPr lang="en-US"/>
              <a:t>Click to edit Master text styles</a:t>
            </a:r>
          </a:p>
        </p:txBody>
      </p:sp>
      <p:sp>
        <p:nvSpPr>
          <p:cNvPr id="5" name="Date Placeholder 4"/>
          <p:cNvSpPr>
            <a:spLocks noGrp="1"/>
          </p:cNvSpPr>
          <p:nvPr>
            <p:ph type="dt" sz="half" idx="10"/>
          </p:nvPr>
        </p:nvSpPr>
        <p:spPr/>
        <p:txBody>
          <a:bodyPr/>
          <a:lstStyle/>
          <a:p>
            <a:fld id="{F1888806-F78B-45FE-B1C4-A4BB08F07AAC}"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20293540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888806-F78B-45FE-B1C4-A4BB08F07AAC}"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30826216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888806-F78B-45FE-B1C4-A4BB08F07AAC}"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2646130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78BF-85BD-4CD7-8C9D-9C2122ECFD65}"/>
              </a:ext>
            </a:extLst>
          </p:cNvPr>
          <p:cNvSpPr>
            <a:spLocks noGrp="1"/>
          </p:cNvSpPr>
          <p:nvPr>
            <p:ph type="ctrTitle"/>
          </p:nvPr>
        </p:nvSpPr>
        <p:spPr>
          <a:xfrm>
            <a:off x="1524000" y="1122364"/>
            <a:ext cx="9144000" cy="2387600"/>
          </a:xfrm>
        </p:spPr>
        <p:txBody>
          <a:bodyPr anchor="b"/>
          <a:lstStyle>
            <a:lvl1pPr algn="ctr">
              <a:defRPr sz="5216"/>
            </a:lvl1pPr>
          </a:lstStyle>
          <a:p>
            <a:r>
              <a:rPr lang="en-US"/>
              <a:t>Click to edit Master title style</a:t>
            </a:r>
          </a:p>
        </p:txBody>
      </p:sp>
      <p:sp>
        <p:nvSpPr>
          <p:cNvPr id="3" name="Subtitle 2">
            <a:extLst>
              <a:ext uri="{FF2B5EF4-FFF2-40B4-BE49-F238E27FC236}">
                <a16:creationId xmlns:a16="http://schemas.microsoft.com/office/drawing/2014/main" id="{5D0D94F5-691E-4724-8CA5-609AB048C3D4}"/>
              </a:ext>
            </a:extLst>
          </p:cNvPr>
          <p:cNvSpPr>
            <a:spLocks noGrp="1"/>
          </p:cNvSpPr>
          <p:nvPr>
            <p:ph type="subTitle" idx="1"/>
          </p:nvPr>
        </p:nvSpPr>
        <p:spPr>
          <a:xfrm>
            <a:off x="1524000" y="3602038"/>
            <a:ext cx="9144000" cy="1655762"/>
          </a:xfrm>
        </p:spPr>
        <p:txBody>
          <a:bodyPr/>
          <a:lstStyle>
            <a:lvl1pPr marL="0" indent="0" algn="ctr">
              <a:buNone/>
              <a:defRPr sz="2086"/>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sp>
        <p:nvSpPr>
          <p:cNvPr id="4" name="Date Placeholder 3">
            <a:extLst>
              <a:ext uri="{FF2B5EF4-FFF2-40B4-BE49-F238E27FC236}">
                <a16:creationId xmlns:a16="http://schemas.microsoft.com/office/drawing/2014/main" id="{5418255C-CF5C-4B46-B41B-97611506506C}"/>
              </a:ext>
            </a:extLst>
          </p:cNvPr>
          <p:cNvSpPr>
            <a:spLocks noGrp="1"/>
          </p:cNvSpPr>
          <p:nvPr>
            <p:ph type="dt" sz="half" idx="10"/>
          </p:nvPr>
        </p:nvSpPr>
        <p:spPr/>
        <p:txBody>
          <a:bodyPr/>
          <a:lstStyle/>
          <a:p>
            <a:fld id="{8312A917-8E03-416E-A26A-A554E21D4C77}" type="datetimeFigureOut">
              <a:rPr lang="en-US" smtClean="0"/>
              <a:t>12/11/2024</a:t>
            </a:fld>
            <a:endParaRPr lang="en-US"/>
          </a:p>
        </p:txBody>
      </p:sp>
      <p:sp>
        <p:nvSpPr>
          <p:cNvPr id="5" name="Footer Placeholder 4">
            <a:extLst>
              <a:ext uri="{FF2B5EF4-FFF2-40B4-BE49-F238E27FC236}">
                <a16:creationId xmlns:a16="http://schemas.microsoft.com/office/drawing/2014/main" id="{6CC43C25-00B1-453C-B4E9-1B4B10100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1123CE-0EA3-4C9E-B8AF-609871C155DC}"/>
              </a:ext>
            </a:extLst>
          </p:cNvPr>
          <p:cNvSpPr>
            <a:spLocks noGrp="1"/>
          </p:cNvSpPr>
          <p:nvPr>
            <p:ph type="sldNum" sz="quarter" idx="12"/>
          </p:nvPr>
        </p:nvSpPr>
        <p:spPr/>
        <p:txBody>
          <a:bodyPr/>
          <a:lstStyle/>
          <a:p>
            <a:fld id="{EEBAEE11-0D3F-4041-AD48-F4B2BF58B484}" type="slidenum">
              <a:rPr lang="en-US" smtClean="0"/>
              <a:t>‹#›</a:t>
            </a:fld>
            <a:endParaRPr lang="en-US"/>
          </a:p>
        </p:txBody>
      </p:sp>
    </p:spTree>
    <p:extLst>
      <p:ext uri="{BB962C8B-B14F-4D97-AF65-F5344CB8AC3E}">
        <p14:creationId xmlns:p14="http://schemas.microsoft.com/office/powerpoint/2010/main" val="1066613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37DDB-2ADE-4831-84AD-F71B5865BF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3DD6B9-0B8C-4771-AB8D-6D30E525756C}"/>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4" name="Footer Placeholder 3">
            <a:extLst>
              <a:ext uri="{FF2B5EF4-FFF2-40B4-BE49-F238E27FC236}">
                <a16:creationId xmlns:a16="http://schemas.microsoft.com/office/drawing/2014/main" id="{ADD17BAA-7C5F-4849-9887-A9E2ECA29D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DB4ED-8C53-40C9-930C-8C5D4305916E}"/>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22527686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BAF78-AA35-4FCA-BCB0-498CF3FA27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16E696-1F78-409B-8B4D-EDFE7767E8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DAE814-C0F5-4B7E-B966-B2BAD8976A7E}"/>
              </a:ext>
            </a:extLst>
          </p:cNvPr>
          <p:cNvSpPr>
            <a:spLocks noGrp="1"/>
          </p:cNvSpPr>
          <p:nvPr>
            <p:ph type="dt" sz="half" idx="10"/>
          </p:nvPr>
        </p:nvSpPr>
        <p:spPr/>
        <p:txBody>
          <a:bodyPr/>
          <a:lstStyle/>
          <a:p>
            <a:fld id="{8312A917-8E03-416E-A26A-A554E21D4C77}" type="datetimeFigureOut">
              <a:rPr lang="en-US" smtClean="0"/>
              <a:t>12/11/2024</a:t>
            </a:fld>
            <a:endParaRPr lang="en-US"/>
          </a:p>
        </p:txBody>
      </p:sp>
      <p:sp>
        <p:nvSpPr>
          <p:cNvPr id="5" name="Footer Placeholder 4">
            <a:extLst>
              <a:ext uri="{FF2B5EF4-FFF2-40B4-BE49-F238E27FC236}">
                <a16:creationId xmlns:a16="http://schemas.microsoft.com/office/drawing/2014/main" id="{315531BB-2B55-48C1-AB04-05A2F6EC2D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CE38B9-A10F-43DD-BC55-953B467EFB86}"/>
              </a:ext>
            </a:extLst>
          </p:cNvPr>
          <p:cNvSpPr>
            <a:spLocks noGrp="1"/>
          </p:cNvSpPr>
          <p:nvPr>
            <p:ph type="sldNum" sz="quarter" idx="12"/>
          </p:nvPr>
        </p:nvSpPr>
        <p:spPr/>
        <p:txBody>
          <a:bodyPr/>
          <a:lstStyle/>
          <a:p>
            <a:fld id="{EEBAEE11-0D3F-4041-AD48-F4B2BF58B484}" type="slidenum">
              <a:rPr lang="en-US" smtClean="0"/>
              <a:t>‹#›</a:t>
            </a:fld>
            <a:endParaRPr lang="en-US"/>
          </a:p>
        </p:txBody>
      </p:sp>
    </p:spTree>
    <p:extLst>
      <p:ext uri="{BB962C8B-B14F-4D97-AF65-F5344CB8AC3E}">
        <p14:creationId xmlns:p14="http://schemas.microsoft.com/office/powerpoint/2010/main" val="18998223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6A080-30FE-4FF3-A6B3-37D957BDC621}"/>
              </a:ext>
            </a:extLst>
          </p:cNvPr>
          <p:cNvSpPr>
            <a:spLocks noGrp="1"/>
          </p:cNvSpPr>
          <p:nvPr>
            <p:ph type="title"/>
          </p:nvPr>
        </p:nvSpPr>
        <p:spPr>
          <a:xfrm>
            <a:off x="831850" y="1709739"/>
            <a:ext cx="10515600" cy="2852737"/>
          </a:xfrm>
        </p:spPr>
        <p:txBody>
          <a:bodyPr anchor="b"/>
          <a:lstStyle>
            <a:lvl1pPr>
              <a:defRPr sz="5216"/>
            </a:lvl1pPr>
          </a:lstStyle>
          <a:p>
            <a:r>
              <a:rPr lang="en-US"/>
              <a:t>Click to edit Master title style</a:t>
            </a:r>
          </a:p>
        </p:txBody>
      </p:sp>
      <p:sp>
        <p:nvSpPr>
          <p:cNvPr id="3" name="Text Placeholder 2">
            <a:extLst>
              <a:ext uri="{FF2B5EF4-FFF2-40B4-BE49-F238E27FC236}">
                <a16:creationId xmlns:a16="http://schemas.microsoft.com/office/drawing/2014/main" id="{61BEF982-0647-4F5D-963D-EF58650603E7}"/>
              </a:ext>
            </a:extLst>
          </p:cNvPr>
          <p:cNvSpPr>
            <a:spLocks noGrp="1"/>
          </p:cNvSpPr>
          <p:nvPr>
            <p:ph type="body" idx="1"/>
          </p:nvPr>
        </p:nvSpPr>
        <p:spPr>
          <a:xfrm>
            <a:off x="831850" y="4589463"/>
            <a:ext cx="10515600" cy="1500187"/>
          </a:xfrm>
        </p:spPr>
        <p:txBody>
          <a:bodyPr/>
          <a:lstStyle>
            <a:lvl1pPr marL="0" indent="0">
              <a:buNone/>
              <a:defRPr sz="2086">
                <a:solidFill>
                  <a:schemeClr val="tx1">
                    <a:tint val="75000"/>
                  </a:schemeClr>
                </a:solidFill>
              </a:defRPr>
            </a:lvl1pPr>
            <a:lvl2pPr marL="397442" indent="0">
              <a:buNone/>
              <a:defRPr sz="1739">
                <a:solidFill>
                  <a:schemeClr val="tx1">
                    <a:tint val="75000"/>
                  </a:schemeClr>
                </a:solidFill>
              </a:defRPr>
            </a:lvl2pPr>
            <a:lvl3pPr marL="794883" indent="0">
              <a:buNone/>
              <a:defRPr sz="1565">
                <a:solidFill>
                  <a:schemeClr val="tx1">
                    <a:tint val="75000"/>
                  </a:schemeClr>
                </a:solidFill>
              </a:defRPr>
            </a:lvl3pPr>
            <a:lvl4pPr marL="1192325" indent="0">
              <a:buNone/>
              <a:defRPr sz="1391">
                <a:solidFill>
                  <a:schemeClr val="tx1">
                    <a:tint val="75000"/>
                  </a:schemeClr>
                </a:solidFill>
              </a:defRPr>
            </a:lvl4pPr>
            <a:lvl5pPr marL="1589767" indent="0">
              <a:buNone/>
              <a:defRPr sz="1391">
                <a:solidFill>
                  <a:schemeClr val="tx1">
                    <a:tint val="75000"/>
                  </a:schemeClr>
                </a:solidFill>
              </a:defRPr>
            </a:lvl5pPr>
            <a:lvl6pPr marL="1987208" indent="0">
              <a:buNone/>
              <a:defRPr sz="1391">
                <a:solidFill>
                  <a:schemeClr val="tx1">
                    <a:tint val="75000"/>
                  </a:schemeClr>
                </a:solidFill>
              </a:defRPr>
            </a:lvl6pPr>
            <a:lvl7pPr marL="2384650" indent="0">
              <a:buNone/>
              <a:defRPr sz="1391">
                <a:solidFill>
                  <a:schemeClr val="tx1">
                    <a:tint val="75000"/>
                  </a:schemeClr>
                </a:solidFill>
              </a:defRPr>
            </a:lvl7pPr>
            <a:lvl8pPr marL="2782092" indent="0">
              <a:buNone/>
              <a:defRPr sz="1391">
                <a:solidFill>
                  <a:schemeClr val="tx1">
                    <a:tint val="75000"/>
                  </a:schemeClr>
                </a:solidFill>
              </a:defRPr>
            </a:lvl8pPr>
            <a:lvl9pPr marL="3179533" indent="0">
              <a:buNone/>
              <a:defRPr sz="1391">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75D4C4-9B78-4578-8D8D-71BB7CF5F28D}"/>
              </a:ext>
            </a:extLst>
          </p:cNvPr>
          <p:cNvSpPr>
            <a:spLocks noGrp="1"/>
          </p:cNvSpPr>
          <p:nvPr>
            <p:ph type="dt" sz="half" idx="10"/>
          </p:nvPr>
        </p:nvSpPr>
        <p:spPr/>
        <p:txBody>
          <a:bodyPr/>
          <a:lstStyle/>
          <a:p>
            <a:fld id="{8312A917-8E03-416E-A26A-A554E21D4C77}" type="datetimeFigureOut">
              <a:rPr lang="en-US" smtClean="0"/>
              <a:t>12/11/2024</a:t>
            </a:fld>
            <a:endParaRPr lang="en-US"/>
          </a:p>
        </p:txBody>
      </p:sp>
      <p:sp>
        <p:nvSpPr>
          <p:cNvPr id="5" name="Footer Placeholder 4">
            <a:extLst>
              <a:ext uri="{FF2B5EF4-FFF2-40B4-BE49-F238E27FC236}">
                <a16:creationId xmlns:a16="http://schemas.microsoft.com/office/drawing/2014/main" id="{93513A0F-1221-48F7-BDEC-A6E8B45E19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B9E6EB-A3C5-458E-B2F2-B36CEFA7445C}"/>
              </a:ext>
            </a:extLst>
          </p:cNvPr>
          <p:cNvSpPr>
            <a:spLocks noGrp="1"/>
          </p:cNvSpPr>
          <p:nvPr>
            <p:ph type="sldNum" sz="quarter" idx="12"/>
          </p:nvPr>
        </p:nvSpPr>
        <p:spPr/>
        <p:txBody>
          <a:bodyPr/>
          <a:lstStyle/>
          <a:p>
            <a:fld id="{EEBAEE11-0D3F-4041-AD48-F4B2BF58B484}" type="slidenum">
              <a:rPr lang="en-US" smtClean="0"/>
              <a:t>‹#›</a:t>
            </a:fld>
            <a:endParaRPr lang="en-US"/>
          </a:p>
        </p:txBody>
      </p:sp>
    </p:spTree>
    <p:extLst>
      <p:ext uri="{BB962C8B-B14F-4D97-AF65-F5344CB8AC3E}">
        <p14:creationId xmlns:p14="http://schemas.microsoft.com/office/powerpoint/2010/main" val="39951807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71644-0B8A-491D-98CB-3217F1842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EA637B-109C-425C-A3B7-DC0DCDA748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075146-383C-4562-8F31-A82F66709B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B9CBF3-55C9-4B52-929D-4C14376CCC67}"/>
              </a:ext>
            </a:extLst>
          </p:cNvPr>
          <p:cNvSpPr>
            <a:spLocks noGrp="1"/>
          </p:cNvSpPr>
          <p:nvPr>
            <p:ph type="dt" sz="half" idx="10"/>
          </p:nvPr>
        </p:nvSpPr>
        <p:spPr/>
        <p:txBody>
          <a:bodyPr/>
          <a:lstStyle/>
          <a:p>
            <a:fld id="{8312A917-8E03-416E-A26A-A554E21D4C77}" type="datetimeFigureOut">
              <a:rPr lang="en-US" smtClean="0"/>
              <a:t>12/11/2024</a:t>
            </a:fld>
            <a:endParaRPr lang="en-US"/>
          </a:p>
        </p:txBody>
      </p:sp>
      <p:sp>
        <p:nvSpPr>
          <p:cNvPr id="6" name="Footer Placeholder 5">
            <a:extLst>
              <a:ext uri="{FF2B5EF4-FFF2-40B4-BE49-F238E27FC236}">
                <a16:creationId xmlns:a16="http://schemas.microsoft.com/office/drawing/2014/main" id="{B54EAADE-0806-4507-A342-45EB3CCBEF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5BC29-589E-4D64-8E43-DB24ADCEF3BF}"/>
              </a:ext>
            </a:extLst>
          </p:cNvPr>
          <p:cNvSpPr>
            <a:spLocks noGrp="1"/>
          </p:cNvSpPr>
          <p:nvPr>
            <p:ph type="sldNum" sz="quarter" idx="12"/>
          </p:nvPr>
        </p:nvSpPr>
        <p:spPr/>
        <p:txBody>
          <a:bodyPr/>
          <a:lstStyle/>
          <a:p>
            <a:fld id="{EEBAEE11-0D3F-4041-AD48-F4B2BF58B484}" type="slidenum">
              <a:rPr lang="en-US" smtClean="0"/>
              <a:t>‹#›</a:t>
            </a:fld>
            <a:endParaRPr lang="en-US"/>
          </a:p>
        </p:txBody>
      </p:sp>
    </p:spTree>
    <p:extLst>
      <p:ext uri="{BB962C8B-B14F-4D97-AF65-F5344CB8AC3E}">
        <p14:creationId xmlns:p14="http://schemas.microsoft.com/office/powerpoint/2010/main" val="18182711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64F2E-5868-49F2-9A21-7FEC96DABB35}"/>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56D02A-FE92-4A06-8A0D-3FC657E89231}"/>
              </a:ext>
            </a:extLst>
          </p:cNvPr>
          <p:cNvSpPr>
            <a:spLocks noGrp="1"/>
          </p:cNvSpPr>
          <p:nvPr>
            <p:ph type="body" idx="1"/>
          </p:nvPr>
        </p:nvSpPr>
        <p:spPr>
          <a:xfrm>
            <a:off x="839789" y="1681163"/>
            <a:ext cx="5157787" cy="823912"/>
          </a:xfrm>
        </p:spPr>
        <p:txBody>
          <a:bodyPr anchor="b"/>
          <a:lstStyle>
            <a:lvl1pPr marL="0" indent="0">
              <a:buNone/>
              <a:defRPr sz="2086" b="1"/>
            </a:lvl1pPr>
            <a:lvl2pPr marL="397442" indent="0">
              <a:buNone/>
              <a:defRPr sz="1739" b="1"/>
            </a:lvl2pPr>
            <a:lvl3pPr marL="794883" indent="0">
              <a:buNone/>
              <a:defRPr sz="1565" b="1"/>
            </a:lvl3pPr>
            <a:lvl4pPr marL="1192325" indent="0">
              <a:buNone/>
              <a:defRPr sz="1391" b="1"/>
            </a:lvl4pPr>
            <a:lvl5pPr marL="1589767" indent="0">
              <a:buNone/>
              <a:defRPr sz="1391" b="1"/>
            </a:lvl5pPr>
            <a:lvl6pPr marL="1987208" indent="0">
              <a:buNone/>
              <a:defRPr sz="1391" b="1"/>
            </a:lvl6pPr>
            <a:lvl7pPr marL="2384650" indent="0">
              <a:buNone/>
              <a:defRPr sz="1391" b="1"/>
            </a:lvl7pPr>
            <a:lvl8pPr marL="2782092" indent="0">
              <a:buNone/>
              <a:defRPr sz="1391" b="1"/>
            </a:lvl8pPr>
            <a:lvl9pPr marL="3179533" indent="0">
              <a:buNone/>
              <a:defRPr sz="1391" b="1"/>
            </a:lvl9pPr>
          </a:lstStyle>
          <a:p>
            <a:pPr lvl="0"/>
            <a:r>
              <a:rPr lang="en-US"/>
              <a:t>Click to edit Master text styles</a:t>
            </a:r>
          </a:p>
        </p:txBody>
      </p:sp>
      <p:sp>
        <p:nvSpPr>
          <p:cNvPr id="4" name="Content Placeholder 3">
            <a:extLst>
              <a:ext uri="{FF2B5EF4-FFF2-40B4-BE49-F238E27FC236}">
                <a16:creationId xmlns:a16="http://schemas.microsoft.com/office/drawing/2014/main" id="{AC7BEB59-B42C-4F5D-845D-533DF330FFC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BF3D0F-C83A-4E96-8B5F-4ED7E22F6037}"/>
              </a:ext>
            </a:extLst>
          </p:cNvPr>
          <p:cNvSpPr>
            <a:spLocks noGrp="1"/>
          </p:cNvSpPr>
          <p:nvPr>
            <p:ph type="body" sz="quarter" idx="3"/>
          </p:nvPr>
        </p:nvSpPr>
        <p:spPr>
          <a:xfrm>
            <a:off x="6172201" y="1681163"/>
            <a:ext cx="5183188" cy="823912"/>
          </a:xfrm>
        </p:spPr>
        <p:txBody>
          <a:bodyPr anchor="b"/>
          <a:lstStyle>
            <a:lvl1pPr marL="0" indent="0">
              <a:buNone/>
              <a:defRPr sz="2086" b="1"/>
            </a:lvl1pPr>
            <a:lvl2pPr marL="397442" indent="0">
              <a:buNone/>
              <a:defRPr sz="1739" b="1"/>
            </a:lvl2pPr>
            <a:lvl3pPr marL="794883" indent="0">
              <a:buNone/>
              <a:defRPr sz="1565" b="1"/>
            </a:lvl3pPr>
            <a:lvl4pPr marL="1192325" indent="0">
              <a:buNone/>
              <a:defRPr sz="1391" b="1"/>
            </a:lvl4pPr>
            <a:lvl5pPr marL="1589767" indent="0">
              <a:buNone/>
              <a:defRPr sz="1391" b="1"/>
            </a:lvl5pPr>
            <a:lvl6pPr marL="1987208" indent="0">
              <a:buNone/>
              <a:defRPr sz="1391" b="1"/>
            </a:lvl6pPr>
            <a:lvl7pPr marL="2384650" indent="0">
              <a:buNone/>
              <a:defRPr sz="1391" b="1"/>
            </a:lvl7pPr>
            <a:lvl8pPr marL="2782092" indent="0">
              <a:buNone/>
              <a:defRPr sz="1391" b="1"/>
            </a:lvl8pPr>
            <a:lvl9pPr marL="3179533" indent="0">
              <a:buNone/>
              <a:defRPr sz="1391" b="1"/>
            </a:lvl9pPr>
          </a:lstStyle>
          <a:p>
            <a:pPr lvl="0"/>
            <a:r>
              <a:rPr lang="en-US"/>
              <a:t>Click to edit Master text styles</a:t>
            </a:r>
          </a:p>
        </p:txBody>
      </p:sp>
      <p:sp>
        <p:nvSpPr>
          <p:cNvPr id="6" name="Content Placeholder 5">
            <a:extLst>
              <a:ext uri="{FF2B5EF4-FFF2-40B4-BE49-F238E27FC236}">
                <a16:creationId xmlns:a16="http://schemas.microsoft.com/office/drawing/2014/main" id="{CC190E6D-910A-438C-BF3A-E080CC246572}"/>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8F527F-FC8C-4706-92EF-263B0AC039FD}"/>
              </a:ext>
            </a:extLst>
          </p:cNvPr>
          <p:cNvSpPr>
            <a:spLocks noGrp="1"/>
          </p:cNvSpPr>
          <p:nvPr>
            <p:ph type="dt" sz="half" idx="10"/>
          </p:nvPr>
        </p:nvSpPr>
        <p:spPr/>
        <p:txBody>
          <a:bodyPr/>
          <a:lstStyle/>
          <a:p>
            <a:fld id="{8312A917-8E03-416E-A26A-A554E21D4C77}" type="datetimeFigureOut">
              <a:rPr lang="en-US" smtClean="0"/>
              <a:t>12/11/2024</a:t>
            </a:fld>
            <a:endParaRPr lang="en-US"/>
          </a:p>
        </p:txBody>
      </p:sp>
      <p:sp>
        <p:nvSpPr>
          <p:cNvPr id="8" name="Footer Placeholder 7">
            <a:extLst>
              <a:ext uri="{FF2B5EF4-FFF2-40B4-BE49-F238E27FC236}">
                <a16:creationId xmlns:a16="http://schemas.microsoft.com/office/drawing/2014/main" id="{DDB5F690-5337-42E6-ABA6-6D3688C220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4FD202-BDDE-4B87-A187-2FFCF49C0D03}"/>
              </a:ext>
            </a:extLst>
          </p:cNvPr>
          <p:cNvSpPr>
            <a:spLocks noGrp="1"/>
          </p:cNvSpPr>
          <p:nvPr>
            <p:ph type="sldNum" sz="quarter" idx="12"/>
          </p:nvPr>
        </p:nvSpPr>
        <p:spPr/>
        <p:txBody>
          <a:bodyPr/>
          <a:lstStyle/>
          <a:p>
            <a:fld id="{EEBAEE11-0D3F-4041-AD48-F4B2BF58B484}" type="slidenum">
              <a:rPr lang="en-US" smtClean="0"/>
              <a:t>‹#›</a:t>
            </a:fld>
            <a:endParaRPr lang="en-US"/>
          </a:p>
        </p:txBody>
      </p:sp>
    </p:spTree>
    <p:extLst>
      <p:ext uri="{BB962C8B-B14F-4D97-AF65-F5344CB8AC3E}">
        <p14:creationId xmlns:p14="http://schemas.microsoft.com/office/powerpoint/2010/main" val="1437899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96ACE-8519-4F96-A9BC-518DD18878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A310B5-D44F-43FE-A33B-7F85A64026BE}"/>
              </a:ext>
            </a:extLst>
          </p:cNvPr>
          <p:cNvSpPr>
            <a:spLocks noGrp="1"/>
          </p:cNvSpPr>
          <p:nvPr>
            <p:ph type="dt" sz="half" idx="10"/>
          </p:nvPr>
        </p:nvSpPr>
        <p:spPr/>
        <p:txBody>
          <a:bodyPr/>
          <a:lstStyle/>
          <a:p>
            <a:fld id="{8312A917-8E03-416E-A26A-A554E21D4C77}" type="datetimeFigureOut">
              <a:rPr lang="en-US" smtClean="0"/>
              <a:t>12/11/2024</a:t>
            </a:fld>
            <a:endParaRPr lang="en-US"/>
          </a:p>
        </p:txBody>
      </p:sp>
      <p:sp>
        <p:nvSpPr>
          <p:cNvPr id="4" name="Footer Placeholder 3">
            <a:extLst>
              <a:ext uri="{FF2B5EF4-FFF2-40B4-BE49-F238E27FC236}">
                <a16:creationId xmlns:a16="http://schemas.microsoft.com/office/drawing/2014/main" id="{BD678955-9672-4D97-AAB6-D0FFC8084A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25EEF3-C0BF-480D-AEDE-8503530B8CFA}"/>
              </a:ext>
            </a:extLst>
          </p:cNvPr>
          <p:cNvSpPr>
            <a:spLocks noGrp="1"/>
          </p:cNvSpPr>
          <p:nvPr>
            <p:ph type="sldNum" sz="quarter" idx="12"/>
          </p:nvPr>
        </p:nvSpPr>
        <p:spPr/>
        <p:txBody>
          <a:bodyPr/>
          <a:lstStyle/>
          <a:p>
            <a:fld id="{EEBAEE11-0D3F-4041-AD48-F4B2BF58B484}" type="slidenum">
              <a:rPr lang="en-US" smtClean="0"/>
              <a:t>‹#›</a:t>
            </a:fld>
            <a:endParaRPr lang="en-US"/>
          </a:p>
        </p:txBody>
      </p:sp>
    </p:spTree>
    <p:extLst>
      <p:ext uri="{BB962C8B-B14F-4D97-AF65-F5344CB8AC3E}">
        <p14:creationId xmlns:p14="http://schemas.microsoft.com/office/powerpoint/2010/main" val="702985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66C1BA-5436-45B0-BF19-9976E02370B4}"/>
              </a:ext>
            </a:extLst>
          </p:cNvPr>
          <p:cNvSpPr>
            <a:spLocks noGrp="1"/>
          </p:cNvSpPr>
          <p:nvPr>
            <p:ph type="dt" sz="half" idx="10"/>
          </p:nvPr>
        </p:nvSpPr>
        <p:spPr/>
        <p:txBody>
          <a:bodyPr/>
          <a:lstStyle/>
          <a:p>
            <a:fld id="{8312A917-8E03-416E-A26A-A554E21D4C77}" type="datetimeFigureOut">
              <a:rPr lang="en-US" smtClean="0"/>
              <a:t>12/11/2024</a:t>
            </a:fld>
            <a:endParaRPr lang="en-US"/>
          </a:p>
        </p:txBody>
      </p:sp>
      <p:sp>
        <p:nvSpPr>
          <p:cNvPr id="3" name="Footer Placeholder 2">
            <a:extLst>
              <a:ext uri="{FF2B5EF4-FFF2-40B4-BE49-F238E27FC236}">
                <a16:creationId xmlns:a16="http://schemas.microsoft.com/office/drawing/2014/main" id="{D54F2A47-F6C5-4953-8368-15E4FEE609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B9FF9A-3057-477D-AF2F-4B32523FA55C}"/>
              </a:ext>
            </a:extLst>
          </p:cNvPr>
          <p:cNvSpPr>
            <a:spLocks noGrp="1"/>
          </p:cNvSpPr>
          <p:nvPr>
            <p:ph type="sldNum" sz="quarter" idx="12"/>
          </p:nvPr>
        </p:nvSpPr>
        <p:spPr/>
        <p:txBody>
          <a:bodyPr/>
          <a:lstStyle/>
          <a:p>
            <a:fld id="{EEBAEE11-0D3F-4041-AD48-F4B2BF58B484}" type="slidenum">
              <a:rPr lang="en-US" smtClean="0"/>
              <a:t>‹#›</a:t>
            </a:fld>
            <a:endParaRPr lang="en-US"/>
          </a:p>
        </p:txBody>
      </p:sp>
    </p:spTree>
    <p:extLst>
      <p:ext uri="{BB962C8B-B14F-4D97-AF65-F5344CB8AC3E}">
        <p14:creationId xmlns:p14="http://schemas.microsoft.com/office/powerpoint/2010/main" val="27898000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A9923-AF9D-4EC5-B5F5-3FBF93E472CD}"/>
              </a:ext>
            </a:extLst>
          </p:cNvPr>
          <p:cNvSpPr>
            <a:spLocks noGrp="1"/>
          </p:cNvSpPr>
          <p:nvPr>
            <p:ph type="title"/>
          </p:nvPr>
        </p:nvSpPr>
        <p:spPr>
          <a:xfrm>
            <a:off x="839788" y="457200"/>
            <a:ext cx="3932237" cy="1600200"/>
          </a:xfrm>
        </p:spPr>
        <p:txBody>
          <a:bodyPr anchor="b"/>
          <a:lstStyle>
            <a:lvl1pPr>
              <a:defRPr sz="2782"/>
            </a:lvl1pPr>
          </a:lstStyle>
          <a:p>
            <a:r>
              <a:rPr lang="en-US"/>
              <a:t>Click to edit Master title style</a:t>
            </a:r>
          </a:p>
        </p:txBody>
      </p:sp>
      <p:sp>
        <p:nvSpPr>
          <p:cNvPr id="3" name="Content Placeholder 2">
            <a:extLst>
              <a:ext uri="{FF2B5EF4-FFF2-40B4-BE49-F238E27FC236}">
                <a16:creationId xmlns:a16="http://schemas.microsoft.com/office/drawing/2014/main" id="{9E709305-7FA9-4093-A4E6-BF6CE0544F34}"/>
              </a:ext>
            </a:extLst>
          </p:cNvPr>
          <p:cNvSpPr>
            <a:spLocks noGrp="1"/>
          </p:cNvSpPr>
          <p:nvPr>
            <p:ph idx="1"/>
          </p:nvPr>
        </p:nvSpPr>
        <p:spPr>
          <a:xfrm>
            <a:off x="5183189" y="987426"/>
            <a:ext cx="6172200" cy="4873625"/>
          </a:xfrm>
        </p:spPr>
        <p:txBody>
          <a:bodyPr/>
          <a:lstStyle>
            <a:lvl1pPr>
              <a:defRPr sz="2782"/>
            </a:lvl1pPr>
            <a:lvl2pPr>
              <a:defRPr sz="2434"/>
            </a:lvl2pPr>
            <a:lvl3pPr>
              <a:defRPr sz="2086"/>
            </a:lvl3pPr>
            <a:lvl4pPr>
              <a:defRPr sz="1739"/>
            </a:lvl4pPr>
            <a:lvl5pPr>
              <a:defRPr sz="1739"/>
            </a:lvl5pPr>
            <a:lvl6pPr>
              <a:defRPr sz="1739"/>
            </a:lvl6pPr>
            <a:lvl7pPr>
              <a:defRPr sz="1739"/>
            </a:lvl7pPr>
            <a:lvl8pPr>
              <a:defRPr sz="1739"/>
            </a:lvl8pPr>
            <a:lvl9pPr>
              <a:defRPr sz="17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67BE57-FBEF-43D2-A224-918AFDA15D09}"/>
              </a:ext>
            </a:extLst>
          </p:cNvPr>
          <p:cNvSpPr>
            <a:spLocks noGrp="1"/>
          </p:cNvSpPr>
          <p:nvPr>
            <p:ph type="body" sz="half" idx="2"/>
          </p:nvPr>
        </p:nvSpPr>
        <p:spPr>
          <a:xfrm>
            <a:off x="839788" y="2057400"/>
            <a:ext cx="3932237" cy="3811588"/>
          </a:xfrm>
        </p:spPr>
        <p:txBody>
          <a:bodyPr/>
          <a:lstStyle>
            <a:lvl1pPr marL="0" indent="0">
              <a:buNone/>
              <a:defRPr sz="1391"/>
            </a:lvl1pPr>
            <a:lvl2pPr marL="397442" indent="0">
              <a:buNone/>
              <a:defRPr sz="1217"/>
            </a:lvl2pPr>
            <a:lvl3pPr marL="794883" indent="0">
              <a:buNone/>
              <a:defRPr sz="1043"/>
            </a:lvl3pPr>
            <a:lvl4pPr marL="1192325" indent="0">
              <a:buNone/>
              <a:defRPr sz="869"/>
            </a:lvl4pPr>
            <a:lvl5pPr marL="1589767" indent="0">
              <a:buNone/>
              <a:defRPr sz="869"/>
            </a:lvl5pPr>
            <a:lvl6pPr marL="1987208" indent="0">
              <a:buNone/>
              <a:defRPr sz="869"/>
            </a:lvl6pPr>
            <a:lvl7pPr marL="2384650" indent="0">
              <a:buNone/>
              <a:defRPr sz="869"/>
            </a:lvl7pPr>
            <a:lvl8pPr marL="2782092" indent="0">
              <a:buNone/>
              <a:defRPr sz="869"/>
            </a:lvl8pPr>
            <a:lvl9pPr marL="3179533" indent="0">
              <a:buNone/>
              <a:defRPr sz="869"/>
            </a:lvl9pPr>
          </a:lstStyle>
          <a:p>
            <a:pPr lvl="0"/>
            <a:r>
              <a:rPr lang="en-US"/>
              <a:t>Click to edit Master text styles</a:t>
            </a:r>
          </a:p>
        </p:txBody>
      </p:sp>
      <p:sp>
        <p:nvSpPr>
          <p:cNvPr id="5" name="Date Placeholder 4">
            <a:extLst>
              <a:ext uri="{FF2B5EF4-FFF2-40B4-BE49-F238E27FC236}">
                <a16:creationId xmlns:a16="http://schemas.microsoft.com/office/drawing/2014/main" id="{D66BC64E-C058-4482-B35D-0DEB05BD8B59}"/>
              </a:ext>
            </a:extLst>
          </p:cNvPr>
          <p:cNvSpPr>
            <a:spLocks noGrp="1"/>
          </p:cNvSpPr>
          <p:nvPr>
            <p:ph type="dt" sz="half" idx="10"/>
          </p:nvPr>
        </p:nvSpPr>
        <p:spPr/>
        <p:txBody>
          <a:bodyPr/>
          <a:lstStyle/>
          <a:p>
            <a:fld id="{8312A917-8E03-416E-A26A-A554E21D4C77}" type="datetimeFigureOut">
              <a:rPr lang="en-US" smtClean="0"/>
              <a:t>12/11/2024</a:t>
            </a:fld>
            <a:endParaRPr lang="en-US"/>
          </a:p>
        </p:txBody>
      </p:sp>
      <p:sp>
        <p:nvSpPr>
          <p:cNvPr id="6" name="Footer Placeholder 5">
            <a:extLst>
              <a:ext uri="{FF2B5EF4-FFF2-40B4-BE49-F238E27FC236}">
                <a16:creationId xmlns:a16="http://schemas.microsoft.com/office/drawing/2014/main" id="{069E3958-D541-4F22-A688-E3AE13406B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F9645-4124-4C4A-BE4C-01296372A861}"/>
              </a:ext>
            </a:extLst>
          </p:cNvPr>
          <p:cNvSpPr>
            <a:spLocks noGrp="1"/>
          </p:cNvSpPr>
          <p:nvPr>
            <p:ph type="sldNum" sz="quarter" idx="12"/>
          </p:nvPr>
        </p:nvSpPr>
        <p:spPr/>
        <p:txBody>
          <a:bodyPr/>
          <a:lstStyle/>
          <a:p>
            <a:fld id="{EEBAEE11-0D3F-4041-AD48-F4B2BF58B484}" type="slidenum">
              <a:rPr lang="en-US" smtClean="0"/>
              <a:t>‹#›</a:t>
            </a:fld>
            <a:endParaRPr lang="en-US"/>
          </a:p>
        </p:txBody>
      </p:sp>
    </p:spTree>
    <p:extLst>
      <p:ext uri="{BB962C8B-B14F-4D97-AF65-F5344CB8AC3E}">
        <p14:creationId xmlns:p14="http://schemas.microsoft.com/office/powerpoint/2010/main" val="25441798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9D8F7-7A93-4AE4-BCF4-E1A6AACD2BFC}"/>
              </a:ext>
            </a:extLst>
          </p:cNvPr>
          <p:cNvSpPr>
            <a:spLocks noGrp="1"/>
          </p:cNvSpPr>
          <p:nvPr>
            <p:ph type="title"/>
          </p:nvPr>
        </p:nvSpPr>
        <p:spPr>
          <a:xfrm>
            <a:off x="839788" y="457200"/>
            <a:ext cx="3932237" cy="1600200"/>
          </a:xfrm>
        </p:spPr>
        <p:txBody>
          <a:bodyPr anchor="b"/>
          <a:lstStyle>
            <a:lvl1pPr>
              <a:defRPr sz="2782"/>
            </a:lvl1pPr>
          </a:lstStyle>
          <a:p>
            <a:r>
              <a:rPr lang="en-US"/>
              <a:t>Click to edit Master title style</a:t>
            </a:r>
          </a:p>
        </p:txBody>
      </p:sp>
      <p:sp>
        <p:nvSpPr>
          <p:cNvPr id="3" name="Picture Placeholder 2">
            <a:extLst>
              <a:ext uri="{FF2B5EF4-FFF2-40B4-BE49-F238E27FC236}">
                <a16:creationId xmlns:a16="http://schemas.microsoft.com/office/drawing/2014/main" id="{095FFFB1-C4E8-463E-935D-5B91B4170E4A}"/>
              </a:ext>
            </a:extLst>
          </p:cNvPr>
          <p:cNvSpPr>
            <a:spLocks noGrp="1"/>
          </p:cNvSpPr>
          <p:nvPr>
            <p:ph type="pic" idx="1"/>
          </p:nvPr>
        </p:nvSpPr>
        <p:spPr>
          <a:xfrm>
            <a:off x="5183189" y="987426"/>
            <a:ext cx="6172200" cy="4873625"/>
          </a:xfrm>
        </p:spPr>
        <p:txBody>
          <a:bodyPr/>
          <a:lstStyle>
            <a:lvl1pPr marL="0" indent="0">
              <a:buNone/>
              <a:defRPr sz="2782"/>
            </a:lvl1pPr>
            <a:lvl2pPr marL="397442" indent="0">
              <a:buNone/>
              <a:defRPr sz="2434"/>
            </a:lvl2pPr>
            <a:lvl3pPr marL="794883" indent="0">
              <a:buNone/>
              <a:defRPr sz="2086"/>
            </a:lvl3pPr>
            <a:lvl4pPr marL="1192325" indent="0">
              <a:buNone/>
              <a:defRPr sz="1739"/>
            </a:lvl4pPr>
            <a:lvl5pPr marL="1589767" indent="0">
              <a:buNone/>
              <a:defRPr sz="1739"/>
            </a:lvl5pPr>
            <a:lvl6pPr marL="1987208" indent="0">
              <a:buNone/>
              <a:defRPr sz="1739"/>
            </a:lvl6pPr>
            <a:lvl7pPr marL="2384650" indent="0">
              <a:buNone/>
              <a:defRPr sz="1739"/>
            </a:lvl7pPr>
            <a:lvl8pPr marL="2782092" indent="0">
              <a:buNone/>
              <a:defRPr sz="1739"/>
            </a:lvl8pPr>
            <a:lvl9pPr marL="3179533" indent="0">
              <a:buNone/>
              <a:defRPr sz="1739"/>
            </a:lvl9pPr>
          </a:lstStyle>
          <a:p>
            <a:endParaRPr lang="en-US"/>
          </a:p>
        </p:txBody>
      </p:sp>
      <p:sp>
        <p:nvSpPr>
          <p:cNvPr id="4" name="Text Placeholder 3">
            <a:extLst>
              <a:ext uri="{FF2B5EF4-FFF2-40B4-BE49-F238E27FC236}">
                <a16:creationId xmlns:a16="http://schemas.microsoft.com/office/drawing/2014/main" id="{C4930B11-A1A9-495C-9949-4171D346E277}"/>
              </a:ext>
            </a:extLst>
          </p:cNvPr>
          <p:cNvSpPr>
            <a:spLocks noGrp="1"/>
          </p:cNvSpPr>
          <p:nvPr>
            <p:ph type="body" sz="half" idx="2"/>
          </p:nvPr>
        </p:nvSpPr>
        <p:spPr>
          <a:xfrm>
            <a:off x="839788" y="2057400"/>
            <a:ext cx="3932237" cy="3811588"/>
          </a:xfrm>
        </p:spPr>
        <p:txBody>
          <a:bodyPr/>
          <a:lstStyle>
            <a:lvl1pPr marL="0" indent="0">
              <a:buNone/>
              <a:defRPr sz="1391"/>
            </a:lvl1pPr>
            <a:lvl2pPr marL="397442" indent="0">
              <a:buNone/>
              <a:defRPr sz="1217"/>
            </a:lvl2pPr>
            <a:lvl3pPr marL="794883" indent="0">
              <a:buNone/>
              <a:defRPr sz="1043"/>
            </a:lvl3pPr>
            <a:lvl4pPr marL="1192325" indent="0">
              <a:buNone/>
              <a:defRPr sz="869"/>
            </a:lvl4pPr>
            <a:lvl5pPr marL="1589767" indent="0">
              <a:buNone/>
              <a:defRPr sz="869"/>
            </a:lvl5pPr>
            <a:lvl6pPr marL="1987208" indent="0">
              <a:buNone/>
              <a:defRPr sz="869"/>
            </a:lvl6pPr>
            <a:lvl7pPr marL="2384650" indent="0">
              <a:buNone/>
              <a:defRPr sz="869"/>
            </a:lvl7pPr>
            <a:lvl8pPr marL="2782092" indent="0">
              <a:buNone/>
              <a:defRPr sz="869"/>
            </a:lvl8pPr>
            <a:lvl9pPr marL="3179533" indent="0">
              <a:buNone/>
              <a:defRPr sz="869"/>
            </a:lvl9pPr>
          </a:lstStyle>
          <a:p>
            <a:pPr lvl="0"/>
            <a:r>
              <a:rPr lang="en-US"/>
              <a:t>Click to edit Master text styles</a:t>
            </a:r>
          </a:p>
        </p:txBody>
      </p:sp>
      <p:sp>
        <p:nvSpPr>
          <p:cNvPr id="5" name="Date Placeholder 4">
            <a:extLst>
              <a:ext uri="{FF2B5EF4-FFF2-40B4-BE49-F238E27FC236}">
                <a16:creationId xmlns:a16="http://schemas.microsoft.com/office/drawing/2014/main" id="{2106579F-83B4-451A-A86E-F52CC5EE15C9}"/>
              </a:ext>
            </a:extLst>
          </p:cNvPr>
          <p:cNvSpPr>
            <a:spLocks noGrp="1"/>
          </p:cNvSpPr>
          <p:nvPr>
            <p:ph type="dt" sz="half" idx="10"/>
          </p:nvPr>
        </p:nvSpPr>
        <p:spPr/>
        <p:txBody>
          <a:bodyPr/>
          <a:lstStyle/>
          <a:p>
            <a:fld id="{8312A917-8E03-416E-A26A-A554E21D4C77}" type="datetimeFigureOut">
              <a:rPr lang="en-US" smtClean="0"/>
              <a:t>12/11/2024</a:t>
            </a:fld>
            <a:endParaRPr lang="en-US"/>
          </a:p>
        </p:txBody>
      </p:sp>
      <p:sp>
        <p:nvSpPr>
          <p:cNvPr id="6" name="Footer Placeholder 5">
            <a:extLst>
              <a:ext uri="{FF2B5EF4-FFF2-40B4-BE49-F238E27FC236}">
                <a16:creationId xmlns:a16="http://schemas.microsoft.com/office/drawing/2014/main" id="{7AE743D2-E97A-4FD0-BD2E-1BB70CF3A4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D62DC7-924A-4B91-916D-7C704EFBDBC1}"/>
              </a:ext>
            </a:extLst>
          </p:cNvPr>
          <p:cNvSpPr>
            <a:spLocks noGrp="1"/>
          </p:cNvSpPr>
          <p:nvPr>
            <p:ph type="sldNum" sz="quarter" idx="12"/>
          </p:nvPr>
        </p:nvSpPr>
        <p:spPr/>
        <p:txBody>
          <a:bodyPr/>
          <a:lstStyle/>
          <a:p>
            <a:fld id="{EEBAEE11-0D3F-4041-AD48-F4B2BF58B484}" type="slidenum">
              <a:rPr lang="en-US" smtClean="0"/>
              <a:t>‹#›</a:t>
            </a:fld>
            <a:endParaRPr lang="en-US"/>
          </a:p>
        </p:txBody>
      </p:sp>
    </p:spTree>
    <p:extLst>
      <p:ext uri="{BB962C8B-B14F-4D97-AF65-F5344CB8AC3E}">
        <p14:creationId xmlns:p14="http://schemas.microsoft.com/office/powerpoint/2010/main" val="26811245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A8553-922F-46E3-A777-28D9E72086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4DE906-5149-4E45-82D8-73A25A2421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C4632-92AE-4EAA-BE85-312E195AC83B}"/>
              </a:ext>
            </a:extLst>
          </p:cNvPr>
          <p:cNvSpPr>
            <a:spLocks noGrp="1"/>
          </p:cNvSpPr>
          <p:nvPr>
            <p:ph type="dt" sz="half" idx="10"/>
          </p:nvPr>
        </p:nvSpPr>
        <p:spPr/>
        <p:txBody>
          <a:bodyPr/>
          <a:lstStyle/>
          <a:p>
            <a:fld id="{8312A917-8E03-416E-A26A-A554E21D4C77}" type="datetimeFigureOut">
              <a:rPr lang="en-US" smtClean="0"/>
              <a:t>12/11/2024</a:t>
            </a:fld>
            <a:endParaRPr lang="en-US"/>
          </a:p>
        </p:txBody>
      </p:sp>
      <p:sp>
        <p:nvSpPr>
          <p:cNvPr id="5" name="Footer Placeholder 4">
            <a:extLst>
              <a:ext uri="{FF2B5EF4-FFF2-40B4-BE49-F238E27FC236}">
                <a16:creationId xmlns:a16="http://schemas.microsoft.com/office/drawing/2014/main" id="{92C26EB6-728B-4FCB-9740-20BA26E8E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80B0C-2153-4379-9D21-77D58496DCED}"/>
              </a:ext>
            </a:extLst>
          </p:cNvPr>
          <p:cNvSpPr>
            <a:spLocks noGrp="1"/>
          </p:cNvSpPr>
          <p:nvPr>
            <p:ph type="sldNum" sz="quarter" idx="12"/>
          </p:nvPr>
        </p:nvSpPr>
        <p:spPr/>
        <p:txBody>
          <a:bodyPr/>
          <a:lstStyle/>
          <a:p>
            <a:fld id="{EEBAEE11-0D3F-4041-AD48-F4B2BF58B484}" type="slidenum">
              <a:rPr lang="en-US" smtClean="0"/>
              <a:t>‹#›</a:t>
            </a:fld>
            <a:endParaRPr lang="en-US"/>
          </a:p>
        </p:txBody>
      </p:sp>
    </p:spTree>
    <p:extLst>
      <p:ext uri="{BB962C8B-B14F-4D97-AF65-F5344CB8AC3E}">
        <p14:creationId xmlns:p14="http://schemas.microsoft.com/office/powerpoint/2010/main" val="3568725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778162-BE17-4CC0-BEE4-3E55E346FD8A}"/>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BB3DA4-8797-45E2-88AF-A20FA35449C8}"/>
              </a:ext>
            </a:extLst>
          </p:cNvPr>
          <p:cNvSpPr>
            <a:spLocks noGrp="1"/>
          </p:cNvSpPr>
          <p:nvPr>
            <p:ph type="body" orient="vert" idx="1"/>
          </p:nvPr>
        </p:nvSpPr>
        <p:spPr>
          <a:xfrm>
            <a:off x="838201"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C5640-6029-4A3B-B783-C99D7F7B1546}"/>
              </a:ext>
            </a:extLst>
          </p:cNvPr>
          <p:cNvSpPr>
            <a:spLocks noGrp="1"/>
          </p:cNvSpPr>
          <p:nvPr>
            <p:ph type="dt" sz="half" idx="10"/>
          </p:nvPr>
        </p:nvSpPr>
        <p:spPr/>
        <p:txBody>
          <a:bodyPr/>
          <a:lstStyle/>
          <a:p>
            <a:fld id="{8312A917-8E03-416E-A26A-A554E21D4C77}" type="datetimeFigureOut">
              <a:rPr lang="en-US" smtClean="0"/>
              <a:t>12/11/2024</a:t>
            </a:fld>
            <a:endParaRPr lang="en-US"/>
          </a:p>
        </p:txBody>
      </p:sp>
      <p:sp>
        <p:nvSpPr>
          <p:cNvPr id="5" name="Footer Placeholder 4">
            <a:extLst>
              <a:ext uri="{FF2B5EF4-FFF2-40B4-BE49-F238E27FC236}">
                <a16:creationId xmlns:a16="http://schemas.microsoft.com/office/drawing/2014/main" id="{08973878-7295-47F8-BBF0-B25C9A7026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E21465-1C06-4443-A94A-427AC1204F48}"/>
              </a:ext>
            </a:extLst>
          </p:cNvPr>
          <p:cNvSpPr>
            <a:spLocks noGrp="1"/>
          </p:cNvSpPr>
          <p:nvPr>
            <p:ph type="sldNum" sz="quarter" idx="12"/>
          </p:nvPr>
        </p:nvSpPr>
        <p:spPr/>
        <p:txBody>
          <a:bodyPr/>
          <a:lstStyle/>
          <a:p>
            <a:fld id="{EEBAEE11-0D3F-4041-AD48-F4B2BF58B484}" type="slidenum">
              <a:rPr lang="en-US" smtClean="0"/>
              <a:t>‹#›</a:t>
            </a:fld>
            <a:endParaRPr lang="en-US"/>
          </a:p>
        </p:txBody>
      </p:sp>
    </p:spTree>
    <p:extLst>
      <p:ext uri="{BB962C8B-B14F-4D97-AF65-F5344CB8AC3E}">
        <p14:creationId xmlns:p14="http://schemas.microsoft.com/office/powerpoint/2010/main" val="392583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F1C8E9-BDC4-4B06-AA47-1B6347A31447}"/>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3" name="Footer Placeholder 2">
            <a:extLst>
              <a:ext uri="{FF2B5EF4-FFF2-40B4-BE49-F238E27FC236}">
                <a16:creationId xmlns:a16="http://schemas.microsoft.com/office/drawing/2014/main" id="{2CF49A5B-E98A-4618-B612-3B118B3183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7FFD94-A922-472C-9C5D-6B2C03EF0125}"/>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37756008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BC695D9-CF62-6B41-AD31-64DBE81B1D3B}"/>
              </a:ext>
            </a:extLst>
          </p:cNvPr>
          <p:cNvSpPr>
            <a:spLocks noGrp="1"/>
          </p:cNvSpPr>
          <p:nvPr>
            <p:ph type="dt" sz="half" idx="10"/>
          </p:nvPr>
        </p:nvSpPr>
        <p:spPr>
          <a:xfrm>
            <a:off x="4537364" y="6238948"/>
            <a:ext cx="2743200" cy="231486"/>
          </a:xfrm>
        </p:spPr>
        <p:txBody>
          <a:bodyPr/>
          <a:lstStyle/>
          <a:p>
            <a:fld id="{7703859E-6211-064D-9C12-309A03370CF0}" type="datetime1">
              <a:rPr lang="en-US" smtClean="0"/>
              <a:t>12/11/2024</a:t>
            </a:fld>
            <a:endParaRPr lang="en-US"/>
          </a:p>
        </p:txBody>
      </p:sp>
      <p:sp>
        <p:nvSpPr>
          <p:cNvPr id="6" name="Slide Number Placeholder 5">
            <a:extLst>
              <a:ext uri="{FF2B5EF4-FFF2-40B4-BE49-F238E27FC236}">
                <a16:creationId xmlns:a16="http://schemas.microsoft.com/office/drawing/2014/main" id="{C8D14C46-51A9-BD47-A193-A8BC2A385229}"/>
              </a:ext>
            </a:extLst>
          </p:cNvPr>
          <p:cNvSpPr>
            <a:spLocks noGrp="1"/>
          </p:cNvSpPr>
          <p:nvPr>
            <p:ph type="sldNum" sz="quarter" idx="12"/>
          </p:nvPr>
        </p:nvSpPr>
        <p:spPr>
          <a:xfrm>
            <a:off x="11180618" y="375874"/>
            <a:ext cx="721186" cy="247582"/>
          </a:xfrm>
        </p:spPr>
        <p:txBody>
          <a:bodyPr/>
          <a:lstStyle/>
          <a:p>
            <a:fld id="{34BEA167-8756-904D-8502-91CDB0F8A7DC}" type="slidenum">
              <a:rPr lang="en-US" smtClean="0"/>
              <a:t>‹#›</a:t>
            </a:fld>
            <a:endParaRPr lang="en-US"/>
          </a:p>
        </p:txBody>
      </p:sp>
      <p:pic>
        <p:nvPicPr>
          <p:cNvPr id="7" name="Picture 6">
            <a:extLst>
              <a:ext uri="{FF2B5EF4-FFF2-40B4-BE49-F238E27FC236}">
                <a16:creationId xmlns:a16="http://schemas.microsoft.com/office/drawing/2014/main" id="{69C6AF82-6281-9444-944D-134D0B53492D}"/>
              </a:ext>
            </a:extLst>
          </p:cNvPr>
          <p:cNvPicPr>
            <a:picLocks noChangeAspect="1"/>
          </p:cNvPicPr>
          <p:nvPr userDrawn="1"/>
        </p:nvPicPr>
        <p:blipFill>
          <a:blip r:embed="rId2"/>
          <a:stretch>
            <a:fillRect/>
          </a:stretch>
        </p:blipFill>
        <p:spPr>
          <a:xfrm>
            <a:off x="4018512" y="1186186"/>
            <a:ext cx="3262052" cy="2931608"/>
          </a:xfrm>
          <a:prstGeom prst="rect">
            <a:avLst/>
          </a:prstGeom>
        </p:spPr>
      </p:pic>
      <p:sp>
        <p:nvSpPr>
          <p:cNvPr id="9" name="Rectangle 8">
            <a:extLst>
              <a:ext uri="{FF2B5EF4-FFF2-40B4-BE49-F238E27FC236}">
                <a16:creationId xmlns:a16="http://schemas.microsoft.com/office/drawing/2014/main" id="{13342726-C11C-0841-918F-01C0979C2989}"/>
              </a:ext>
            </a:extLst>
          </p:cNvPr>
          <p:cNvSpPr/>
          <p:nvPr userDrawn="1"/>
        </p:nvSpPr>
        <p:spPr>
          <a:xfrm>
            <a:off x="259773" y="6068291"/>
            <a:ext cx="2743200" cy="498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5"/>
          </a:p>
        </p:txBody>
      </p:sp>
      <p:sp>
        <p:nvSpPr>
          <p:cNvPr id="10" name="TextBox 9">
            <a:extLst>
              <a:ext uri="{FF2B5EF4-FFF2-40B4-BE49-F238E27FC236}">
                <a16:creationId xmlns:a16="http://schemas.microsoft.com/office/drawing/2014/main" id="{308AFB7D-D6F6-4A44-907A-9045CA71B383}"/>
              </a:ext>
            </a:extLst>
          </p:cNvPr>
          <p:cNvSpPr txBox="1"/>
          <p:nvPr userDrawn="1"/>
        </p:nvSpPr>
        <p:spPr>
          <a:xfrm>
            <a:off x="2783583" y="4347373"/>
            <a:ext cx="6419235" cy="722377"/>
          </a:xfrm>
          <a:prstGeom prst="rect">
            <a:avLst/>
          </a:prstGeom>
          <a:noFill/>
        </p:spPr>
        <p:txBody>
          <a:bodyPr wrap="square" lIns="0" tIns="0" rIns="0" bIns="0" rtlCol="0">
            <a:spAutoFit/>
          </a:bodyPr>
          <a:lstStyle/>
          <a:p>
            <a:pPr marL="0" marR="0" lvl="0" indent="0" algn="ctr" defTabSz="794883" rtl="0" eaLnBrk="1" fontAlgn="auto" latinLnBrk="0" hangingPunct="1">
              <a:lnSpc>
                <a:spcPct val="100000"/>
              </a:lnSpc>
              <a:spcBef>
                <a:spcPts val="0"/>
              </a:spcBef>
              <a:spcAft>
                <a:spcPts val="0"/>
              </a:spcAft>
              <a:buClrTx/>
              <a:buSzTx/>
              <a:buFontTx/>
              <a:buNone/>
              <a:tabLst/>
              <a:defRPr/>
            </a:pPr>
            <a:r>
              <a:rPr lang="en-US" sz="4694" kern="1200">
                <a:solidFill>
                  <a:schemeClr val="bg2">
                    <a:lumMod val="50000"/>
                  </a:schemeClr>
                </a:solidFill>
                <a:effectLst/>
                <a:latin typeface="+mn-lt"/>
                <a:ea typeface="+mn-ea"/>
                <a:cs typeface="+mn-cs"/>
              </a:rPr>
              <a:t>INNOVATION </a:t>
            </a:r>
            <a:r>
              <a:rPr lang="en-US" sz="4694" b="1" kern="1200">
                <a:solidFill>
                  <a:schemeClr val="bg2">
                    <a:lumMod val="50000"/>
                  </a:schemeClr>
                </a:solidFill>
                <a:effectLst/>
                <a:latin typeface="+mn-lt"/>
                <a:ea typeface="+mn-ea"/>
                <a:cs typeface="+mn-cs"/>
              </a:rPr>
              <a:t>TOOLKIT</a:t>
            </a:r>
            <a:endParaRPr lang="en-US" sz="4694">
              <a:solidFill>
                <a:schemeClr val="bg2">
                  <a:lumMod val="50000"/>
                </a:schemeClr>
              </a:solidFill>
            </a:endParaRPr>
          </a:p>
        </p:txBody>
      </p:sp>
    </p:spTree>
    <p:extLst>
      <p:ext uri="{BB962C8B-B14F-4D97-AF65-F5344CB8AC3E}">
        <p14:creationId xmlns:p14="http://schemas.microsoft.com/office/powerpoint/2010/main" val="20691159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Internal p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15920-DBA3-9443-AD8B-D9882DC863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E44509-BC6D-1D43-887F-140B1486388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703F0-E9F2-2641-A92C-F22B55DF0779}"/>
              </a:ext>
            </a:extLst>
          </p:cNvPr>
          <p:cNvSpPr>
            <a:spLocks noGrp="1"/>
          </p:cNvSpPr>
          <p:nvPr>
            <p:ph type="dt" sz="half" idx="10"/>
          </p:nvPr>
        </p:nvSpPr>
        <p:spPr/>
        <p:txBody>
          <a:bodyPr/>
          <a:lstStyle/>
          <a:p>
            <a:fld id="{32AC3780-DC4F-EF47-A2D6-9EC90384A31C}" type="datetime1">
              <a:rPr lang="en-US" smtClean="0"/>
              <a:t>12/11/2024</a:t>
            </a:fld>
            <a:endParaRPr lang="en-US"/>
          </a:p>
        </p:txBody>
      </p:sp>
      <p:sp>
        <p:nvSpPr>
          <p:cNvPr id="6" name="Slide Number Placeholder 5">
            <a:extLst>
              <a:ext uri="{FF2B5EF4-FFF2-40B4-BE49-F238E27FC236}">
                <a16:creationId xmlns:a16="http://schemas.microsoft.com/office/drawing/2014/main" id="{EBFEFEC3-D38C-FA48-BEDA-E90819823037}"/>
              </a:ext>
            </a:extLst>
          </p:cNvPr>
          <p:cNvSpPr>
            <a:spLocks noGrp="1"/>
          </p:cNvSpPr>
          <p:nvPr>
            <p:ph type="sldNum" sz="quarter" idx="12"/>
          </p:nvPr>
        </p:nvSpPr>
        <p:spPr/>
        <p:txBody>
          <a:bodyPr/>
          <a:lstStyle/>
          <a:p>
            <a:fld id="{34BEA167-8756-904D-8502-91CDB0F8A7DC}" type="slidenum">
              <a:rPr lang="en-US" smtClean="0"/>
              <a:t>‹#›</a:t>
            </a:fld>
            <a:endParaRPr lang="en-US"/>
          </a:p>
        </p:txBody>
      </p:sp>
    </p:spTree>
    <p:extLst>
      <p:ext uri="{BB962C8B-B14F-4D97-AF65-F5344CB8AC3E}">
        <p14:creationId xmlns:p14="http://schemas.microsoft.com/office/powerpoint/2010/main" val="20632755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Inside Tit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8D470-7670-C846-9B67-C6E69C05F94B}"/>
              </a:ext>
            </a:extLst>
          </p:cNvPr>
          <p:cNvSpPr>
            <a:spLocks noGrp="1"/>
          </p:cNvSpPr>
          <p:nvPr>
            <p:ph type="title"/>
          </p:nvPr>
        </p:nvSpPr>
        <p:spPr>
          <a:xfrm>
            <a:off x="831850" y="1709739"/>
            <a:ext cx="10515600" cy="2852737"/>
          </a:xfrm>
        </p:spPr>
        <p:txBody>
          <a:bodyPr anchor="b"/>
          <a:lstStyle>
            <a:lvl1pPr>
              <a:defRPr sz="5216"/>
            </a:lvl1pPr>
          </a:lstStyle>
          <a:p>
            <a:r>
              <a:rPr lang="en-US"/>
              <a:t>Click to edit Master title style</a:t>
            </a:r>
          </a:p>
        </p:txBody>
      </p:sp>
      <p:sp>
        <p:nvSpPr>
          <p:cNvPr id="3" name="Text Placeholder 2">
            <a:extLst>
              <a:ext uri="{FF2B5EF4-FFF2-40B4-BE49-F238E27FC236}">
                <a16:creationId xmlns:a16="http://schemas.microsoft.com/office/drawing/2014/main" id="{B74994DE-8D70-6B45-B7F5-4B0C2E6B2335}"/>
              </a:ext>
            </a:extLst>
          </p:cNvPr>
          <p:cNvSpPr>
            <a:spLocks noGrp="1"/>
          </p:cNvSpPr>
          <p:nvPr>
            <p:ph type="body" idx="1"/>
          </p:nvPr>
        </p:nvSpPr>
        <p:spPr>
          <a:xfrm>
            <a:off x="831850" y="4589463"/>
            <a:ext cx="10515600" cy="1500187"/>
          </a:xfrm>
        </p:spPr>
        <p:txBody>
          <a:bodyPr/>
          <a:lstStyle>
            <a:lvl1pPr marL="0" indent="0">
              <a:buNone/>
              <a:defRPr sz="2086">
                <a:solidFill>
                  <a:schemeClr val="tx1">
                    <a:tint val="75000"/>
                  </a:schemeClr>
                </a:solidFill>
              </a:defRPr>
            </a:lvl1pPr>
            <a:lvl2pPr marL="397442" indent="0">
              <a:buNone/>
              <a:defRPr sz="1739">
                <a:solidFill>
                  <a:schemeClr val="tx1">
                    <a:tint val="75000"/>
                  </a:schemeClr>
                </a:solidFill>
              </a:defRPr>
            </a:lvl2pPr>
            <a:lvl3pPr marL="794883" indent="0">
              <a:buNone/>
              <a:defRPr sz="1565">
                <a:solidFill>
                  <a:schemeClr val="tx1">
                    <a:tint val="75000"/>
                  </a:schemeClr>
                </a:solidFill>
              </a:defRPr>
            </a:lvl3pPr>
            <a:lvl4pPr marL="1192325" indent="0">
              <a:buNone/>
              <a:defRPr sz="1391">
                <a:solidFill>
                  <a:schemeClr val="tx1">
                    <a:tint val="75000"/>
                  </a:schemeClr>
                </a:solidFill>
              </a:defRPr>
            </a:lvl4pPr>
            <a:lvl5pPr marL="1589767" indent="0">
              <a:buNone/>
              <a:defRPr sz="1391">
                <a:solidFill>
                  <a:schemeClr val="tx1">
                    <a:tint val="75000"/>
                  </a:schemeClr>
                </a:solidFill>
              </a:defRPr>
            </a:lvl5pPr>
            <a:lvl6pPr marL="1987208" indent="0">
              <a:buNone/>
              <a:defRPr sz="1391">
                <a:solidFill>
                  <a:schemeClr val="tx1">
                    <a:tint val="75000"/>
                  </a:schemeClr>
                </a:solidFill>
              </a:defRPr>
            </a:lvl6pPr>
            <a:lvl7pPr marL="2384650" indent="0">
              <a:buNone/>
              <a:defRPr sz="1391">
                <a:solidFill>
                  <a:schemeClr val="tx1">
                    <a:tint val="75000"/>
                  </a:schemeClr>
                </a:solidFill>
              </a:defRPr>
            </a:lvl7pPr>
            <a:lvl8pPr marL="2782092" indent="0">
              <a:buNone/>
              <a:defRPr sz="1391">
                <a:solidFill>
                  <a:schemeClr val="tx1">
                    <a:tint val="75000"/>
                  </a:schemeClr>
                </a:solidFill>
              </a:defRPr>
            </a:lvl8pPr>
            <a:lvl9pPr marL="3179533" indent="0">
              <a:buNone/>
              <a:defRPr sz="1391">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4D0AD1F-6163-874E-9224-B5DE064DA14C}"/>
              </a:ext>
            </a:extLst>
          </p:cNvPr>
          <p:cNvSpPr>
            <a:spLocks noGrp="1"/>
          </p:cNvSpPr>
          <p:nvPr>
            <p:ph type="dt" sz="half" idx="10"/>
          </p:nvPr>
        </p:nvSpPr>
        <p:spPr/>
        <p:txBody>
          <a:bodyPr/>
          <a:lstStyle/>
          <a:p>
            <a:fld id="{266550CD-9B7B-0143-85AD-C68EC2984BFC}" type="datetime1">
              <a:rPr lang="en-US" smtClean="0"/>
              <a:t>12/11/2024</a:t>
            </a:fld>
            <a:endParaRPr lang="en-US"/>
          </a:p>
        </p:txBody>
      </p:sp>
      <p:sp>
        <p:nvSpPr>
          <p:cNvPr id="6" name="Slide Number Placeholder 5">
            <a:extLst>
              <a:ext uri="{FF2B5EF4-FFF2-40B4-BE49-F238E27FC236}">
                <a16:creationId xmlns:a16="http://schemas.microsoft.com/office/drawing/2014/main" id="{7125FD35-21E3-EB41-9009-A2F7548D99CB}"/>
              </a:ext>
            </a:extLst>
          </p:cNvPr>
          <p:cNvSpPr>
            <a:spLocks noGrp="1"/>
          </p:cNvSpPr>
          <p:nvPr>
            <p:ph type="sldNum" sz="quarter" idx="12"/>
          </p:nvPr>
        </p:nvSpPr>
        <p:spPr/>
        <p:txBody>
          <a:bodyPr/>
          <a:lstStyle/>
          <a:p>
            <a:fld id="{34BEA167-8756-904D-8502-91CDB0F8A7DC}" type="slidenum">
              <a:rPr lang="en-US" smtClean="0"/>
              <a:t>‹#›</a:t>
            </a:fld>
            <a:endParaRPr lang="en-US"/>
          </a:p>
        </p:txBody>
      </p:sp>
    </p:spTree>
    <p:extLst>
      <p:ext uri="{BB962C8B-B14F-4D97-AF65-F5344CB8AC3E}">
        <p14:creationId xmlns:p14="http://schemas.microsoft.com/office/powerpoint/2010/main" val="15117206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Inside-doub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CB07C-EEDF-AA44-A59A-052C274ADF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49A3D0-2EAC-0747-8CCA-2E1DB8D96A6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9B78DE-DC15-2643-A2E0-DD75261882F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7C524E-BF67-D648-A420-5A0AF304E428}"/>
              </a:ext>
            </a:extLst>
          </p:cNvPr>
          <p:cNvSpPr>
            <a:spLocks noGrp="1"/>
          </p:cNvSpPr>
          <p:nvPr>
            <p:ph type="dt" sz="half" idx="10"/>
          </p:nvPr>
        </p:nvSpPr>
        <p:spPr/>
        <p:txBody>
          <a:bodyPr/>
          <a:lstStyle/>
          <a:p>
            <a:fld id="{DE938DEE-5490-D242-932F-3BCA1FA46460}" type="datetime1">
              <a:rPr lang="en-US" smtClean="0"/>
              <a:t>12/11/2024</a:t>
            </a:fld>
            <a:endParaRPr lang="en-US"/>
          </a:p>
        </p:txBody>
      </p:sp>
      <p:sp>
        <p:nvSpPr>
          <p:cNvPr id="7" name="Slide Number Placeholder 6">
            <a:extLst>
              <a:ext uri="{FF2B5EF4-FFF2-40B4-BE49-F238E27FC236}">
                <a16:creationId xmlns:a16="http://schemas.microsoft.com/office/drawing/2014/main" id="{771C22AC-7153-2343-B6AB-7C2F12B9DBB4}"/>
              </a:ext>
            </a:extLst>
          </p:cNvPr>
          <p:cNvSpPr>
            <a:spLocks noGrp="1"/>
          </p:cNvSpPr>
          <p:nvPr>
            <p:ph type="sldNum" sz="quarter" idx="12"/>
          </p:nvPr>
        </p:nvSpPr>
        <p:spPr/>
        <p:txBody>
          <a:bodyPr/>
          <a:lstStyle/>
          <a:p>
            <a:fld id="{34BEA167-8756-904D-8502-91CDB0F8A7DC}" type="slidenum">
              <a:rPr lang="en-US" smtClean="0"/>
              <a:t>‹#›</a:t>
            </a:fld>
            <a:endParaRPr lang="en-US"/>
          </a:p>
        </p:txBody>
      </p:sp>
    </p:spTree>
    <p:extLst>
      <p:ext uri="{BB962C8B-B14F-4D97-AF65-F5344CB8AC3E}">
        <p14:creationId xmlns:p14="http://schemas.microsoft.com/office/powerpoint/2010/main" val="42725550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Insid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A4141-55A2-2548-82EC-D9E5FA93F225}"/>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3B5767-76F7-E047-A4F7-EC47B49B8168}"/>
              </a:ext>
            </a:extLst>
          </p:cNvPr>
          <p:cNvSpPr>
            <a:spLocks noGrp="1"/>
          </p:cNvSpPr>
          <p:nvPr>
            <p:ph type="body" idx="1"/>
          </p:nvPr>
        </p:nvSpPr>
        <p:spPr>
          <a:xfrm>
            <a:off x="839789" y="1681163"/>
            <a:ext cx="5157787" cy="823912"/>
          </a:xfrm>
        </p:spPr>
        <p:txBody>
          <a:bodyPr anchor="b"/>
          <a:lstStyle>
            <a:lvl1pPr marL="0" indent="0">
              <a:buNone/>
              <a:defRPr sz="2086" b="1"/>
            </a:lvl1pPr>
            <a:lvl2pPr marL="397442" indent="0">
              <a:buNone/>
              <a:defRPr sz="1739" b="1"/>
            </a:lvl2pPr>
            <a:lvl3pPr marL="794883" indent="0">
              <a:buNone/>
              <a:defRPr sz="1565" b="1"/>
            </a:lvl3pPr>
            <a:lvl4pPr marL="1192325" indent="0">
              <a:buNone/>
              <a:defRPr sz="1391" b="1"/>
            </a:lvl4pPr>
            <a:lvl5pPr marL="1589767" indent="0">
              <a:buNone/>
              <a:defRPr sz="1391" b="1"/>
            </a:lvl5pPr>
            <a:lvl6pPr marL="1987208" indent="0">
              <a:buNone/>
              <a:defRPr sz="1391" b="1"/>
            </a:lvl6pPr>
            <a:lvl7pPr marL="2384650" indent="0">
              <a:buNone/>
              <a:defRPr sz="1391" b="1"/>
            </a:lvl7pPr>
            <a:lvl8pPr marL="2782092" indent="0">
              <a:buNone/>
              <a:defRPr sz="1391" b="1"/>
            </a:lvl8pPr>
            <a:lvl9pPr marL="3179533" indent="0">
              <a:buNone/>
              <a:defRPr sz="1391" b="1"/>
            </a:lvl9pPr>
          </a:lstStyle>
          <a:p>
            <a:pPr lvl="0"/>
            <a:r>
              <a:rPr lang="en-US"/>
              <a:t>Edit Master text styles</a:t>
            </a:r>
          </a:p>
        </p:txBody>
      </p:sp>
      <p:sp>
        <p:nvSpPr>
          <p:cNvPr id="4" name="Content Placeholder 3">
            <a:extLst>
              <a:ext uri="{FF2B5EF4-FFF2-40B4-BE49-F238E27FC236}">
                <a16:creationId xmlns:a16="http://schemas.microsoft.com/office/drawing/2014/main" id="{D645DC3A-2435-6C4F-AFD3-61EAE3EECD31}"/>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40CDEC-5C03-C440-8120-2407A5342C5E}"/>
              </a:ext>
            </a:extLst>
          </p:cNvPr>
          <p:cNvSpPr>
            <a:spLocks noGrp="1"/>
          </p:cNvSpPr>
          <p:nvPr>
            <p:ph type="body" sz="quarter" idx="3"/>
          </p:nvPr>
        </p:nvSpPr>
        <p:spPr>
          <a:xfrm>
            <a:off x="6172201" y="1681163"/>
            <a:ext cx="5183188" cy="823912"/>
          </a:xfrm>
        </p:spPr>
        <p:txBody>
          <a:bodyPr anchor="b"/>
          <a:lstStyle>
            <a:lvl1pPr marL="0" indent="0">
              <a:buNone/>
              <a:defRPr sz="2086" b="1"/>
            </a:lvl1pPr>
            <a:lvl2pPr marL="397442" indent="0">
              <a:buNone/>
              <a:defRPr sz="1739" b="1"/>
            </a:lvl2pPr>
            <a:lvl3pPr marL="794883" indent="0">
              <a:buNone/>
              <a:defRPr sz="1565" b="1"/>
            </a:lvl3pPr>
            <a:lvl4pPr marL="1192325" indent="0">
              <a:buNone/>
              <a:defRPr sz="1391" b="1"/>
            </a:lvl4pPr>
            <a:lvl5pPr marL="1589767" indent="0">
              <a:buNone/>
              <a:defRPr sz="1391" b="1"/>
            </a:lvl5pPr>
            <a:lvl6pPr marL="1987208" indent="0">
              <a:buNone/>
              <a:defRPr sz="1391" b="1"/>
            </a:lvl6pPr>
            <a:lvl7pPr marL="2384650" indent="0">
              <a:buNone/>
              <a:defRPr sz="1391" b="1"/>
            </a:lvl7pPr>
            <a:lvl8pPr marL="2782092" indent="0">
              <a:buNone/>
              <a:defRPr sz="1391" b="1"/>
            </a:lvl8pPr>
            <a:lvl9pPr marL="3179533" indent="0">
              <a:buNone/>
              <a:defRPr sz="1391" b="1"/>
            </a:lvl9pPr>
          </a:lstStyle>
          <a:p>
            <a:pPr lvl="0"/>
            <a:r>
              <a:rPr lang="en-US"/>
              <a:t>Edit Master text styles</a:t>
            </a:r>
          </a:p>
        </p:txBody>
      </p:sp>
      <p:sp>
        <p:nvSpPr>
          <p:cNvPr id="6" name="Content Placeholder 5">
            <a:extLst>
              <a:ext uri="{FF2B5EF4-FFF2-40B4-BE49-F238E27FC236}">
                <a16:creationId xmlns:a16="http://schemas.microsoft.com/office/drawing/2014/main" id="{5D978596-6610-7149-A91E-A3FF239E99D1}"/>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8E0775-DD52-E74D-A845-A1B57EA1CE61}"/>
              </a:ext>
            </a:extLst>
          </p:cNvPr>
          <p:cNvSpPr>
            <a:spLocks noGrp="1"/>
          </p:cNvSpPr>
          <p:nvPr>
            <p:ph type="dt" sz="half" idx="10"/>
          </p:nvPr>
        </p:nvSpPr>
        <p:spPr/>
        <p:txBody>
          <a:bodyPr/>
          <a:lstStyle/>
          <a:p>
            <a:fld id="{597DCF2D-FB9E-704D-9F0C-976A997F4D0C}" type="datetime1">
              <a:rPr lang="en-US" smtClean="0"/>
              <a:t>12/11/2024</a:t>
            </a:fld>
            <a:endParaRPr lang="en-US"/>
          </a:p>
        </p:txBody>
      </p:sp>
      <p:sp>
        <p:nvSpPr>
          <p:cNvPr id="9" name="Slide Number Placeholder 8">
            <a:extLst>
              <a:ext uri="{FF2B5EF4-FFF2-40B4-BE49-F238E27FC236}">
                <a16:creationId xmlns:a16="http://schemas.microsoft.com/office/drawing/2014/main" id="{796DD5DA-54B0-2246-A3EE-23BC5BC5408C}"/>
              </a:ext>
            </a:extLst>
          </p:cNvPr>
          <p:cNvSpPr>
            <a:spLocks noGrp="1"/>
          </p:cNvSpPr>
          <p:nvPr>
            <p:ph type="sldNum" sz="quarter" idx="12"/>
          </p:nvPr>
        </p:nvSpPr>
        <p:spPr/>
        <p:txBody>
          <a:bodyPr/>
          <a:lstStyle/>
          <a:p>
            <a:fld id="{34BEA167-8756-904D-8502-91CDB0F8A7DC}" type="slidenum">
              <a:rPr lang="en-US" smtClean="0"/>
              <a:t>‹#›</a:t>
            </a:fld>
            <a:endParaRPr lang="en-US"/>
          </a:p>
        </p:txBody>
      </p:sp>
    </p:spTree>
    <p:extLst>
      <p:ext uri="{BB962C8B-B14F-4D97-AF65-F5344CB8AC3E}">
        <p14:creationId xmlns:p14="http://schemas.microsoft.com/office/powerpoint/2010/main" val="9908891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Inside-Comparison">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47834B-C9BB-294A-9F6B-ED9DB5E34565}"/>
              </a:ext>
            </a:extLst>
          </p:cNvPr>
          <p:cNvSpPr txBox="1"/>
          <p:nvPr userDrawn="1"/>
        </p:nvSpPr>
        <p:spPr>
          <a:xfrm>
            <a:off x="1087396" y="1383957"/>
            <a:ext cx="1599027" cy="574003"/>
          </a:xfrm>
          <a:prstGeom prst="rect">
            <a:avLst/>
          </a:prstGeom>
          <a:noFill/>
        </p:spPr>
        <p:txBody>
          <a:bodyPr wrap="none" rtlCol="0">
            <a:spAutoFit/>
          </a:bodyPr>
          <a:lstStyle/>
          <a:p>
            <a:r>
              <a:rPr lang="en-US" sz="1565"/>
              <a:t>Icons for sections</a:t>
            </a:r>
          </a:p>
          <a:p>
            <a:endParaRPr lang="en-US" sz="1565"/>
          </a:p>
        </p:txBody>
      </p:sp>
      <p:pic>
        <p:nvPicPr>
          <p:cNvPr id="11" name="Picture 10">
            <a:extLst>
              <a:ext uri="{FF2B5EF4-FFF2-40B4-BE49-F238E27FC236}">
                <a16:creationId xmlns:a16="http://schemas.microsoft.com/office/drawing/2014/main" id="{42EBD2EB-1875-6A41-8F4D-72ABB875F5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12434" y="4139363"/>
            <a:ext cx="2081002" cy="2093101"/>
          </a:xfrm>
          <a:prstGeom prst="rect">
            <a:avLst/>
          </a:prstGeom>
        </p:spPr>
      </p:pic>
      <p:pic>
        <p:nvPicPr>
          <p:cNvPr id="12" name="Picture 11">
            <a:extLst>
              <a:ext uri="{FF2B5EF4-FFF2-40B4-BE49-F238E27FC236}">
                <a16:creationId xmlns:a16="http://schemas.microsoft.com/office/drawing/2014/main" id="{50339DC0-81C3-0842-BF0B-FB35F1741C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50429" y="4139363"/>
            <a:ext cx="2093102" cy="2117299"/>
          </a:xfrm>
          <a:prstGeom prst="rect">
            <a:avLst/>
          </a:prstGeom>
        </p:spPr>
      </p:pic>
      <p:pic>
        <p:nvPicPr>
          <p:cNvPr id="13" name="Picture 12">
            <a:extLst>
              <a:ext uri="{FF2B5EF4-FFF2-40B4-BE49-F238E27FC236}">
                <a16:creationId xmlns:a16="http://schemas.microsoft.com/office/drawing/2014/main" id="{56E94C20-AB7E-E24B-8DA5-9ADFA5402BA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7026" y="730473"/>
            <a:ext cx="2068903" cy="2081002"/>
          </a:xfrm>
          <a:prstGeom prst="rect">
            <a:avLst/>
          </a:prstGeom>
        </p:spPr>
      </p:pic>
      <p:pic>
        <p:nvPicPr>
          <p:cNvPr id="14" name="Picture 13">
            <a:extLst>
              <a:ext uri="{FF2B5EF4-FFF2-40B4-BE49-F238E27FC236}">
                <a16:creationId xmlns:a16="http://schemas.microsoft.com/office/drawing/2014/main" id="{0C505A87-B9B9-3649-B0AB-7C971CE394C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492525" y="1565530"/>
            <a:ext cx="2068903" cy="2081002"/>
          </a:xfrm>
          <a:prstGeom prst="rect">
            <a:avLst/>
          </a:prstGeom>
        </p:spPr>
      </p:pic>
      <p:pic>
        <p:nvPicPr>
          <p:cNvPr id="15" name="Picture 14">
            <a:extLst>
              <a:ext uri="{FF2B5EF4-FFF2-40B4-BE49-F238E27FC236}">
                <a16:creationId xmlns:a16="http://schemas.microsoft.com/office/drawing/2014/main" id="{ACDA2B9A-4443-8348-A95B-546162210BA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81527" y="2496406"/>
            <a:ext cx="2068903" cy="2081002"/>
          </a:xfrm>
          <a:prstGeom prst="rect">
            <a:avLst/>
          </a:prstGeom>
        </p:spPr>
      </p:pic>
      <p:pic>
        <p:nvPicPr>
          <p:cNvPr id="16" name="Picture 15">
            <a:extLst>
              <a:ext uri="{FF2B5EF4-FFF2-40B4-BE49-F238E27FC236}">
                <a16:creationId xmlns:a16="http://schemas.microsoft.com/office/drawing/2014/main" id="{2986C30A-7D9D-AA41-A64D-4FD62583AF2C}"/>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493437" y="1847989"/>
            <a:ext cx="2068903" cy="2081002"/>
          </a:xfrm>
          <a:prstGeom prst="rect">
            <a:avLst/>
          </a:prstGeom>
        </p:spPr>
      </p:pic>
    </p:spTree>
    <p:extLst>
      <p:ext uri="{BB962C8B-B14F-4D97-AF65-F5344CB8AC3E}">
        <p14:creationId xmlns:p14="http://schemas.microsoft.com/office/powerpoint/2010/main" val="5883616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76D51F-9C07-AA4F-8309-B68A92B8D45F}"/>
              </a:ext>
            </a:extLst>
          </p:cNvPr>
          <p:cNvSpPr txBox="1"/>
          <p:nvPr userDrawn="1"/>
        </p:nvSpPr>
        <p:spPr>
          <a:xfrm>
            <a:off x="112888" y="299137"/>
            <a:ext cx="2385589" cy="252826"/>
          </a:xfrm>
          <a:prstGeom prst="rect">
            <a:avLst/>
          </a:prstGeom>
          <a:noFill/>
        </p:spPr>
        <p:txBody>
          <a:bodyPr wrap="none" rtlCol="0">
            <a:spAutoFit/>
          </a:bodyPr>
          <a:lstStyle/>
          <a:p>
            <a:r>
              <a:rPr lang="en-US" sz="1043" b="1">
                <a:latin typeface="Helvetica Neue" panose="02000503000000020004" pitchFamily="2" charset="0"/>
                <a:ea typeface="Helvetica Neue" panose="02000503000000020004" pitchFamily="2" charset="0"/>
                <a:cs typeface="Helvetica Neue" panose="02000503000000020004" pitchFamily="2" charset="0"/>
              </a:rPr>
              <a:t>Community Map Tool   </a:t>
            </a:r>
            <a:r>
              <a:rPr lang="en-US" sz="1043">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US" sz="957">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Worksheet</a:t>
            </a:r>
            <a:endParaRPr lang="en-US" sz="1043">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6" name="Group 5">
            <a:extLst>
              <a:ext uri="{FF2B5EF4-FFF2-40B4-BE49-F238E27FC236}">
                <a16:creationId xmlns:a16="http://schemas.microsoft.com/office/drawing/2014/main" id="{D3E0AAAF-924A-B245-9BF6-297D14EDC757}"/>
              </a:ext>
            </a:extLst>
          </p:cNvPr>
          <p:cNvGrpSpPr/>
          <p:nvPr userDrawn="1"/>
        </p:nvGrpSpPr>
        <p:grpSpPr>
          <a:xfrm>
            <a:off x="1727200" y="477279"/>
            <a:ext cx="5391882" cy="3902681"/>
            <a:chOff x="1919111" y="1174044"/>
            <a:chExt cx="4391378" cy="3307645"/>
          </a:xfrm>
        </p:grpSpPr>
        <p:sp>
          <p:nvSpPr>
            <p:cNvPr id="7" name="Oval 6">
              <a:extLst>
                <a:ext uri="{FF2B5EF4-FFF2-40B4-BE49-F238E27FC236}">
                  <a16:creationId xmlns:a16="http://schemas.microsoft.com/office/drawing/2014/main" id="{3E1C03C1-8B07-854C-8655-A6B30E506E25}"/>
                </a:ext>
              </a:extLst>
            </p:cNvPr>
            <p:cNvSpPr/>
            <p:nvPr/>
          </p:nvSpPr>
          <p:spPr>
            <a:xfrm>
              <a:off x="1919111" y="1174044"/>
              <a:ext cx="4391378" cy="3307645"/>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5"/>
            </a:p>
          </p:txBody>
        </p:sp>
        <p:sp>
          <p:nvSpPr>
            <p:cNvPr id="8" name="TextBox 7">
              <a:extLst>
                <a:ext uri="{FF2B5EF4-FFF2-40B4-BE49-F238E27FC236}">
                  <a16:creationId xmlns:a16="http://schemas.microsoft.com/office/drawing/2014/main" id="{8248C683-D588-4C4B-8ECB-D617AB6528CE}"/>
                </a:ext>
              </a:extLst>
            </p:cNvPr>
            <p:cNvSpPr txBox="1"/>
            <p:nvPr/>
          </p:nvSpPr>
          <p:spPr>
            <a:xfrm rot="19376794">
              <a:off x="2241045" y="1520190"/>
              <a:ext cx="412816" cy="214278"/>
            </a:xfrm>
            <a:prstGeom prst="rect">
              <a:avLst/>
            </a:prstGeom>
            <a:noFill/>
          </p:spPr>
          <p:txBody>
            <a:bodyPr wrap="none" rtlCol="0">
              <a:spAutoFit/>
            </a:bodyPr>
            <a:lstStyle/>
            <a:p>
              <a:r>
                <a:rPr lang="en-US" sz="1043">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Allies</a:t>
              </a:r>
            </a:p>
          </p:txBody>
        </p:sp>
      </p:grpSp>
      <p:grpSp>
        <p:nvGrpSpPr>
          <p:cNvPr id="9" name="Group 8">
            <a:extLst>
              <a:ext uri="{FF2B5EF4-FFF2-40B4-BE49-F238E27FC236}">
                <a16:creationId xmlns:a16="http://schemas.microsoft.com/office/drawing/2014/main" id="{0552D183-D8C3-AF48-8970-F14C5CCB74F8}"/>
              </a:ext>
            </a:extLst>
          </p:cNvPr>
          <p:cNvGrpSpPr/>
          <p:nvPr userDrawn="1"/>
        </p:nvGrpSpPr>
        <p:grpSpPr>
          <a:xfrm>
            <a:off x="4593396" y="733778"/>
            <a:ext cx="5837538" cy="3776002"/>
            <a:chOff x="1919111" y="1174044"/>
            <a:chExt cx="4391378" cy="3307645"/>
          </a:xfrm>
        </p:grpSpPr>
        <p:sp>
          <p:nvSpPr>
            <p:cNvPr id="10" name="Oval 9">
              <a:extLst>
                <a:ext uri="{FF2B5EF4-FFF2-40B4-BE49-F238E27FC236}">
                  <a16:creationId xmlns:a16="http://schemas.microsoft.com/office/drawing/2014/main" id="{1D329925-FBF9-CF47-8BD8-23486AF71BDA}"/>
                </a:ext>
              </a:extLst>
            </p:cNvPr>
            <p:cNvSpPr/>
            <p:nvPr/>
          </p:nvSpPr>
          <p:spPr>
            <a:xfrm>
              <a:off x="1919111" y="1174044"/>
              <a:ext cx="4391378" cy="3307645"/>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5"/>
            </a:p>
          </p:txBody>
        </p:sp>
        <p:sp>
          <p:nvSpPr>
            <p:cNvPr id="11" name="TextBox 10">
              <a:extLst>
                <a:ext uri="{FF2B5EF4-FFF2-40B4-BE49-F238E27FC236}">
                  <a16:creationId xmlns:a16="http://schemas.microsoft.com/office/drawing/2014/main" id="{F1E80BBB-018D-0248-9603-0FC7F26464CA}"/>
                </a:ext>
              </a:extLst>
            </p:cNvPr>
            <p:cNvSpPr txBox="1"/>
            <p:nvPr/>
          </p:nvSpPr>
          <p:spPr>
            <a:xfrm rot="2438267">
              <a:off x="5610738" y="1666781"/>
              <a:ext cx="608007" cy="221467"/>
            </a:xfrm>
            <a:prstGeom prst="rect">
              <a:avLst/>
            </a:prstGeom>
            <a:noFill/>
          </p:spPr>
          <p:txBody>
            <a:bodyPr wrap="none" rtlCol="0">
              <a:spAutoFit/>
            </a:bodyPr>
            <a:lstStyle/>
            <a:p>
              <a:r>
                <a:rPr lang="en-US" sz="1043">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Audiences</a:t>
              </a:r>
            </a:p>
          </p:txBody>
        </p:sp>
      </p:grpSp>
      <p:grpSp>
        <p:nvGrpSpPr>
          <p:cNvPr id="12" name="Group 11">
            <a:extLst>
              <a:ext uri="{FF2B5EF4-FFF2-40B4-BE49-F238E27FC236}">
                <a16:creationId xmlns:a16="http://schemas.microsoft.com/office/drawing/2014/main" id="{140479F6-D54F-CE4C-9B0C-29701E86E495}"/>
              </a:ext>
            </a:extLst>
          </p:cNvPr>
          <p:cNvGrpSpPr/>
          <p:nvPr userDrawn="1"/>
        </p:nvGrpSpPr>
        <p:grpSpPr>
          <a:xfrm>
            <a:off x="2974902" y="2549152"/>
            <a:ext cx="5837538" cy="4015204"/>
            <a:chOff x="1919111" y="1174044"/>
            <a:chExt cx="4391378" cy="3517177"/>
          </a:xfrm>
        </p:grpSpPr>
        <p:sp>
          <p:nvSpPr>
            <p:cNvPr id="13" name="Oval 12">
              <a:extLst>
                <a:ext uri="{FF2B5EF4-FFF2-40B4-BE49-F238E27FC236}">
                  <a16:creationId xmlns:a16="http://schemas.microsoft.com/office/drawing/2014/main" id="{397647C1-FDF2-684D-A45C-B17CFB5F8E09}"/>
                </a:ext>
              </a:extLst>
            </p:cNvPr>
            <p:cNvSpPr/>
            <p:nvPr/>
          </p:nvSpPr>
          <p:spPr>
            <a:xfrm>
              <a:off x="1919111" y="1174044"/>
              <a:ext cx="4391378" cy="3307645"/>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5"/>
            </a:p>
          </p:txBody>
        </p:sp>
        <p:sp>
          <p:nvSpPr>
            <p:cNvPr id="14" name="TextBox 13">
              <a:extLst>
                <a:ext uri="{FF2B5EF4-FFF2-40B4-BE49-F238E27FC236}">
                  <a16:creationId xmlns:a16="http://schemas.microsoft.com/office/drawing/2014/main" id="{493D93D0-4B46-4C40-9D83-2B42C676A68E}"/>
                </a:ext>
              </a:extLst>
            </p:cNvPr>
            <p:cNvSpPr txBox="1"/>
            <p:nvPr/>
          </p:nvSpPr>
          <p:spPr>
            <a:xfrm>
              <a:off x="3727942" y="4469754"/>
              <a:ext cx="629713" cy="221467"/>
            </a:xfrm>
            <a:prstGeom prst="rect">
              <a:avLst/>
            </a:prstGeom>
            <a:noFill/>
          </p:spPr>
          <p:txBody>
            <a:bodyPr wrap="none" rtlCol="0">
              <a:spAutoFit/>
            </a:bodyPr>
            <a:lstStyle/>
            <a:p>
              <a:r>
                <a:rPr lang="en-US" sz="1043">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Influencers</a:t>
              </a:r>
            </a:p>
          </p:txBody>
        </p:sp>
      </p:grpSp>
    </p:spTree>
    <p:extLst>
      <p:ext uri="{BB962C8B-B14F-4D97-AF65-F5344CB8AC3E}">
        <p14:creationId xmlns:p14="http://schemas.microsoft.com/office/powerpoint/2010/main" val="278790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93CB04-0909-694D-8B06-56B757743283}"/>
              </a:ext>
            </a:extLst>
          </p:cNvPr>
          <p:cNvSpPr/>
          <p:nvPr userDrawn="1"/>
        </p:nvSpPr>
        <p:spPr>
          <a:xfrm>
            <a:off x="0" y="216409"/>
            <a:ext cx="12192000" cy="6425184"/>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sz="1565"/>
          </a:p>
          <a:p>
            <a:pPr algn="ctr"/>
            <a:endParaRPr lang="en-US" sz="1565"/>
          </a:p>
          <a:p>
            <a:pPr algn="ctr"/>
            <a:endParaRPr lang="en-US" sz="1565"/>
          </a:p>
        </p:txBody>
      </p:sp>
      <p:sp>
        <p:nvSpPr>
          <p:cNvPr id="13" name="Rectangle 12">
            <a:extLst>
              <a:ext uri="{FF2B5EF4-FFF2-40B4-BE49-F238E27FC236}">
                <a16:creationId xmlns:a16="http://schemas.microsoft.com/office/drawing/2014/main" id="{25BE1E72-9E42-584E-8EC3-426517CB494D}"/>
              </a:ext>
            </a:extLst>
          </p:cNvPr>
          <p:cNvSpPr/>
          <p:nvPr userDrawn="1"/>
        </p:nvSpPr>
        <p:spPr>
          <a:xfrm>
            <a:off x="950614" y="1072348"/>
            <a:ext cx="10266629" cy="1911677"/>
          </a:xfrm>
          <a:prstGeom prst="rect">
            <a:avLst/>
          </a:prstGeom>
        </p:spPr>
        <p:txBody>
          <a:bodyPr wrap="square">
            <a:spAutoFit/>
          </a:bodyPr>
          <a:lstStyle/>
          <a:p>
            <a:pPr algn="ctr"/>
            <a:r>
              <a:rPr lang="en-US" sz="3129" b="1">
                <a:solidFill>
                  <a:schemeClr val="bg1"/>
                </a:solidFill>
                <a:latin typeface="Arial" panose="020B0604020202020204" pitchFamily="34" charset="0"/>
                <a:cs typeface="Arial" panose="020B0604020202020204" pitchFamily="34" charset="0"/>
              </a:rPr>
              <a:t>Systems Engineering Paradigm shift Injecting AI and HMT</a:t>
            </a:r>
            <a:br>
              <a:rPr lang="en-US" sz="2782" i="1">
                <a:solidFill>
                  <a:schemeClr val="bg1"/>
                </a:solidFill>
                <a:latin typeface="Arial" panose="020B0604020202020204" pitchFamily="34" charset="0"/>
                <a:cs typeface="Arial" panose="020B0604020202020204" pitchFamily="34" charset="0"/>
              </a:rPr>
            </a:br>
            <a:br>
              <a:rPr lang="en-US" sz="2782" i="1">
                <a:solidFill>
                  <a:schemeClr val="bg1"/>
                </a:solidFill>
                <a:latin typeface="Arial" panose="020B0604020202020204" pitchFamily="34" charset="0"/>
                <a:cs typeface="Arial" panose="020B0604020202020204" pitchFamily="34" charset="0"/>
              </a:rPr>
            </a:br>
            <a:r>
              <a:rPr lang="en-US" sz="2782" i="1">
                <a:solidFill>
                  <a:schemeClr val="bg1"/>
                </a:solidFill>
                <a:latin typeface="Arial" panose="020B0604020202020204" pitchFamily="34" charset="0"/>
                <a:cs typeface="Arial" panose="020B0604020202020204" pitchFamily="34" charset="0"/>
              </a:rPr>
              <a:t>What are the 3 most provocative and impactful ideas?</a:t>
            </a:r>
            <a:endParaRPr lang="en-US" sz="2782">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A860094-E438-448D-8EAE-D3C68BF160B8}"/>
              </a:ext>
            </a:extLst>
          </p:cNvPr>
          <p:cNvSpPr txBox="1"/>
          <p:nvPr userDrawn="1"/>
        </p:nvSpPr>
        <p:spPr>
          <a:xfrm>
            <a:off x="5637229" y="2974156"/>
            <a:ext cx="914400" cy="333168"/>
          </a:xfrm>
          <a:prstGeom prst="rect">
            <a:avLst/>
          </a:prstGeom>
          <a:noFill/>
        </p:spPr>
        <p:txBody>
          <a:bodyPr wrap="square" rtlCol="0">
            <a:spAutoFit/>
          </a:bodyPr>
          <a:lstStyle/>
          <a:p>
            <a:endParaRPr lang="en-US" sz="1565"/>
          </a:p>
        </p:txBody>
      </p:sp>
    </p:spTree>
    <p:extLst>
      <p:ext uri="{BB962C8B-B14F-4D97-AF65-F5344CB8AC3E}">
        <p14:creationId xmlns:p14="http://schemas.microsoft.com/office/powerpoint/2010/main" val="15252128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3F7D20-6595-472D-B818-DED30A1D4DA3}"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67A8-ECC4-4FC9-B1CA-3A1FA1E61158}" type="slidenum">
              <a:rPr lang="en-US" smtClean="0"/>
              <a:t>‹#›</a:t>
            </a:fld>
            <a:endParaRPr lang="en-US"/>
          </a:p>
        </p:txBody>
      </p:sp>
    </p:spTree>
    <p:extLst>
      <p:ext uri="{BB962C8B-B14F-4D97-AF65-F5344CB8AC3E}">
        <p14:creationId xmlns:p14="http://schemas.microsoft.com/office/powerpoint/2010/main" val="40082266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3F7D20-6595-472D-B818-DED30A1D4DA3}"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67A8-ECC4-4FC9-B1CA-3A1FA1E61158}" type="slidenum">
              <a:rPr lang="en-US" smtClean="0"/>
              <a:t>‹#›</a:t>
            </a:fld>
            <a:endParaRPr lang="en-US"/>
          </a:p>
        </p:txBody>
      </p:sp>
    </p:spTree>
    <p:extLst>
      <p:ext uri="{BB962C8B-B14F-4D97-AF65-F5344CB8AC3E}">
        <p14:creationId xmlns:p14="http://schemas.microsoft.com/office/powerpoint/2010/main" val="504223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4EC48-BE69-494B-BA2F-D1AE3C3E1F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83E4D5-A684-413B-A40F-456D7D24D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2A337-316C-4CBF-98D6-51C3D31A6A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2E03AFE-D5B3-471B-8454-34729A89FEE2}"/>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6" name="Footer Placeholder 5">
            <a:extLst>
              <a:ext uri="{FF2B5EF4-FFF2-40B4-BE49-F238E27FC236}">
                <a16:creationId xmlns:a16="http://schemas.microsoft.com/office/drawing/2014/main" id="{7BFF2056-CE3D-4F5E-80F0-B6A6601DF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71AA8-CFA9-4D3D-8240-B14F987FBAF3}"/>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4247792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3F7D20-6595-472D-B818-DED30A1D4DA3}"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67A8-ECC4-4FC9-B1CA-3A1FA1E61158}" type="slidenum">
              <a:rPr lang="en-US" smtClean="0"/>
              <a:t>‹#›</a:t>
            </a:fld>
            <a:endParaRPr lang="en-US"/>
          </a:p>
        </p:txBody>
      </p:sp>
    </p:spTree>
    <p:extLst>
      <p:ext uri="{BB962C8B-B14F-4D97-AF65-F5344CB8AC3E}">
        <p14:creationId xmlns:p14="http://schemas.microsoft.com/office/powerpoint/2010/main" val="19033056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3F7D20-6595-472D-B818-DED30A1D4DA3}"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667A8-ECC4-4FC9-B1CA-3A1FA1E61158}" type="slidenum">
              <a:rPr lang="en-US" smtClean="0"/>
              <a:t>‹#›</a:t>
            </a:fld>
            <a:endParaRPr lang="en-US"/>
          </a:p>
        </p:txBody>
      </p:sp>
    </p:spTree>
    <p:extLst>
      <p:ext uri="{BB962C8B-B14F-4D97-AF65-F5344CB8AC3E}">
        <p14:creationId xmlns:p14="http://schemas.microsoft.com/office/powerpoint/2010/main" val="39552014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3F7D20-6595-472D-B818-DED30A1D4DA3}"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9667A8-ECC4-4FC9-B1CA-3A1FA1E61158}" type="slidenum">
              <a:rPr lang="en-US" smtClean="0"/>
              <a:t>‹#›</a:t>
            </a:fld>
            <a:endParaRPr lang="en-US"/>
          </a:p>
        </p:txBody>
      </p:sp>
    </p:spTree>
    <p:extLst>
      <p:ext uri="{BB962C8B-B14F-4D97-AF65-F5344CB8AC3E}">
        <p14:creationId xmlns:p14="http://schemas.microsoft.com/office/powerpoint/2010/main" val="23296192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3F7D20-6595-472D-B818-DED30A1D4DA3}"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9667A8-ECC4-4FC9-B1CA-3A1FA1E61158}" type="slidenum">
              <a:rPr lang="en-US" smtClean="0"/>
              <a:t>‹#›</a:t>
            </a:fld>
            <a:endParaRPr lang="en-US"/>
          </a:p>
        </p:txBody>
      </p:sp>
    </p:spTree>
    <p:extLst>
      <p:ext uri="{BB962C8B-B14F-4D97-AF65-F5344CB8AC3E}">
        <p14:creationId xmlns:p14="http://schemas.microsoft.com/office/powerpoint/2010/main" val="28029867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3F7D20-6595-472D-B818-DED30A1D4DA3}"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9667A8-ECC4-4FC9-B1CA-3A1FA1E61158}" type="slidenum">
              <a:rPr lang="en-US" smtClean="0"/>
              <a:t>‹#›</a:t>
            </a:fld>
            <a:endParaRPr lang="en-US"/>
          </a:p>
        </p:txBody>
      </p:sp>
    </p:spTree>
    <p:extLst>
      <p:ext uri="{BB962C8B-B14F-4D97-AF65-F5344CB8AC3E}">
        <p14:creationId xmlns:p14="http://schemas.microsoft.com/office/powerpoint/2010/main" val="26071566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3F7D20-6595-472D-B818-DED30A1D4DA3}"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667A8-ECC4-4FC9-B1CA-3A1FA1E61158}" type="slidenum">
              <a:rPr lang="en-US" smtClean="0"/>
              <a:t>‹#›</a:t>
            </a:fld>
            <a:endParaRPr lang="en-US"/>
          </a:p>
        </p:txBody>
      </p:sp>
    </p:spTree>
    <p:extLst>
      <p:ext uri="{BB962C8B-B14F-4D97-AF65-F5344CB8AC3E}">
        <p14:creationId xmlns:p14="http://schemas.microsoft.com/office/powerpoint/2010/main" val="14530675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3F7D20-6595-472D-B818-DED30A1D4DA3}"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667A8-ECC4-4FC9-B1CA-3A1FA1E61158}" type="slidenum">
              <a:rPr lang="en-US" smtClean="0"/>
              <a:t>‹#›</a:t>
            </a:fld>
            <a:endParaRPr lang="en-US"/>
          </a:p>
        </p:txBody>
      </p:sp>
    </p:spTree>
    <p:extLst>
      <p:ext uri="{BB962C8B-B14F-4D97-AF65-F5344CB8AC3E}">
        <p14:creationId xmlns:p14="http://schemas.microsoft.com/office/powerpoint/2010/main" val="29344885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3F7D20-6595-472D-B818-DED30A1D4DA3}"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67A8-ECC4-4FC9-B1CA-3A1FA1E61158}" type="slidenum">
              <a:rPr lang="en-US" smtClean="0"/>
              <a:t>‹#›</a:t>
            </a:fld>
            <a:endParaRPr lang="en-US"/>
          </a:p>
        </p:txBody>
      </p:sp>
    </p:spTree>
    <p:extLst>
      <p:ext uri="{BB962C8B-B14F-4D97-AF65-F5344CB8AC3E}">
        <p14:creationId xmlns:p14="http://schemas.microsoft.com/office/powerpoint/2010/main" val="1329405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3F7D20-6595-472D-B818-DED30A1D4DA3}"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67A8-ECC4-4FC9-B1CA-3A1FA1E61158}" type="slidenum">
              <a:rPr lang="en-US" smtClean="0"/>
              <a:t>‹#›</a:t>
            </a:fld>
            <a:endParaRPr lang="en-US"/>
          </a:p>
        </p:txBody>
      </p:sp>
    </p:spTree>
    <p:extLst>
      <p:ext uri="{BB962C8B-B14F-4D97-AF65-F5344CB8AC3E}">
        <p14:creationId xmlns:p14="http://schemas.microsoft.com/office/powerpoint/2010/main" val="42875249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CA3F-F108-4576-807B-ABAC1FECA5BF}"/>
              </a:ext>
            </a:extLst>
          </p:cNvPr>
          <p:cNvSpPr>
            <a:spLocks noGrp="1"/>
          </p:cNvSpPr>
          <p:nvPr>
            <p:ph type="ctrTitle"/>
          </p:nvPr>
        </p:nvSpPr>
        <p:spPr>
          <a:xfrm>
            <a:off x="1524000" y="1122364"/>
            <a:ext cx="9144000" cy="2387600"/>
          </a:xfrm>
        </p:spPr>
        <p:txBody>
          <a:bodyPr anchor="b"/>
          <a:lstStyle>
            <a:lvl1pPr algn="ctr">
              <a:defRPr sz="5216"/>
            </a:lvl1pPr>
          </a:lstStyle>
          <a:p>
            <a:r>
              <a:rPr lang="en-US"/>
              <a:t>Click to edit Master title style</a:t>
            </a:r>
          </a:p>
        </p:txBody>
      </p:sp>
      <p:sp>
        <p:nvSpPr>
          <p:cNvPr id="3" name="Subtitle 2">
            <a:extLst>
              <a:ext uri="{FF2B5EF4-FFF2-40B4-BE49-F238E27FC236}">
                <a16:creationId xmlns:a16="http://schemas.microsoft.com/office/drawing/2014/main" id="{B7B54536-2843-4DE5-982D-828AA414CFC9}"/>
              </a:ext>
            </a:extLst>
          </p:cNvPr>
          <p:cNvSpPr>
            <a:spLocks noGrp="1"/>
          </p:cNvSpPr>
          <p:nvPr>
            <p:ph type="subTitle" idx="1"/>
          </p:nvPr>
        </p:nvSpPr>
        <p:spPr>
          <a:xfrm>
            <a:off x="1524000" y="3602038"/>
            <a:ext cx="9144000" cy="1655762"/>
          </a:xfrm>
        </p:spPr>
        <p:txBody>
          <a:bodyPr/>
          <a:lstStyle>
            <a:lvl1pPr marL="0" indent="0" algn="ctr">
              <a:buNone/>
              <a:defRPr sz="2086"/>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sp>
        <p:nvSpPr>
          <p:cNvPr id="4" name="Date Placeholder 3">
            <a:extLst>
              <a:ext uri="{FF2B5EF4-FFF2-40B4-BE49-F238E27FC236}">
                <a16:creationId xmlns:a16="http://schemas.microsoft.com/office/drawing/2014/main" id="{E723AA9F-CD95-49E1-9F90-DAE03C9DA0D4}"/>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5" name="Footer Placeholder 4">
            <a:extLst>
              <a:ext uri="{FF2B5EF4-FFF2-40B4-BE49-F238E27FC236}">
                <a16:creationId xmlns:a16="http://schemas.microsoft.com/office/drawing/2014/main" id="{C4401669-C5E2-4E58-B1F6-4C6BA2912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48D0A-84E4-402E-A0A5-5F07F8324861}"/>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1376001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1C285-12D7-4F2D-BBA9-075DBD61CD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15DBB0-6C45-4FA5-8F87-81FAFC140E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CC6B4B-B854-4CF7-B892-74CD4B6826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E016E2F-F789-4DD2-BB35-4C2BCB1922D4}"/>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6" name="Footer Placeholder 5">
            <a:extLst>
              <a:ext uri="{FF2B5EF4-FFF2-40B4-BE49-F238E27FC236}">
                <a16:creationId xmlns:a16="http://schemas.microsoft.com/office/drawing/2014/main" id="{7DB4B542-EC6A-4FFD-B567-DC2142EEB3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10C81-87DC-49F2-8215-4106FBA12AE7}"/>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38059432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265F-6330-4711-A698-CB3948EA4F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724091-B8ED-49DE-9693-8DAD287292E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7004C6-7E82-4C9A-8900-EE1BA5D1566D}"/>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5" name="Footer Placeholder 4">
            <a:extLst>
              <a:ext uri="{FF2B5EF4-FFF2-40B4-BE49-F238E27FC236}">
                <a16:creationId xmlns:a16="http://schemas.microsoft.com/office/drawing/2014/main" id="{7EF6CEB2-997D-46CD-B3C8-E3EBD1BD28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159D8-AD8B-41CA-B8EE-8F30999098BB}"/>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11206745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D957E-F3C3-4264-8A8B-F3112417E5EE}"/>
              </a:ext>
            </a:extLst>
          </p:cNvPr>
          <p:cNvSpPr>
            <a:spLocks noGrp="1"/>
          </p:cNvSpPr>
          <p:nvPr>
            <p:ph type="title"/>
          </p:nvPr>
        </p:nvSpPr>
        <p:spPr>
          <a:xfrm>
            <a:off x="831850" y="1709739"/>
            <a:ext cx="10515600" cy="2852737"/>
          </a:xfrm>
        </p:spPr>
        <p:txBody>
          <a:bodyPr anchor="b"/>
          <a:lstStyle>
            <a:lvl1pPr>
              <a:defRPr sz="5216"/>
            </a:lvl1pPr>
          </a:lstStyle>
          <a:p>
            <a:r>
              <a:rPr lang="en-US"/>
              <a:t>Click to edit Master title style</a:t>
            </a:r>
          </a:p>
        </p:txBody>
      </p:sp>
      <p:sp>
        <p:nvSpPr>
          <p:cNvPr id="3" name="Text Placeholder 2">
            <a:extLst>
              <a:ext uri="{FF2B5EF4-FFF2-40B4-BE49-F238E27FC236}">
                <a16:creationId xmlns:a16="http://schemas.microsoft.com/office/drawing/2014/main" id="{8BE11639-C80E-4BC5-9E7C-26C77D3C44EE}"/>
              </a:ext>
            </a:extLst>
          </p:cNvPr>
          <p:cNvSpPr>
            <a:spLocks noGrp="1"/>
          </p:cNvSpPr>
          <p:nvPr>
            <p:ph type="body" idx="1"/>
          </p:nvPr>
        </p:nvSpPr>
        <p:spPr>
          <a:xfrm>
            <a:off x="831850" y="4589463"/>
            <a:ext cx="10515600" cy="1500187"/>
          </a:xfrm>
        </p:spPr>
        <p:txBody>
          <a:bodyPr/>
          <a:lstStyle>
            <a:lvl1pPr marL="0" indent="0">
              <a:buNone/>
              <a:defRPr sz="2086">
                <a:solidFill>
                  <a:schemeClr val="tx1">
                    <a:tint val="75000"/>
                  </a:schemeClr>
                </a:solidFill>
              </a:defRPr>
            </a:lvl1pPr>
            <a:lvl2pPr marL="397442" indent="0">
              <a:buNone/>
              <a:defRPr sz="1739">
                <a:solidFill>
                  <a:schemeClr val="tx1">
                    <a:tint val="75000"/>
                  </a:schemeClr>
                </a:solidFill>
              </a:defRPr>
            </a:lvl2pPr>
            <a:lvl3pPr marL="794883" indent="0">
              <a:buNone/>
              <a:defRPr sz="1565">
                <a:solidFill>
                  <a:schemeClr val="tx1">
                    <a:tint val="75000"/>
                  </a:schemeClr>
                </a:solidFill>
              </a:defRPr>
            </a:lvl3pPr>
            <a:lvl4pPr marL="1192325" indent="0">
              <a:buNone/>
              <a:defRPr sz="1391">
                <a:solidFill>
                  <a:schemeClr val="tx1">
                    <a:tint val="75000"/>
                  </a:schemeClr>
                </a:solidFill>
              </a:defRPr>
            </a:lvl4pPr>
            <a:lvl5pPr marL="1589767" indent="0">
              <a:buNone/>
              <a:defRPr sz="1391">
                <a:solidFill>
                  <a:schemeClr val="tx1">
                    <a:tint val="75000"/>
                  </a:schemeClr>
                </a:solidFill>
              </a:defRPr>
            </a:lvl5pPr>
            <a:lvl6pPr marL="1987208" indent="0">
              <a:buNone/>
              <a:defRPr sz="1391">
                <a:solidFill>
                  <a:schemeClr val="tx1">
                    <a:tint val="75000"/>
                  </a:schemeClr>
                </a:solidFill>
              </a:defRPr>
            </a:lvl6pPr>
            <a:lvl7pPr marL="2384650" indent="0">
              <a:buNone/>
              <a:defRPr sz="1391">
                <a:solidFill>
                  <a:schemeClr val="tx1">
                    <a:tint val="75000"/>
                  </a:schemeClr>
                </a:solidFill>
              </a:defRPr>
            </a:lvl7pPr>
            <a:lvl8pPr marL="2782092" indent="0">
              <a:buNone/>
              <a:defRPr sz="1391">
                <a:solidFill>
                  <a:schemeClr val="tx1">
                    <a:tint val="75000"/>
                  </a:schemeClr>
                </a:solidFill>
              </a:defRPr>
            </a:lvl8pPr>
            <a:lvl9pPr marL="3179533" indent="0">
              <a:buNone/>
              <a:defRPr sz="1391">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793967-E91E-40F8-98DB-8FF68B8C41B2}"/>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5" name="Footer Placeholder 4">
            <a:extLst>
              <a:ext uri="{FF2B5EF4-FFF2-40B4-BE49-F238E27FC236}">
                <a16:creationId xmlns:a16="http://schemas.microsoft.com/office/drawing/2014/main" id="{A14A7BF0-3101-4D41-BB7F-0DC0AF6A3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27489-B934-489E-AB13-1183207C723B}"/>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35874905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2C381-7977-496C-B951-7157D1F9EE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8DDA4A-BC0C-4C73-9157-9A4496005CE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DD1290-0730-40E6-BB0D-C4727B0DB09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FECAD7-F019-4B9D-BA00-93CBC6393ECB}"/>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6" name="Footer Placeholder 5">
            <a:extLst>
              <a:ext uri="{FF2B5EF4-FFF2-40B4-BE49-F238E27FC236}">
                <a16:creationId xmlns:a16="http://schemas.microsoft.com/office/drawing/2014/main" id="{7E746517-5C3A-4E1F-AF31-0C5E44A7F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C3DD27-5351-419E-B5CD-5AC7D053EE02}"/>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36124750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F01E2-8794-4B41-BC6E-6F3B09EE49D4}"/>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01B983-5901-49D7-9AF6-C9E3F349A1E3}"/>
              </a:ext>
            </a:extLst>
          </p:cNvPr>
          <p:cNvSpPr>
            <a:spLocks noGrp="1"/>
          </p:cNvSpPr>
          <p:nvPr>
            <p:ph type="body" idx="1"/>
          </p:nvPr>
        </p:nvSpPr>
        <p:spPr>
          <a:xfrm>
            <a:off x="839789" y="1681163"/>
            <a:ext cx="5157787" cy="823912"/>
          </a:xfrm>
        </p:spPr>
        <p:txBody>
          <a:bodyPr anchor="b"/>
          <a:lstStyle>
            <a:lvl1pPr marL="0" indent="0">
              <a:buNone/>
              <a:defRPr sz="2086" b="1"/>
            </a:lvl1pPr>
            <a:lvl2pPr marL="397442" indent="0">
              <a:buNone/>
              <a:defRPr sz="1739" b="1"/>
            </a:lvl2pPr>
            <a:lvl3pPr marL="794883" indent="0">
              <a:buNone/>
              <a:defRPr sz="1565" b="1"/>
            </a:lvl3pPr>
            <a:lvl4pPr marL="1192325" indent="0">
              <a:buNone/>
              <a:defRPr sz="1391" b="1"/>
            </a:lvl4pPr>
            <a:lvl5pPr marL="1589767" indent="0">
              <a:buNone/>
              <a:defRPr sz="1391" b="1"/>
            </a:lvl5pPr>
            <a:lvl6pPr marL="1987208" indent="0">
              <a:buNone/>
              <a:defRPr sz="1391" b="1"/>
            </a:lvl6pPr>
            <a:lvl7pPr marL="2384650" indent="0">
              <a:buNone/>
              <a:defRPr sz="1391" b="1"/>
            </a:lvl7pPr>
            <a:lvl8pPr marL="2782092" indent="0">
              <a:buNone/>
              <a:defRPr sz="1391" b="1"/>
            </a:lvl8pPr>
            <a:lvl9pPr marL="3179533" indent="0">
              <a:buNone/>
              <a:defRPr sz="1391" b="1"/>
            </a:lvl9pPr>
          </a:lstStyle>
          <a:p>
            <a:pPr lvl="0"/>
            <a:r>
              <a:rPr lang="en-US"/>
              <a:t>Edit Master text styles</a:t>
            </a:r>
          </a:p>
        </p:txBody>
      </p:sp>
      <p:sp>
        <p:nvSpPr>
          <p:cNvPr id="4" name="Content Placeholder 3">
            <a:extLst>
              <a:ext uri="{FF2B5EF4-FFF2-40B4-BE49-F238E27FC236}">
                <a16:creationId xmlns:a16="http://schemas.microsoft.com/office/drawing/2014/main" id="{7293C4B3-82FD-4E69-882B-EB5DF0FA674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D270A9-1885-4E27-B061-C7E9FFC776D3}"/>
              </a:ext>
            </a:extLst>
          </p:cNvPr>
          <p:cNvSpPr>
            <a:spLocks noGrp="1"/>
          </p:cNvSpPr>
          <p:nvPr>
            <p:ph type="body" sz="quarter" idx="3"/>
          </p:nvPr>
        </p:nvSpPr>
        <p:spPr>
          <a:xfrm>
            <a:off x="6172201" y="1681163"/>
            <a:ext cx="5183188" cy="823912"/>
          </a:xfrm>
        </p:spPr>
        <p:txBody>
          <a:bodyPr anchor="b"/>
          <a:lstStyle>
            <a:lvl1pPr marL="0" indent="0">
              <a:buNone/>
              <a:defRPr sz="2086" b="1"/>
            </a:lvl1pPr>
            <a:lvl2pPr marL="397442" indent="0">
              <a:buNone/>
              <a:defRPr sz="1739" b="1"/>
            </a:lvl2pPr>
            <a:lvl3pPr marL="794883" indent="0">
              <a:buNone/>
              <a:defRPr sz="1565" b="1"/>
            </a:lvl3pPr>
            <a:lvl4pPr marL="1192325" indent="0">
              <a:buNone/>
              <a:defRPr sz="1391" b="1"/>
            </a:lvl4pPr>
            <a:lvl5pPr marL="1589767" indent="0">
              <a:buNone/>
              <a:defRPr sz="1391" b="1"/>
            </a:lvl5pPr>
            <a:lvl6pPr marL="1987208" indent="0">
              <a:buNone/>
              <a:defRPr sz="1391" b="1"/>
            </a:lvl6pPr>
            <a:lvl7pPr marL="2384650" indent="0">
              <a:buNone/>
              <a:defRPr sz="1391" b="1"/>
            </a:lvl7pPr>
            <a:lvl8pPr marL="2782092" indent="0">
              <a:buNone/>
              <a:defRPr sz="1391" b="1"/>
            </a:lvl8pPr>
            <a:lvl9pPr marL="3179533" indent="0">
              <a:buNone/>
              <a:defRPr sz="1391" b="1"/>
            </a:lvl9pPr>
          </a:lstStyle>
          <a:p>
            <a:pPr lvl="0"/>
            <a:r>
              <a:rPr lang="en-US"/>
              <a:t>Edit Master text styles</a:t>
            </a:r>
          </a:p>
        </p:txBody>
      </p:sp>
      <p:sp>
        <p:nvSpPr>
          <p:cNvPr id="6" name="Content Placeholder 5">
            <a:extLst>
              <a:ext uri="{FF2B5EF4-FFF2-40B4-BE49-F238E27FC236}">
                <a16:creationId xmlns:a16="http://schemas.microsoft.com/office/drawing/2014/main" id="{060A90BB-5EF9-4923-A582-1C827EA050B9}"/>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AE436B-B77B-4F3A-843C-1B3856BA43FE}"/>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8" name="Footer Placeholder 7">
            <a:extLst>
              <a:ext uri="{FF2B5EF4-FFF2-40B4-BE49-F238E27FC236}">
                <a16:creationId xmlns:a16="http://schemas.microsoft.com/office/drawing/2014/main" id="{4E901732-0EE4-45C9-88DC-F6A66E3475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0ECDEF-940C-46C4-BC6E-ADD2B6ACAA73}"/>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25199274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37DDB-2ADE-4831-84AD-F71B5865BF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3DD6B9-0B8C-4771-AB8D-6D30E525756C}"/>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4" name="Footer Placeholder 3">
            <a:extLst>
              <a:ext uri="{FF2B5EF4-FFF2-40B4-BE49-F238E27FC236}">
                <a16:creationId xmlns:a16="http://schemas.microsoft.com/office/drawing/2014/main" id="{ADD17BAA-7C5F-4849-9887-A9E2ECA29D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DB4ED-8C53-40C9-930C-8C5D4305916E}"/>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38074566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F1C8E9-BDC4-4B06-AA47-1B6347A31447}"/>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3" name="Footer Placeholder 2">
            <a:extLst>
              <a:ext uri="{FF2B5EF4-FFF2-40B4-BE49-F238E27FC236}">
                <a16:creationId xmlns:a16="http://schemas.microsoft.com/office/drawing/2014/main" id="{2CF49A5B-E98A-4618-B612-3B118B3183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7FFD94-A922-472C-9C5D-6B2C03EF0125}"/>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27200404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4EC48-BE69-494B-BA2F-D1AE3C3E1F59}"/>
              </a:ext>
            </a:extLst>
          </p:cNvPr>
          <p:cNvSpPr>
            <a:spLocks noGrp="1"/>
          </p:cNvSpPr>
          <p:nvPr>
            <p:ph type="title"/>
          </p:nvPr>
        </p:nvSpPr>
        <p:spPr>
          <a:xfrm>
            <a:off x="839788" y="457200"/>
            <a:ext cx="3932237" cy="1600200"/>
          </a:xfrm>
        </p:spPr>
        <p:txBody>
          <a:bodyPr anchor="b"/>
          <a:lstStyle>
            <a:lvl1pPr>
              <a:defRPr sz="2782"/>
            </a:lvl1pPr>
          </a:lstStyle>
          <a:p>
            <a:r>
              <a:rPr lang="en-US"/>
              <a:t>Click to edit Master title style</a:t>
            </a:r>
          </a:p>
        </p:txBody>
      </p:sp>
      <p:sp>
        <p:nvSpPr>
          <p:cNvPr id="3" name="Content Placeholder 2">
            <a:extLst>
              <a:ext uri="{FF2B5EF4-FFF2-40B4-BE49-F238E27FC236}">
                <a16:creationId xmlns:a16="http://schemas.microsoft.com/office/drawing/2014/main" id="{6583E4D5-A684-413B-A40F-456D7D24D05F}"/>
              </a:ext>
            </a:extLst>
          </p:cNvPr>
          <p:cNvSpPr>
            <a:spLocks noGrp="1"/>
          </p:cNvSpPr>
          <p:nvPr>
            <p:ph idx="1"/>
          </p:nvPr>
        </p:nvSpPr>
        <p:spPr>
          <a:xfrm>
            <a:off x="5183189" y="987426"/>
            <a:ext cx="6172200" cy="4873625"/>
          </a:xfrm>
        </p:spPr>
        <p:txBody>
          <a:bodyPr/>
          <a:lstStyle>
            <a:lvl1pPr>
              <a:defRPr sz="2782"/>
            </a:lvl1pPr>
            <a:lvl2pPr>
              <a:defRPr sz="2434"/>
            </a:lvl2pPr>
            <a:lvl3pPr>
              <a:defRPr sz="2086"/>
            </a:lvl3pPr>
            <a:lvl4pPr>
              <a:defRPr sz="1739"/>
            </a:lvl4pPr>
            <a:lvl5pPr>
              <a:defRPr sz="1739"/>
            </a:lvl5pPr>
            <a:lvl6pPr>
              <a:defRPr sz="1739"/>
            </a:lvl6pPr>
            <a:lvl7pPr>
              <a:defRPr sz="1739"/>
            </a:lvl7pPr>
            <a:lvl8pPr>
              <a:defRPr sz="1739"/>
            </a:lvl8pPr>
            <a:lvl9pPr>
              <a:defRPr sz="173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2A337-316C-4CBF-98D6-51C3D31A6AEE}"/>
              </a:ext>
            </a:extLst>
          </p:cNvPr>
          <p:cNvSpPr>
            <a:spLocks noGrp="1"/>
          </p:cNvSpPr>
          <p:nvPr>
            <p:ph type="body" sz="half" idx="2"/>
          </p:nvPr>
        </p:nvSpPr>
        <p:spPr>
          <a:xfrm>
            <a:off x="839788" y="2057400"/>
            <a:ext cx="3932237" cy="3811588"/>
          </a:xfrm>
        </p:spPr>
        <p:txBody>
          <a:bodyPr/>
          <a:lstStyle>
            <a:lvl1pPr marL="0" indent="0">
              <a:buNone/>
              <a:defRPr sz="1391"/>
            </a:lvl1pPr>
            <a:lvl2pPr marL="397442" indent="0">
              <a:buNone/>
              <a:defRPr sz="1217"/>
            </a:lvl2pPr>
            <a:lvl3pPr marL="794883" indent="0">
              <a:buNone/>
              <a:defRPr sz="1043"/>
            </a:lvl3pPr>
            <a:lvl4pPr marL="1192325" indent="0">
              <a:buNone/>
              <a:defRPr sz="869"/>
            </a:lvl4pPr>
            <a:lvl5pPr marL="1589767" indent="0">
              <a:buNone/>
              <a:defRPr sz="869"/>
            </a:lvl5pPr>
            <a:lvl6pPr marL="1987208" indent="0">
              <a:buNone/>
              <a:defRPr sz="869"/>
            </a:lvl6pPr>
            <a:lvl7pPr marL="2384650" indent="0">
              <a:buNone/>
              <a:defRPr sz="869"/>
            </a:lvl7pPr>
            <a:lvl8pPr marL="2782092" indent="0">
              <a:buNone/>
              <a:defRPr sz="869"/>
            </a:lvl8pPr>
            <a:lvl9pPr marL="3179533" indent="0">
              <a:buNone/>
              <a:defRPr sz="869"/>
            </a:lvl9pPr>
          </a:lstStyle>
          <a:p>
            <a:pPr lvl="0"/>
            <a:r>
              <a:rPr lang="en-US"/>
              <a:t>Edit Master text styles</a:t>
            </a:r>
          </a:p>
        </p:txBody>
      </p:sp>
      <p:sp>
        <p:nvSpPr>
          <p:cNvPr id="5" name="Date Placeholder 4">
            <a:extLst>
              <a:ext uri="{FF2B5EF4-FFF2-40B4-BE49-F238E27FC236}">
                <a16:creationId xmlns:a16="http://schemas.microsoft.com/office/drawing/2014/main" id="{62E03AFE-D5B3-471B-8454-34729A89FEE2}"/>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6" name="Footer Placeholder 5">
            <a:extLst>
              <a:ext uri="{FF2B5EF4-FFF2-40B4-BE49-F238E27FC236}">
                <a16:creationId xmlns:a16="http://schemas.microsoft.com/office/drawing/2014/main" id="{7BFF2056-CE3D-4F5E-80F0-B6A6601DF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71AA8-CFA9-4D3D-8240-B14F987FBAF3}"/>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23595500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1C285-12D7-4F2D-BBA9-075DBD61CD6C}"/>
              </a:ext>
            </a:extLst>
          </p:cNvPr>
          <p:cNvSpPr>
            <a:spLocks noGrp="1"/>
          </p:cNvSpPr>
          <p:nvPr>
            <p:ph type="title"/>
          </p:nvPr>
        </p:nvSpPr>
        <p:spPr>
          <a:xfrm>
            <a:off x="839788" y="457200"/>
            <a:ext cx="3932237" cy="1600200"/>
          </a:xfrm>
        </p:spPr>
        <p:txBody>
          <a:bodyPr anchor="b"/>
          <a:lstStyle>
            <a:lvl1pPr>
              <a:defRPr sz="2782"/>
            </a:lvl1pPr>
          </a:lstStyle>
          <a:p>
            <a:r>
              <a:rPr lang="en-US"/>
              <a:t>Click to edit Master title style</a:t>
            </a:r>
          </a:p>
        </p:txBody>
      </p:sp>
      <p:sp>
        <p:nvSpPr>
          <p:cNvPr id="3" name="Picture Placeholder 2">
            <a:extLst>
              <a:ext uri="{FF2B5EF4-FFF2-40B4-BE49-F238E27FC236}">
                <a16:creationId xmlns:a16="http://schemas.microsoft.com/office/drawing/2014/main" id="{A515DBB0-6C45-4FA5-8F87-81FAFC140EA5}"/>
              </a:ext>
            </a:extLst>
          </p:cNvPr>
          <p:cNvSpPr>
            <a:spLocks noGrp="1"/>
          </p:cNvSpPr>
          <p:nvPr>
            <p:ph type="pic" idx="1"/>
          </p:nvPr>
        </p:nvSpPr>
        <p:spPr>
          <a:xfrm>
            <a:off x="5183189" y="987426"/>
            <a:ext cx="6172200" cy="4873625"/>
          </a:xfrm>
        </p:spPr>
        <p:txBody>
          <a:bodyPr/>
          <a:lstStyle>
            <a:lvl1pPr marL="0" indent="0">
              <a:buNone/>
              <a:defRPr sz="2782"/>
            </a:lvl1pPr>
            <a:lvl2pPr marL="397442" indent="0">
              <a:buNone/>
              <a:defRPr sz="2434"/>
            </a:lvl2pPr>
            <a:lvl3pPr marL="794883" indent="0">
              <a:buNone/>
              <a:defRPr sz="2086"/>
            </a:lvl3pPr>
            <a:lvl4pPr marL="1192325" indent="0">
              <a:buNone/>
              <a:defRPr sz="1739"/>
            </a:lvl4pPr>
            <a:lvl5pPr marL="1589767" indent="0">
              <a:buNone/>
              <a:defRPr sz="1739"/>
            </a:lvl5pPr>
            <a:lvl6pPr marL="1987208" indent="0">
              <a:buNone/>
              <a:defRPr sz="1739"/>
            </a:lvl6pPr>
            <a:lvl7pPr marL="2384650" indent="0">
              <a:buNone/>
              <a:defRPr sz="1739"/>
            </a:lvl7pPr>
            <a:lvl8pPr marL="2782092" indent="0">
              <a:buNone/>
              <a:defRPr sz="1739"/>
            </a:lvl8pPr>
            <a:lvl9pPr marL="3179533" indent="0">
              <a:buNone/>
              <a:defRPr sz="1739"/>
            </a:lvl9pPr>
          </a:lstStyle>
          <a:p>
            <a:endParaRPr lang="en-US"/>
          </a:p>
        </p:txBody>
      </p:sp>
      <p:sp>
        <p:nvSpPr>
          <p:cNvPr id="4" name="Text Placeholder 3">
            <a:extLst>
              <a:ext uri="{FF2B5EF4-FFF2-40B4-BE49-F238E27FC236}">
                <a16:creationId xmlns:a16="http://schemas.microsoft.com/office/drawing/2014/main" id="{7BCC6B4B-B854-4CF7-B892-74CD4B6826D9}"/>
              </a:ext>
            </a:extLst>
          </p:cNvPr>
          <p:cNvSpPr>
            <a:spLocks noGrp="1"/>
          </p:cNvSpPr>
          <p:nvPr>
            <p:ph type="body" sz="half" idx="2"/>
          </p:nvPr>
        </p:nvSpPr>
        <p:spPr>
          <a:xfrm>
            <a:off x="839788" y="2057400"/>
            <a:ext cx="3932237" cy="3811588"/>
          </a:xfrm>
        </p:spPr>
        <p:txBody>
          <a:bodyPr/>
          <a:lstStyle>
            <a:lvl1pPr marL="0" indent="0">
              <a:buNone/>
              <a:defRPr sz="1391"/>
            </a:lvl1pPr>
            <a:lvl2pPr marL="397442" indent="0">
              <a:buNone/>
              <a:defRPr sz="1217"/>
            </a:lvl2pPr>
            <a:lvl3pPr marL="794883" indent="0">
              <a:buNone/>
              <a:defRPr sz="1043"/>
            </a:lvl3pPr>
            <a:lvl4pPr marL="1192325" indent="0">
              <a:buNone/>
              <a:defRPr sz="869"/>
            </a:lvl4pPr>
            <a:lvl5pPr marL="1589767" indent="0">
              <a:buNone/>
              <a:defRPr sz="869"/>
            </a:lvl5pPr>
            <a:lvl6pPr marL="1987208" indent="0">
              <a:buNone/>
              <a:defRPr sz="869"/>
            </a:lvl6pPr>
            <a:lvl7pPr marL="2384650" indent="0">
              <a:buNone/>
              <a:defRPr sz="869"/>
            </a:lvl7pPr>
            <a:lvl8pPr marL="2782092" indent="0">
              <a:buNone/>
              <a:defRPr sz="869"/>
            </a:lvl8pPr>
            <a:lvl9pPr marL="3179533" indent="0">
              <a:buNone/>
              <a:defRPr sz="869"/>
            </a:lvl9pPr>
          </a:lstStyle>
          <a:p>
            <a:pPr lvl="0"/>
            <a:r>
              <a:rPr lang="en-US"/>
              <a:t>Edit Master text styles</a:t>
            </a:r>
          </a:p>
        </p:txBody>
      </p:sp>
      <p:sp>
        <p:nvSpPr>
          <p:cNvPr id="5" name="Date Placeholder 4">
            <a:extLst>
              <a:ext uri="{FF2B5EF4-FFF2-40B4-BE49-F238E27FC236}">
                <a16:creationId xmlns:a16="http://schemas.microsoft.com/office/drawing/2014/main" id="{2E016E2F-F789-4DD2-BB35-4C2BCB1922D4}"/>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6" name="Footer Placeholder 5">
            <a:extLst>
              <a:ext uri="{FF2B5EF4-FFF2-40B4-BE49-F238E27FC236}">
                <a16:creationId xmlns:a16="http://schemas.microsoft.com/office/drawing/2014/main" id="{7DB4B542-EC6A-4FFD-B567-DC2142EEB3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10C81-87DC-49F2-8215-4106FBA12AE7}"/>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39167458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58F6-4242-4783-9190-4C3390A92D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E0210-58DE-4EF3-89FA-DFF72C1B940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E9A8F-1F6B-41DB-B93F-E759C0ADF576}"/>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5" name="Footer Placeholder 4">
            <a:extLst>
              <a:ext uri="{FF2B5EF4-FFF2-40B4-BE49-F238E27FC236}">
                <a16:creationId xmlns:a16="http://schemas.microsoft.com/office/drawing/2014/main" id="{C1CEBA49-21F3-411E-B4FC-61A5AD6A4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D39CDC-2274-4099-9802-0E67FB75299C}"/>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25664482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32BB78-5279-4822-ACA4-B6EF451AB4AF}"/>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F4AF41-EA56-4700-B122-9738DFFFD699}"/>
              </a:ext>
            </a:extLst>
          </p:cNvPr>
          <p:cNvSpPr>
            <a:spLocks noGrp="1"/>
          </p:cNvSpPr>
          <p:nvPr>
            <p:ph type="body" orient="vert" idx="1"/>
          </p:nvPr>
        </p:nvSpPr>
        <p:spPr>
          <a:xfrm>
            <a:off x="838201"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A335B-E86C-4DD4-9CF9-5CCB17150CE9}"/>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5" name="Footer Placeholder 4">
            <a:extLst>
              <a:ext uri="{FF2B5EF4-FFF2-40B4-BE49-F238E27FC236}">
                <a16:creationId xmlns:a16="http://schemas.microsoft.com/office/drawing/2014/main" id="{C79CE159-54E1-4059-8333-DCB7FFBB0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B915BF-5D59-46E6-BB1B-C894E4AC40DF}"/>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1901864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image" Target="../media/image5.emf"/><Relationship Id="rId5" Type="http://schemas.openxmlformats.org/officeDocument/2006/relationships/slideLayout" Target="../slideLayouts/slideLayout74.xml"/><Relationship Id="rId10" Type="http://schemas.openxmlformats.org/officeDocument/2006/relationships/image" Target="../media/image4.png"/><Relationship Id="rId4" Type="http://schemas.openxmlformats.org/officeDocument/2006/relationships/slideLayout" Target="../slideLayouts/slideLayout73.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6CF866-C9C7-4908-980E-49058461FF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2C7D68-F422-4798-9E2E-5C649631CD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36337-233C-4466-B699-F54A578089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0444B1-C270-4A8B-BDAF-DE1F16A406D5}" type="datetimeFigureOut">
              <a:rPr lang="en-US" smtClean="0"/>
              <a:t>12/11/2024</a:t>
            </a:fld>
            <a:endParaRPr lang="en-US"/>
          </a:p>
        </p:txBody>
      </p:sp>
      <p:sp>
        <p:nvSpPr>
          <p:cNvPr id="5" name="Footer Placeholder 4">
            <a:extLst>
              <a:ext uri="{FF2B5EF4-FFF2-40B4-BE49-F238E27FC236}">
                <a16:creationId xmlns:a16="http://schemas.microsoft.com/office/drawing/2014/main" id="{8E8538B6-2BEE-4616-BAD6-937573CB45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412D8B-64F9-4E82-9175-5F966E86CF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4BFB5-DBBB-4B1D-B7AC-7D2E2E495B7C}" type="slidenum">
              <a:rPr lang="en-US" smtClean="0"/>
              <a:t>‹#›</a:t>
            </a:fld>
            <a:endParaRPr lang="en-US"/>
          </a:p>
        </p:txBody>
      </p:sp>
    </p:spTree>
    <p:extLst>
      <p:ext uri="{BB962C8B-B14F-4D97-AF65-F5344CB8AC3E}">
        <p14:creationId xmlns:p14="http://schemas.microsoft.com/office/powerpoint/2010/main" val="11299365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8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F927E039-077A-4B96-A8DE-37A36A2613E1}"/>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C2EBE1CF-58F0-4030-9044-E40C7A621E92}"/>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383278E-1A80-4C98-B283-52CE3BAA13E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F629354A-0D66-4E7E-BD3C-B01AB0546CBF}" type="datetimeFigureOut">
              <a:rPr lang="en-US"/>
              <a:pPr>
                <a:defRPr/>
              </a:pPr>
              <a:t>12/11/2024</a:t>
            </a:fld>
            <a:endParaRPr lang="en-US"/>
          </a:p>
        </p:txBody>
      </p:sp>
      <p:sp>
        <p:nvSpPr>
          <p:cNvPr id="5" name="Footer Placeholder 4">
            <a:extLst>
              <a:ext uri="{FF2B5EF4-FFF2-40B4-BE49-F238E27FC236}">
                <a16:creationId xmlns:a16="http://schemas.microsoft.com/office/drawing/2014/main" id="{BBE711E2-FA86-4C9C-9768-19631C2CE6A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994B046F-1C60-46A2-BAB1-5035ACEC0D2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A0177608-0113-4ED2-B0BA-2DE02BD3611D}" type="slidenum">
              <a:rPr lang="en-US" altLang="en-US"/>
              <a:pPr>
                <a:defRPr/>
              </a:pPr>
              <a:t>‹#›</a:t>
            </a:fld>
            <a:endParaRPr lang="en-US" altLang="en-US"/>
          </a:p>
        </p:txBody>
      </p:sp>
    </p:spTree>
    <p:extLst>
      <p:ext uri="{BB962C8B-B14F-4D97-AF65-F5344CB8AC3E}">
        <p14:creationId xmlns:p14="http://schemas.microsoft.com/office/powerpoint/2010/main" val="24391409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8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04AB30-FD48-46CB-8A9E-D725F872A5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D5DFBF-53ED-44F1-9F18-649982C460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CFE1F-E1C9-444E-BC04-67DE4B4484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D82C81-F97B-4B4C-BE5A-155C7BC746D7}" type="datetimeFigureOut">
              <a:rPr lang="en-US" smtClean="0"/>
              <a:t>12/11/2024</a:t>
            </a:fld>
            <a:endParaRPr lang="en-US"/>
          </a:p>
        </p:txBody>
      </p:sp>
      <p:sp>
        <p:nvSpPr>
          <p:cNvPr id="5" name="Footer Placeholder 4">
            <a:extLst>
              <a:ext uri="{FF2B5EF4-FFF2-40B4-BE49-F238E27FC236}">
                <a16:creationId xmlns:a16="http://schemas.microsoft.com/office/drawing/2014/main" id="{2C9BA939-85B2-4901-81FA-D8CC1E635E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F6D903-5CDB-4FAF-97EB-6218B14C32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6143B3-8024-4001-A786-9F798FE683CA}" type="slidenum">
              <a:rPr lang="en-US" smtClean="0"/>
              <a:t>‹#›</a:t>
            </a:fld>
            <a:endParaRPr lang="en-US"/>
          </a:p>
        </p:txBody>
      </p:sp>
    </p:spTree>
    <p:extLst>
      <p:ext uri="{BB962C8B-B14F-4D97-AF65-F5344CB8AC3E}">
        <p14:creationId xmlns:p14="http://schemas.microsoft.com/office/powerpoint/2010/main" val="25629951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E208F-6648-462E-8B18-DABB411EBCBB}" type="datetimeFigureOut">
              <a:rPr lang="en-US" smtClean="0"/>
              <a:t>12/11/2024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3D2CA0-7DA5-4DC2-8CAB-75107327D61D}" type="slidenum">
              <a:rPr lang="en-US" smtClean="0"/>
              <a:t>‹#›</a:t>
            </a:fld>
            <a:endParaRPr lang="en-US"/>
          </a:p>
        </p:txBody>
      </p:sp>
    </p:spTree>
    <p:extLst>
      <p:ext uri="{BB962C8B-B14F-4D97-AF65-F5344CB8AC3E}">
        <p14:creationId xmlns:p14="http://schemas.microsoft.com/office/powerpoint/2010/main" val="380922472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043">
                <a:solidFill>
                  <a:schemeClr val="tx1">
                    <a:tint val="75000"/>
                  </a:schemeClr>
                </a:solidFill>
              </a:defRPr>
            </a:lvl1pPr>
          </a:lstStyle>
          <a:p>
            <a:fld id="{F1888806-F78B-45FE-B1C4-A4BB08F07AAC}" type="datetimeFigureOut">
              <a:rPr lang="en-US" smtClean="0"/>
              <a:t>12/11/2024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4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43">
                <a:solidFill>
                  <a:schemeClr val="tx1">
                    <a:tint val="75000"/>
                  </a:schemeClr>
                </a:solidFill>
              </a:defRPr>
            </a:lvl1pPr>
          </a:lstStyle>
          <a:p>
            <a:fld id="{4E4A64D7-7EBE-4588-886F-43B143CA864E}" type="slidenum">
              <a:rPr lang="en-US" smtClean="0"/>
              <a:t>‹#›</a:t>
            </a:fld>
            <a:endParaRPr lang="en-US"/>
          </a:p>
        </p:txBody>
      </p:sp>
    </p:spTree>
    <p:extLst>
      <p:ext uri="{BB962C8B-B14F-4D97-AF65-F5344CB8AC3E}">
        <p14:creationId xmlns:p14="http://schemas.microsoft.com/office/powerpoint/2010/main" val="312435609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794883" rtl="0" eaLnBrk="1" latinLnBrk="0" hangingPunct="1">
        <a:lnSpc>
          <a:spcPct val="90000"/>
        </a:lnSpc>
        <a:spcBef>
          <a:spcPct val="0"/>
        </a:spcBef>
        <a:buNone/>
        <a:defRPr sz="3825" kern="1200">
          <a:solidFill>
            <a:schemeClr val="tx1"/>
          </a:solidFill>
          <a:latin typeface="+mj-lt"/>
          <a:ea typeface="+mj-ea"/>
          <a:cs typeface="+mj-cs"/>
        </a:defRPr>
      </a:lvl1pPr>
    </p:titleStyle>
    <p:bodyStyle>
      <a:lvl1pPr marL="198721" indent="-198721" algn="l" defTabSz="794883" rtl="0" eaLnBrk="1" latinLnBrk="0" hangingPunct="1">
        <a:lnSpc>
          <a:spcPct val="90000"/>
        </a:lnSpc>
        <a:spcBef>
          <a:spcPts val="869"/>
        </a:spcBef>
        <a:buFont typeface="Arial" panose="020B0604020202020204" pitchFamily="34" charset="0"/>
        <a:buChar char="•"/>
        <a:defRPr sz="2434" kern="1200">
          <a:solidFill>
            <a:schemeClr val="tx1"/>
          </a:solidFill>
          <a:latin typeface="+mn-lt"/>
          <a:ea typeface="+mn-ea"/>
          <a:cs typeface="+mn-cs"/>
        </a:defRPr>
      </a:lvl1pPr>
      <a:lvl2pPr marL="596163" indent="-198721" algn="l" defTabSz="794883" rtl="0" eaLnBrk="1" latinLnBrk="0" hangingPunct="1">
        <a:lnSpc>
          <a:spcPct val="90000"/>
        </a:lnSpc>
        <a:spcBef>
          <a:spcPts val="435"/>
        </a:spcBef>
        <a:buFont typeface="Arial" panose="020B0604020202020204" pitchFamily="34" charset="0"/>
        <a:buChar char="•"/>
        <a:defRPr sz="2086" kern="1200">
          <a:solidFill>
            <a:schemeClr val="tx1"/>
          </a:solidFill>
          <a:latin typeface="+mn-lt"/>
          <a:ea typeface="+mn-ea"/>
          <a:cs typeface="+mn-cs"/>
        </a:defRPr>
      </a:lvl2pPr>
      <a:lvl3pPr marL="993604" indent="-198721" algn="l" defTabSz="794883" rtl="0" eaLnBrk="1" latinLnBrk="0" hangingPunct="1">
        <a:lnSpc>
          <a:spcPct val="90000"/>
        </a:lnSpc>
        <a:spcBef>
          <a:spcPts val="435"/>
        </a:spcBef>
        <a:buFont typeface="Arial" panose="020B0604020202020204" pitchFamily="34" charset="0"/>
        <a:buChar char="•"/>
        <a:defRPr sz="1739" kern="1200">
          <a:solidFill>
            <a:schemeClr val="tx1"/>
          </a:solidFill>
          <a:latin typeface="+mn-lt"/>
          <a:ea typeface="+mn-ea"/>
          <a:cs typeface="+mn-cs"/>
        </a:defRPr>
      </a:lvl3pPr>
      <a:lvl4pPr marL="1391046"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4pPr>
      <a:lvl5pPr marL="1788488"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5pPr>
      <a:lvl6pPr marL="2185929"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6pPr>
      <a:lvl7pPr marL="2583371"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7pPr>
      <a:lvl8pPr marL="2980813"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8pPr>
      <a:lvl9pPr marL="3378254"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9pPr>
    </p:bodyStyle>
    <p:otherStyle>
      <a:defPPr>
        <a:defRPr lang="en-US"/>
      </a:defPPr>
      <a:lvl1pPr marL="0" algn="l" defTabSz="794883" rtl="0" eaLnBrk="1" latinLnBrk="0" hangingPunct="1">
        <a:defRPr sz="1565" kern="1200">
          <a:solidFill>
            <a:schemeClr val="tx1"/>
          </a:solidFill>
          <a:latin typeface="+mn-lt"/>
          <a:ea typeface="+mn-ea"/>
          <a:cs typeface="+mn-cs"/>
        </a:defRPr>
      </a:lvl1pPr>
      <a:lvl2pPr marL="397442" algn="l" defTabSz="794883" rtl="0" eaLnBrk="1" latinLnBrk="0" hangingPunct="1">
        <a:defRPr sz="1565" kern="1200">
          <a:solidFill>
            <a:schemeClr val="tx1"/>
          </a:solidFill>
          <a:latin typeface="+mn-lt"/>
          <a:ea typeface="+mn-ea"/>
          <a:cs typeface="+mn-cs"/>
        </a:defRPr>
      </a:lvl2pPr>
      <a:lvl3pPr marL="794883" algn="l" defTabSz="794883" rtl="0" eaLnBrk="1" latinLnBrk="0" hangingPunct="1">
        <a:defRPr sz="1565" kern="1200">
          <a:solidFill>
            <a:schemeClr val="tx1"/>
          </a:solidFill>
          <a:latin typeface="+mn-lt"/>
          <a:ea typeface="+mn-ea"/>
          <a:cs typeface="+mn-cs"/>
        </a:defRPr>
      </a:lvl3pPr>
      <a:lvl4pPr marL="1192325" algn="l" defTabSz="794883" rtl="0" eaLnBrk="1" latinLnBrk="0" hangingPunct="1">
        <a:defRPr sz="1565" kern="1200">
          <a:solidFill>
            <a:schemeClr val="tx1"/>
          </a:solidFill>
          <a:latin typeface="+mn-lt"/>
          <a:ea typeface="+mn-ea"/>
          <a:cs typeface="+mn-cs"/>
        </a:defRPr>
      </a:lvl4pPr>
      <a:lvl5pPr marL="1589767" algn="l" defTabSz="794883" rtl="0" eaLnBrk="1" latinLnBrk="0" hangingPunct="1">
        <a:defRPr sz="1565" kern="1200">
          <a:solidFill>
            <a:schemeClr val="tx1"/>
          </a:solidFill>
          <a:latin typeface="+mn-lt"/>
          <a:ea typeface="+mn-ea"/>
          <a:cs typeface="+mn-cs"/>
        </a:defRPr>
      </a:lvl5pPr>
      <a:lvl6pPr marL="1987208" algn="l" defTabSz="794883" rtl="0" eaLnBrk="1" latinLnBrk="0" hangingPunct="1">
        <a:defRPr sz="1565" kern="1200">
          <a:solidFill>
            <a:schemeClr val="tx1"/>
          </a:solidFill>
          <a:latin typeface="+mn-lt"/>
          <a:ea typeface="+mn-ea"/>
          <a:cs typeface="+mn-cs"/>
        </a:defRPr>
      </a:lvl6pPr>
      <a:lvl7pPr marL="2384650" algn="l" defTabSz="794883" rtl="0" eaLnBrk="1" latinLnBrk="0" hangingPunct="1">
        <a:defRPr sz="1565" kern="1200">
          <a:solidFill>
            <a:schemeClr val="tx1"/>
          </a:solidFill>
          <a:latin typeface="+mn-lt"/>
          <a:ea typeface="+mn-ea"/>
          <a:cs typeface="+mn-cs"/>
        </a:defRPr>
      </a:lvl7pPr>
      <a:lvl8pPr marL="2782092" algn="l" defTabSz="794883" rtl="0" eaLnBrk="1" latinLnBrk="0" hangingPunct="1">
        <a:defRPr sz="1565" kern="1200">
          <a:solidFill>
            <a:schemeClr val="tx1"/>
          </a:solidFill>
          <a:latin typeface="+mn-lt"/>
          <a:ea typeface="+mn-ea"/>
          <a:cs typeface="+mn-cs"/>
        </a:defRPr>
      </a:lvl8pPr>
      <a:lvl9pPr marL="3179533" algn="l" defTabSz="794883" rtl="0" eaLnBrk="1" latinLnBrk="0" hangingPunct="1">
        <a:defRPr sz="156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E50C75-14D0-48E7-902C-EACF54C6DB4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176116-C9FF-4542-8ADB-00E7FDCC71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6BAA00-B165-497B-8E15-1CB6D92548F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043">
                <a:solidFill>
                  <a:schemeClr val="tx1">
                    <a:tint val="75000"/>
                  </a:schemeClr>
                </a:solidFill>
              </a:defRPr>
            </a:lvl1pPr>
          </a:lstStyle>
          <a:p>
            <a:fld id="{8312A917-8E03-416E-A26A-A554E21D4C77}" type="datetimeFigureOut">
              <a:rPr lang="en-US" smtClean="0"/>
              <a:t>12/11/2024</a:t>
            </a:fld>
            <a:endParaRPr lang="en-US"/>
          </a:p>
        </p:txBody>
      </p:sp>
      <p:sp>
        <p:nvSpPr>
          <p:cNvPr id="5" name="Footer Placeholder 4">
            <a:extLst>
              <a:ext uri="{FF2B5EF4-FFF2-40B4-BE49-F238E27FC236}">
                <a16:creationId xmlns:a16="http://schemas.microsoft.com/office/drawing/2014/main" id="{30881C13-CDD6-4489-87A8-8FDF06148EA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43">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1F26C8-33E5-4E46-9C15-47A5BEB5178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43">
                <a:solidFill>
                  <a:schemeClr val="tx1">
                    <a:tint val="75000"/>
                  </a:schemeClr>
                </a:solidFill>
              </a:defRPr>
            </a:lvl1pPr>
          </a:lstStyle>
          <a:p>
            <a:fld id="{EEBAEE11-0D3F-4041-AD48-F4B2BF58B484}" type="slidenum">
              <a:rPr lang="en-US" smtClean="0"/>
              <a:t>‹#›</a:t>
            </a:fld>
            <a:endParaRPr lang="en-US"/>
          </a:p>
        </p:txBody>
      </p:sp>
    </p:spTree>
    <p:extLst>
      <p:ext uri="{BB962C8B-B14F-4D97-AF65-F5344CB8AC3E}">
        <p14:creationId xmlns:p14="http://schemas.microsoft.com/office/powerpoint/2010/main" val="222762167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794883" rtl="0" eaLnBrk="1" latinLnBrk="0" hangingPunct="1">
        <a:lnSpc>
          <a:spcPct val="90000"/>
        </a:lnSpc>
        <a:spcBef>
          <a:spcPct val="0"/>
        </a:spcBef>
        <a:buNone/>
        <a:defRPr sz="3825" kern="1200">
          <a:solidFill>
            <a:schemeClr val="tx1"/>
          </a:solidFill>
          <a:latin typeface="+mj-lt"/>
          <a:ea typeface="+mj-ea"/>
          <a:cs typeface="+mj-cs"/>
        </a:defRPr>
      </a:lvl1pPr>
    </p:titleStyle>
    <p:bodyStyle>
      <a:lvl1pPr marL="198721" indent="-198721" algn="l" defTabSz="794883" rtl="0" eaLnBrk="1" latinLnBrk="0" hangingPunct="1">
        <a:lnSpc>
          <a:spcPct val="90000"/>
        </a:lnSpc>
        <a:spcBef>
          <a:spcPts val="869"/>
        </a:spcBef>
        <a:buFont typeface="Arial" panose="020B0604020202020204" pitchFamily="34" charset="0"/>
        <a:buChar char="•"/>
        <a:defRPr sz="2434" kern="1200">
          <a:solidFill>
            <a:schemeClr val="tx1"/>
          </a:solidFill>
          <a:latin typeface="+mn-lt"/>
          <a:ea typeface="+mn-ea"/>
          <a:cs typeface="+mn-cs"/>
        </a:defRPr>
      </a:lvl1pPr>
      <a:lvl2pPr marL="596163" indent="-198721" algn="l" defTabSz="794883" rtl="0" eaLnBrk="1" latinLnBrk="0" hangingPunct="1">
        <a:lnSpc>
          <a:spcPct val="90000"/>
        </a:lnSpc>
        <a:spcBef>
          <a:spcPts val="435"/>
        </a:spcBef>
        <a:buFont typeface="Arial" panose="020B0604020202020204" pitchFamily="34" charset="0"/>
        <a:buChar char="•"/>
        <a:defRPr sz="2086" kern="1200">
          <a:solidFill>
            <a:schemeClr val="tx1"/>
          </a:solidFill>
          <a:latin typeface="+mn-lt"/>
          <a:ea typeface="+mn-ea"/>
          <a:cs typeface="+mn-cs"/>
        </a:defRPr>
      </a:lvl2pPr>
      <a:lvl3pPr marL="993604" indent="-198721" algn="l" defTabSz="794883" rtl="0" eaLnBrk="1" latinLnBrk="0" hangingPunct="1">
        <a:lnSpc>
          <a:spcPct val="90000"/>
        </a:lnSpc>
        <a:spcBef>
          <a:spcPts val="435"/>
        </a:spcBef>
        <a:buFont typeface="Arial" panose="020B0604020202020204" pitchFamily="34" charset="0"/>
        <a:buChar char="•"/>
        <a:defRPr sz="1739" kern="1200">
          <a:solidFill>
            <a:schemeClr val="tx1"/>
          </a:solidFill>
          <a:latin typeface="+mn-lt"/>
          <a:ea typeface="+mn-ea"/>
          <a:cs typeface="+mn-cs"/>
        </a:defRPr>
      </a:lvl3pPr>
      <a:lvl4pPr marL="1391046"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4pPr>
      <a:lvl5pPr marL="1788488"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5pPr>
      <a:lvl6pPr marL="2185929"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6pPr>
      <a:lvl7pPr marL="2583371"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7pPr>
      <a:lvl8pPr marL="2980813"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8pPr>
      <a:lvl9pPr marL="3378254"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9pPr>
    </p:bodyStyle>
    <p:otherStyle>
      <a:defPPr>
        <a:defRPr lang="en-US"/>
      </a:defPPr>
      <a:lvl1pPr marL="0" algn="l" defTabSz="794883" rtl="0" eaLnBrk="1" latinLnBrk="0" hangingPunct="1">
        <a:defRPr sz="1565" kern="1200">
          <a:solidFill>
            <a:schemeClr val="tx1"/>
          </a:solidFill>
          <a:latin typeface="+mn-lt"/>
          <a:ea typeface="+mn-ea"/>
          <a:cs typeface="+mn-cs"/>
        </a:defRPr>
      </a:lvl1pPr>
      <a:lvl2pPr marL="397442" algn="l" defTabSz="794883" rtl="0" eaLnBrk="1" latinLnBrk="0" hangingPunct="1">
        <a:defRPr sz="1565" kern="1200">
          <a:solidFill>
            <a:schemeClr val="tx1"/>
          </a:solidFill>
          <a:latin typeface="+mn-lt"/>
          <a:ea typeface="+mn-ea"/>
          <a:cs typeface="+mn-cs"/>
        </a:defRPr>
      </a:lvl2pPr>
      <a:lvl3pPr marL="794883" algn="l" defTabSz="794883" rtl="0" eaLnBrk="1" latinLnBrk="0" hangingPunct="1">
        <a:defRPr sz="1565" kern="1200">
          <a:solidFill>
            <a:schemeClr val="tx1"/>
          </a:solidFill>
          <a:latin typeface="+mn-lt"/>
          <a:ea typeface="+mn-ea"/>
          <a:cs typeface="+mn-cs"/>
        </a:defRPr>
      </a:lvl3pPr>
      <a:lvl4pPr marL="1192325" algn="l" defTabSz="794883" rtl="0" eaLnBrk="1" latinLnBrk="0" hangingPunct="1">
        <a:defRPr sz="1565" kern="1200">
          <a:solidFill>
            <a:schemeClr val="tx1"/>
          </a:solidFill>
          <a:latin typeface="+mn-lt"/>
          <a:ea typeface="+mn-ea"/>
          <a:cs typeface="+mn-cs"/>
        </a:defRPr>
      </a:lvl4pPr>
      <a:lvl5pPr marL="1589767" algn="l" defTabSz="794883" rtl="0" eaLnBrk="1" latinLnBrk="0" hangingPunct="1">
        <a:defRPr sz="1565" kern="1200">
          <a:solidFill>
            <a:schemeClr val="tx1"/>
          </a:solidFill>
          <a:latin typeface="+mn-lt"/>
          <a:ea typeface="+mn-ea"/>
          <a:cs typeface="+mn-cs"/>
        </a:defRPr>
      </a:lvl5pPr>
      <a:lvl6pPr marL="1987208" algn="l" defTabSz="794883" rtl="0" eaLnBrk="1" latinLnBrk="0" hangingPunct="1">
        <a:defRPr sz="1565" kern="1200">
          <a:solidFill>
            <a:schemeClr val="tx1"/>
          </a:solidFill>
          <a:latin typeface="+mn-lt"/>
          <a:ea typeface="+mn-ea"/>
          <a:cs typeface="+mn-cs"/>
        </a:defRPr>
      </a:lvl6pPr>
      <a:lvl7pPr marL="2384650" algn="l" defTabSz="794883" rtl="0" eaLnBrk="1" latinLnBrk="0" hangingPunct="1">
        <a:defRPr sz="1565" kern="1200">
          <a:solidFill>
            <a:schemeClr val="tx1"/>
          </a:solidFill>
          <a:latin typeface="+mn-lt"/>
          <a:ea typeface="+mn-ea"/>
          <a:cs typeface="+mn-cs"/>
        </a:defRPr>
      </a:lvl7pPr>
      <a:lvl8pPr marL="2782092" algn="l" defTabSz="794883" rtl="0" eaLnBrk="1" latinLnBrk="0" hangingPunct="1">
        <a:defRPr sz="1565" kern="1200">
          <a:solidFill>
            <a:schemeClr val="tx1"/>
          </a:solidFill>
          <a:latin typeface="+mn-lt"/>
          <a:ea typeface="+mn-ea"/>
          <a:cs typeface="+mn-cs"/>
        </a:defRPr>
      </a:lvl8pPr>
      <a:lvl9pPr marL="3179533" algn="l" defTabSz="794883" rtl="0" eaLnBrk="1" latinLnBrk="0" hangingPunct="1">
        <a:defRPr sz="156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08EC4C-A6EF-B946-A6BE-040B3050917B}"/>
              </a:ext>
            </a:extLst>
          </p:cNvPr>
          <p:cNvSpPr>
            <a:spLocks noGrp="1"/>
          </p:cNvSpPr>
          <p:nvPr>
            <p:ph type="title"/>
          </p:nvPr>
        </p:nvSpPr>
        <p:spPr>
          <a:xfrm>
            <a:off x="838200" y="1095131"/>
            <a:ext cx="10515600" cy="6774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098B42-D847-7C45-BDFF-B71DE8089E0F}"/>
              </a:ext>
            </a:extLst>
          </p:cNvPr>
          <p:cNvSpPr>
            <a:spLocks noGrp="1"/>
          </p:cNvSpPr>
          <p:nvPr>
            <p:ph type="body" idx="1"/>
          </p:nvPr>
        </p:nvSpPr>
        <p:spPr>
          <a:xfrm>
            <a:off x="838200" y="1907502"/>
            <a:ext cx="10515600" cy="407146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06709-F40E-B649-861D-04C6A46709A4}"/>
              </a:ext>
            </a:extLst>
          </p:cNvPr>
          <p:cNvSpPr>
            <a:spLocks noGrp="1"/>
          </p:cNvSpPr>
          <p:nvPr>
            <p:ph type="dt" sz="half" idx="2"/>
          </p:nvPr>
        </p:nvSpPr>
        <p:spPr>
          <a:xfrm>
            <a:off x="4724400" y="6290904"/>
            <a:ext cx="2743200" cy="231486"/>
          </a:xfrm>
          <a:prstGeom prst="rect">
            <a:avLst/>
          </a:prstGeom>
        </p:spPr>
        <p:txBody>
          <a:bodyPr vert="horz" lIns="0" tIns="0" rIns="0" bIns="0" rtlCol="0" anchor="ctr"/>
          <a:lstStyle>
            <a:lvl1pPr algn="ctr">
              <a:defRPr sz="1043">
                <a:solidFill>
                  <a:schemeClr val="tx1">
                    <a:tint val="75000"/>
                  </a:schemeClr>
                </a:solidFill>
              </a:defRPr>
            </a:lvl1pPr>
          </a:lstStyle>
          <a:p>
            <a:fld id="{39411B47-29E7-BB44-9AB5-8A45B72858CB}" type="datetime1">
              <a:rPr lang="en-US" smtClean="0"/>
              <a:t>12/11/2024</a:t>
            </a:fld>
            <a:endParaRPr lang="en-US"/>
          </a:p>
        </p:txBody>
      </p:sp>
      <p:sp>
        <p:nvSpPr>
          <p:cNvPr id="6" name="Slide Number Placeholder 5">
            <a:extLst>
              <a:ext uri="{FF2B5EF4-FFF2-40B4-BE49-F238E27FC236}">
                <a16:creationId xmlns:a16="http://schemas.microsoft.com/office/drawing/2014/main" id="{239B35D1-8780-AA4D-A864-39154905895B}"/>
              </a:ext>
            </a:extLst>
          </p:cNvPr>
          <p:cNvSpPr>
            <a:spLocks noGrp="1"/>
          </p:cNvSpPr>
          <p:nvPr>
            <p:ph type="sldNum" sz="quarter" idx="4"/>
          </p:nvPr>
        </p:nvSpPr>
        <p:spPr>
          <a:xfrm>
            <a:off x="11003942" y="375874"/>
            <a:ext cx="721186" cy="247582"/>
          </a:xfrm>
          <a:prstGeom prst="rect">
            <a:avLst/>
          </a:prstGeom>
        </p:spPr>
        <p:txBody>
          <a:bodyPr vert="horz" lIns="0" tIns="0" rIns="0" bIns="0" rtlCol="0" anchor="ctr"/>
          <a:lstStyle>
            <a:lvl1pPr algn="r">
              <a:defRPr sz="1043">
                <a:solidFill>
                  <a:schemeClr val="tx1">
                    <a:tint val="75000"/>
                  </a:schemeClr>
                </a:solidFill>
              </a:defRPr>
            </a:lvl1pPr>
          </a:lstStyle>
          <a:p>
            <a:fld id="{34BEA167-8756-904D-8502-91CDB0F8A7DC}" type="slidenum">
              <a:rPr lang="en-US" smtClean="0"/>
              <a:t>‹#›</a:t>
            </a:fld>
            <a:endParaRPr lang="en-US"/>
          </a:p>
        </p:txBody>
      </p:sp>
      <p:pic>
        <p:nvPicPr>
          <p:cNvPr id="7" name="Picture 6">
            <a:extLst>
              <a:ext uri="{FF2B5EF4-FFF2-40B4-BE49-F238E27FC236}">
                <a16:creationId xmlns:a16="http://schemas.microsoft.com/office/drawing/2014/main" id="{3F750021-8326-C343-976F-42E77E61AD89}"/>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1229079" y="6274050"/>
            <a:ext cx="670505" cy="243820"/>
          </a:xfrm>
          <a:prstGeom prst="rect">
            <a:avLst/>
          </a:prstGeom>
        </p:spPr>
      </p:pic>
      <p:sp>
        <p:nvSpPr>
          <p:cNvPr id="8" name="Rectangle 7">
            <a:extLst>
              <a:ext uri="{FF2B5EF4-FFF2-40B4-BE49-F238E27FC236}">
                <a16:creationId xmlns:a16="http://schemas.microsoft.com/office/drawing/2014/main" id="{24A2A068-A5D3-E241-9A2E-4DFA5C177AAA}"/>
              </a:ext>
            </a:extLst>
          </p:cNvPr>
          <p:cNvSpPr/>
          <p:nvPr userDrawn="1"/>
        </p:nvSpPr>
        <p:spPr>
          <a:xfrm>
            <a:off x="0" y="1"/>
            <a:ext cx="12192000" cy="246495"/>
          </a:xfrm>
          <a:prstGeom prst="rect">
            <a:avLst/>
          </a:prstGeom>
          <a:solidFill>
            <a:srgbClr val="FCB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5"/>
          </a:p>
        </p:txBody>
      </p:sp>
      <p:sp>
        <p:nvSpPr>
          <p:cNvPr id="9" name="Rectangle 8">
            <a:extLst>
              <a:ext uri="{FF2B5EF4-FFF2-40B4-BE49-F238E27FC236}">
                <a16:creationId xmlns:a16="http://schemas.microsoft.com/office/drawing/2014/main" id="{2845CE04-84FD-BC43-B577-8B1472ECAA0E}"/>
              </a:ext>
            </a:extLst>
          </p:cNvPr>
          <p:cNvSpPr/>
          <p:nvPr userDrawn="1"/>
        </p:nvSpPr>
        <p:spPr>
          <a:xfrm>
            <a:off x="0" y="6608620"/>
            <a:ext cx="12192000" cy="246495"/>
          </a:xfrm>
          <a:prstGeom prst="rect">
            <a:avLst/>
          </a:prstGeom>
          <a:solidFill>
            <a:srgbClr val="ED5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5"/>
          </a:p>
        </p:txBody>
      </p:sp>
      <p:pic>
        <p:nvPicPr>
          <p:cNvPr id="10" name="Picture 9">
            <a:extLst>
              <a:ext uri="{FF2B5EF4-FFF2-40B4-BE49-F238E27FC236}">
                <a16:creationId xmlns:a16="http://schemas.microsoft.com/office/drawing/2014/main" id="{60ABA995-8CF9-064D-8369-D0D73203288A}"/>
              </a:ext>
            </a:extLst>
          </p:cNvPr>
          <p:cNvPicPr>
            <a:picLocks noChangeAspect="1"/>
          </p:cNvPicPr>
          <p:nvPr userDrawn="1"/>
        </p:nvPicPr>
        <p:blipFill>
          <a:blip r:embed="rId11"/>
          <a:stretch>
            <a:fillRect/>
          </a:stretch>
        </p:blipFill>
        <p:spPr>
          <a:xfrm>
            <a:off x="352590" y="6102235"/>
            <a:ext cx="485610" cy="436418"/>
          </a:xfrm>
          <a:prstGeom prst="rect">
            <a:avLst/>
          </a:prstGeom>
        </p:spPr>
      </p:pic>
      <p:sp>
        <p:nvSpPr>
          <p:cNvPr id="11" name="TextBox 10">
            <a:extLst>
              <a:ext uri="{FF2B5EF4-FFF2-40B4-BE49-F238E27FC236}">
                <a16:creationId xmlns:a16="http://schemas.microsoft.com/office/drawing/2014/main" id="{EFBA6D9B-8DF4-314D-878D-5E070449DB2A}"/>
              </a:ext>
            </a:extLst>
          </p:cNvPr>
          <p:cNvSpPr txBox="1"/>
          <p:nvPr userDrawn="1"/>
        </p:nvSpPr>
        <p:spPr>
          <a:xfrm>
            <a:off x="966356" y="6229193"/>
            <a:ext cx="2119746" cy="214033"/>
          </a:xfrm>
          <a:prstGeom prst="rect">
            <a:avLst/>
          </a:prstGeom>
          <a:noFill/>
        </p:spPr>
        <p:txBody>
          <a:bodyPr wrap="square" lIns="0" tIns="0" rIns="0" bIns="0" rtlCol="0">
            <a:spAutoFit/>
          </a:bodyPr>
          <a:lstStyle/>
          <a:p>
            <a:pPr marL="0" marR="0" lvl="0" indent="0" algn="l" defTabSz="794883" rtl="0" eaLnBrk="1" fontAlgn="auto" latinLnBrk="0" hangingPunct="1">
              <a:lnSpc>
                <a:spcPct val="100000"/>
              </a:lnSpc>
              <a:spcBef>
                <a:spcPts val="0"/>
              </a:spcBef>
              <a:spcAft>
                <a:spcPts val="0"/>
              </a:spcAft>
              <a:buClrTx/>
              <a:buSzTx/>
              <a:buFontTx/>
              <a:buNone/>
              <a:tabLst/>
              <a:defRPr/>
            </a:pPr>
            <a:r>
              <a:rPr lang="en-US" sz="1391" kern="1200">
                <a:solidFill>
                  <a:schemeClr val="tx1"/>
                </a:solidFill>
                <a:effectLst/>
                <a:latin typeface="+mn-lt"/>
                <a:ea typeface="+mn-ea"/>
                <a:cs typeface="+mn-cs"/>
              </a:rPr>
              <a:t>INNOVATION </a:t>
            </a:r>
            <a:r>
              <a:rPr lang="en-US" sz="1391" b="1" kern="1200">
                <a:solidFill>
                  <a:schemeClr val="tx1"/>
                </a:solidFill>
                <a:effectLst/>
                <a:latin typeface="+mn-lt"/>
                <a:ea typeface="+mn-ea"/>
                <a:cs typeface="+mn-cs"/>
              </a:rPr>
              <a:t>TOOLKIT</a:t>
            </a:r>
            <a:endParaRPr lang="en-US" sz="1391"/>
          </a:p>
        </p:txBody>
      </p:sp>
    </p:spTree>
    <p:extLst>
      <p:ext uri="{BB962C8B-B14F-4D97-AF65-F5344CB8AC3E}">
        <p14:creationId xmlns:p14="http://schemas.microsoft.com/office/powerpoint/2010/main" val="378784681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Lst>
  <p:hf hdr="0" ftr="0" dt="0"/>
  <p:txStyles>
    <p:titleStyle>
      <a:lvl1pPr algn="l" defTabSz="794883" rtl="0" eaLnBrk="1" latinLnBrk="0" hangingPunct="1">
        <a:lnSpc>
          <a:spcPct val="90000"/>
        </a:lnSpc>
        <a:spcBef>
          <a:spcPct val="0"/>
        </a:spcBef>
        <a:buNone/>
        <a:defRPr sz="3825" b="0" i="0" kern="1200">
          <a:solidFill>
            <a:schemeClr val="bg2">
              <a:lumMod val="50000"/>
            </a:schemeClr>
          </a:solidFill>
          <a:latin typeface="Arial" panose="020B0604020202020204" pitchFamily="34" charset="0"/>
          <a:ea typeface="+mj-ea"/>
          <a:cs typeface="Arial" panose="020B0604020202020204" pitchFamily="34" charset="0"/>
        </a:defRPr>
      </a:lvl1pPr>
    </p:titleStyle>
    <p:bodyStyle>
      <a:lvl1pPr marL="198721" indent="-198721" algn="l" defTabSz="794883" rtl="0" eaLnBrk="1" latinLnBrk="0" hangingPunct="1">
        <a:lnSpc>
          <a:spcPct val="90000"/>
        </a:lnSpc>
        <a:spcBef>
          <a:spcPts val="869"/>
        </a:spcBef>
        <a:buFont typeface="Arial" panose="020B0604020202020204" pitchFamily="34" charset="0"/>
        <a:buChar char="•"/>
        <a:defRPr sz="2434"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596163" indent="-198721" algn="l" defTabSz="794883" rtl="0" eaLnBrk="1" latinLnBrk="0" hangingPunct="1">
        <a:lnSpc>
          <a:spcPct val="90000"/>
        </a:lnSpc>
        <a:spcBef>
          <a:spcPts val="435"/>
        </a:spcBef>
        <a:buFont typeface="Arial" panose="020B0604020202020204" pitchFamily="34" charset="0"/>
        <a:buChar char="•"/>
        <a:defRPr sz="2086"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93604" indent="-198721" algn="l" defTabSz="794883" rtl="0" eaLnBrk="1" latinLnBrk="0" hangingPunct="1">
        <a:lnSpc>
          <a:spcPct val="90000"/>
        </a:lnSpc>
        <a:spcBef>
          <a:spcPts val="435"/>
        </a:spcBef>
        <a:buFont typeface="Arial" panose="020B0604020202020204" pitchFamily="34" charset="0"/>
        <a:buChar char="•"/>
        <a:defRPr sz="1739"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391046" indent="-198721" algn="l" defTabSz="794883" rtl="0" eaLnBrk="1" latinLnBrk="0" hangingPunct="1">
        <a:lnSpc>
          <a:spcPct val="90000"/>
        </a:lnSpc>
        <a:spcBef>
          <a:spcPts val="435"/>
        </a:spcBef>
        <a:buFont typeface="Arial" panose="020B0604020202020204" pitchFamily="34" charset="0"/>
        <a:buChar char="•"/>
        <a:defRPr sz="1565"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788488" indent="-198721" algn="l" defTabSz="794883" rtl="0" eaLnBrk="1" latinLnBrk="0" hangingPunct="1">
        <a:lnSpc>
          <a:spcPct val="90000"/>
        </a:lnSpc>
        <a:spcBef>
          <a:spcPts val="435"/>
        </a:spcBef>
        <a:buFont typeface="Arial" panose="020B0604020202020204" pitchFamily="34" charset="0"/>
        <a:buChar char="•"/>
        <a:defRPr sz="1565"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185929"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6pPr>
      <a:lvl7pPr marL="2583371"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7pPr>
      <a:lvl8pPr marL="2980813"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8pPr>
      <a:lvl9pPr marL="3378254"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9pPr>
    </p:bodyStyle>
    <p:otherStyle>
      <a:defPPr>
        <a:defRPr lang="en-US"/>
      </a:defPPr>
      <a:lvl1pPr marL="0" algn="l" defTabSz="794883" rtl="0" eaLnBrk="1" latinLnBrk="0" hangingPunct="1">
        <a:defRPr sz="1565" kern="1200">
          <a:solidFill>
            <a:schemeClr val="tx1"/>
          </a:solidFill>
          <a:latin typeface="+mn-lt"/>
          <a:ea typeface="+mn-ea"/>
          <a:cs typeface="+mn-cs"/>
        </a:defRPr>
      </a:lvl1pPr>
      <a:lvl2pPr marL="397442" algn="l" defTabSz="794883" rtl="0" eaLnBrk="1" latinLnBrk="0" hangingPunct="1">
        <a:defRPr sz="1565" kern="1200">
          <a:solidFill>
            <a:schemeClr val="tx1"/>
          </a:solidFill>
          <a:latin typeface="+mn-lt"/>
          <a:ea typeface="+mn-ea"/>
          <a:cs typeface="+mn-cs"/>
        </a:defRPr>
      </a:lvl2pPr>
      <a:lvl3pPr marL="794883" algn="l" defTabSz="794883" rtl="0" eaLnBrk="1" latinLnBrk="0" hangingPunct="1">
        <a:defRPr sz="1565" kern="1200">
          <a:solidFill>
            <a:schemeClr val="tx1"/>
          </a:solidFill>
          <a:latin typeface="+mn-lt"/>
          <a:ea typeface="+mn-ea"/>
          <a:cs typeface="+mn-cs"/>
        </a:defRPr>
      </a:lvl3pPr>
      <a:lvl4pPr marL="1192325" algn="l" defTabSz="794883" rtl="0" eaLnBrk="1" latinLnBrk="0" hangingPunct="1">
        <a:defRPr sz="1565" kern="1200">
          <a:solidFill>
            <a:schemeClr val="tx1"/>
          </a:solidFill>
          <a:latin typeface="+mn-lt"/>
          <a:ea typeface="+mn-ea"/>
          <a:cs typeface="+mn-cs"/>
        </a:defRPr>
      </a:lvl4pPr>
      <a:lvl5pPr marL="1589767" algn="l" defTabSz="794883" rtl="0" eaLnBrk="1" latinLnBrk="0" hangingPunct="1">
        <a:defRPr sz="1565" kern="1200">
          <a:solidFill>
            <a:schemeClr val="tx1"/>
          </a:solidFill>
          <a:latin typeface="+mn-lt"/>
          <a:ea typeface="+mn-ea"/>
          <a:cs typeface="+mn-cs"/>
        </a:defRPr>
      </a:lvl5pPr>
      <a:lvl6pPr marL="1987208" algn="l" defTabSz="794883" rtl="0" eaLnBrk="1" latinLnBrk="0" hangingPunct="1">
        <a:defRPr sz="1565" kern="1200">
          <a:solidFill>
            <a:schemeClr val="tx1"/>
          </a:solidFill>
          <a:latin typeface="+mn-lt"/>
          <a:ea typeface="+mn-ea"/>
          <a:cs typeface="+mn-cs"/>
        </a:defRPr>
      </a:lvl6pPr>
      <a:lvl7pPr marL="2384650" algn="l" defTabSz="794883" rtl="0" eaLnBrk="1" latinLnBrk="0" hangingPunct="1">
        <a:defRPr sz="1565" kern="1200">
          <a:solidFill>
            <a:schemeClr val="tx1"/>
          </a:solidFill>
          <a:latin typeface="+mn-lt"/>
          <a:ea typeface="+mn-ea"/>
          <a:cs typeface="+mn-cs"/>
        </a:defRPr>
      </a:lvl7pPr>
      <a:lvl8pPr marL="2782092" algn="l" defTabSz="794883" rtl="0" eaLnBrk="1" latinLnBrk="0" hangingPunct="1">
        <a:defRPr sz="1565" kern="1200">
          <a:solidFill>
            <a:schemeClr val="tx1"/>
          </a:solidFill>
          <a:latin typeface="+mn-lt"/>
          <a:ea typeface="+mn-ea"/>
          <a:cs typeface="+mn-cs"/>
        </a:defRPr>
      </a:lvl8pPr>
      <a:lvl9pPr marL="3179533" algn="l" defTabSz="794883" rtl="0" eaLnBrk="1" latinLnBrk="0" hangingPunct="1">
        <a:defRPr sz="156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3F7D20-6595-472D-B818-DED30A1D4DA3}" type="datetimeFigureOut">
              <a:rPr lang="en-US" smtClean="0"/>
              <a:t>12/11/2024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9667A8-ECC4-4FC9-B1CA-3A1FA1E61158}" type="slidenum">
              <a:rPr lang="en-US" smtClean="0"/>
              <a:t>‹#›</a:t>
            </a:fld>
            <a:endParaRPr lang="en-US"/>
          </a:p>
        </p:txBody>
      </p:sp>
    </p:spTree>
    <p:extLst>
      <p:ext uri="{BB962C8B-B14F-4D97-AF65-F5344CB8AC3E}">
        <p14:creationId xmlns:p14="http://schemas.microsoft.com/office/powerpoint/2010/main" val="2414775281"/>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6CF866-C9C7-4908-980E-49058461FF3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2C7D68-F422-4798-9E2E-5C649631CD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36337-233C-4466-B699-F54A5780899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043">
                <a:solidFill>
                  <a:schemeClr val="tx1">
                    <a:tint val="75000"/>
                  </a:schemeClr>
                </a:solidFill>
              </a:defRPr>
            </a:lvl1pPr>
          </a:lstStyle>
          <a:p>
            <a:fld id="{CA0444B1-C270-4A8B-BDAF-DE1F16A406D5}" type="datetimeFigureOut">
              <a:rPr lang="en-US" smtClean="0"/>
              <a:t>12/11/2024</a:t>
            </a:fld>
            <a:endParaRPr lang="en-US"/>
          </a:p>
        </p:txBody>
      </p:sp>
      <p:sp>
        <p:nvSpPr>
          <p:cNvPr id="5" name="Footer Placeholder 4">
            <a:extLst>
              <a:ext uri="{FF2B5EF4-FFF2-40B4-BE49-F238E27FC236}">
                <a16:creationId xmlns:a16="http://schemas.microsoft.com/office/drawing/2014/main" id="{8E8538B6-2BEE-4616-BAD6-937573CB45D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43">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412D8B-64F9-4E82-9175-5F966E86CFE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43">
                <a:solidFill>
                  <a:schemeClr val="tx1">
                    <a:tint val="75000"/>
                  </a:schemeClr>
                </a:solidFill>
              </a:defRPr>
            </a:lvl1pPr>
          </a:lstStyle>
          <a:p>
            <a:fld id="{35F4BFB5-DBBB-4B1D-B7AC-7D2E2E495B7C}" type="slidenum">
              <a:rPr lang="en-US" smtClean="0"/>
              <a:t>‹#›</a:t>
            </a:fld>
            <a:endParaRPr lang="en-US"/>
          </a:p>
        </p:txBody>
      </p:sp>
    </p:spTree>
    <p:extLst>
      <p:ext uri="{BB962C8B-B14F-4D97-AF65-F5344CB8AC3E}">
        <p14:creationId xmlns:p14="http://schemas.microsoft.com/office/powerpoint/2010/main" val="358182064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794883" rtl="0" eaLnBrk="1" latinLnBrk="0" hangingPunct="1">
        <a:lnSpc>
          <a:spcPct val="90000"/>
        </a:lnSpc>
        <a:spcBef>
          <a:spcPct val="0"/>
        </a:spcBef>
        <a:buNone/>
        <a:defRPr sz="3825" kern="1200">
          <a:solidFill>
            <a:schemeClr val="tx1"/>
          </a:solidFill>
          <a:latin typeface="+mj-lt"/>
          <a:ea typeface="+mj-ea"/>
          <a:cs typeface="+mj-cs"/>
        </a:defRPr>
      </a:lvl1pPr>
    </p:titleStyle>
    <p:bodyStyle>
      <a:lvl1pPr marL="198721" indent="-198721" algn="l" defTabSz="794883" rtl="0" eaLnBrk="1" latinLnBrk="0" hangingPunct="1">
        <a:lnSpc>
          <a:spcPct val="90000"/>
        </a:lnSpc>
        <a:spcBef>
          <a:spcPts val="869"/>
        </a:spcBef>
        <a:buFont typeface="Arial" panose="020B0604020202020204" pitchFamily="34" charset="0"/>
        <a:buChar char="•"/>
        <a:defRPr sz="2434" kern="1200">
          <a:solidFill>
            <a:schemeClr val="tx1"/>
          </a:solidFill>
          <a:latin typeface="+mn-lt"/>
          <a:ea typeface="+mn-ea"/>
          <a:cs typeface="+mn-cs"/>
        </a:defRPr>
      </a:lvl1pPr>
      <a:lvl2pPr marL="596163" indent="-198721" algn="l" defTabSz="794883" rtl="0" eaLnBrk="1" latinLnBrk="0" hangingPunct="1">
        <a:lnSpc>
          <a:spcPct val="90000"/>
        </a:lnSpc>
        <a:spcBef>
          <a:spcPts val="435"/>
        </a:spcBef>
        <a:buFont typeface="Arial" panose="020B0604020202020204" pitchFamily="34" charset="0"/>
        <a:buChar char="•"/>
        <a:defRPr sz="2086" kern="1200">
          <a:solidFill>
            <a:schemeClr val="tx1"/>
          </a:solidFill>
          <a:latin typeface="+mn-lt"/>
          <a:ea typeface="+mn-ea"/>
          <a:cs typeface="+mn-cs"/>
        </a:defRPr>
      </a:lvl2pPr>
      <a:lvl3pPr marL="993604" indent="-198721" algn="l" defTabSz="794883" rtl="0" eaLnBrk="1" latinLnBrk="0" hangingPunct="1">
        <a:lnSpc>
          <a:spcPct val="90000"/>
        </a:lnSpc>
        <a:spcBef>
          <a:spcPts val="435"/>
        </a:spcBef>
        <a:buFont typeface="Arial" panose="020B0604020202020204" pitchFamily="34" charset="0"/>
        <a:buChar char="•"/>
        <a:defRPr sz="1739" kern="1200">
          <a:solidFill>
            <a:schemeClr val="tx1"/>
          </a:solidFill>
          <a:latin typeface="+mn-lt"/>
          <a:ea typeface="+mn-ea"/>
          <a:cs typeface="+mn-cs"/>
        </a:defRPr>
      </a:lvl3pPr>
      <a:lvl4pPr marL="1391046"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4pPr>
      <a:lvl5pPr marL="1788488"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5pPr>
      <a:lvl6pPr marL="2185929"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6pPr>
      <a:lvl7pPr marL="2583371"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7pPr>
      <a:lvl8pPr marL="2980813"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8pPr>
      <a:lvl9pPr marL="3378254"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9pPr>
    </p:bodyStyle>
    <p:otherStyle>
      <a:defPPr>
        <a:defRPr lang="en-US"/>
      </a:defPPr>
      <a:lvl1pPr marL="0" algn="l" defTabSz="794883" rtl="0" eaLnBrk="1" latinLnBrk="0" hangingPunct="1">
        <a:defRPr sz="1565" kern="1200">
          <a:solidFill>
            <a:schemeClr val="tx1"/>
          </a:solidFill>
          <a:latin typeface="+mn-lt"/>
          <a:ea typeface="+mn-ea"/>
          <a:cs typeface="+mn-cs"/>
        </a:defRPr>
      </a:lvl1pPr>
      <a:lvl2pPr marL="397442" algn="l" defTabSz="794883" rtl="0" eaLnBrk="1" latinLnBrk="0" hangingPunct="1">
        <a:defRPr sz="1565" kern="1200">
          <a:solidFill>
            <a:schemeClr val="tx1"/>
          </a:solidFill>
          <a:latin typeface="+mn-lt"/>
          <a:ea typeface="+mn-ea"/>
          <a:cs typeface="+mn-cs"/>
        </a:defRPr>
      </a:lvl2pPr>
      <a:lvl3pPr marL="794883" algn="l" defTabSz="794883" rtl="0" eaLnBrk="1" latinLnBrk="0" hangingPunct="1">
        <a:defRPr sz="1565" kern="1200">
          <a:solidFill>
            <a:schemeClr val="tx1"/>
          </a:solidFill>
          <a:latin typeface="+mn-lt"/>
          <a:ea typeface="+mn-ea"/>
          <a:cs typeface="+mn-cs"/>
        </a:defRPr>
      </a:lvl3pPr>
      <a:lvl4pPr marL="1192325" algn="l" defTabSz="794883" rtl="0" eaLnBrk="1" latinLnBrk="0" hangingPunct="1">
        <a:defRPr sz="1565" kern="1200">
          <a:solidFill>
            <a:schemeClr val="tx1"/>
          </a:solidFill>
          <a:latin typeface="+mn-lt"/>
          <a:ea typeface="+mn-ea"/>
          <a:cs typeface="+mn-cs"/>
        </a:defRPr>
      </a:lvl4pPr>
      <a:lvl5pPr marL="1589767" algn="l" defTabSz="794883" rtl="0" eaLnBrk="1" latinLnBrk="0" hangingPunct="1">
        <a:defRPr sz="1565" kern="1200">
          <a:solidFill>
            <a:schemeClr val="tx1"/>
          </a:solidFill>
          <a:latin typeface="+mn-lt"/>
          <a:ea typeface="+mn-ea"/>
          <a:cs typeface="+mn-cs"/>
        </a:defRPr>
      </a:lvl5pPr>
      <a:lvl6pPr marL="1987208" algn="l" defTabSz="794883" rtl="0" eaLnBrk="1" latinLnBrk="0" hangingPunct="1">
        <a:defRPr sz="1565" kern="1200">
          <a:solidFill>
            <a:schemeClr val="tx1"/>
          </a:solidFill>
          <a:latin typeface="+mn-lt"/>
          <a:ea typeface="+mn-ea"/>
          <a:cs typeface="+mn-cs"/>
        </a:defRPr>
      </a:lvl6pPr>
      <a:lvl7pPr marL="2384650" algn="l" defTabSz="794883" rtl="0" eaLnBrk="1" latinLnBrk="0" hangingPunct="1">
        <a:defRPr sz="1565" kern="1200">
          <a:solidFill>
            <a:schemeClr val="tx1"/>
          </a:solidFill>
          <a:latin typeface="+mn-lt"/>
          <a:ea typeface="+mn-ea"/>
          <a:cs typeface="+mn-cs"/>
        </a:defRPr>
      </a:lvl7pPr>
      <a:lvl8pPr marL="2782092" algn="l" defTabSz="794883" rtl="0" eaLnBrk="1" latinLnBrk="0" hangingPunct="1">
        <a:defRPr sz="1565" kern="1200">
          <a:solidFill>
            <a:schemeClr val="tx1"/>
          </a:solidFill>
          <a:latin typeface="+mn-lt"/>
          <a:ea typeface="+mn-ea"/>
          <a:cs typeface="+mn-cs"/>
        </a:defRPr>
      </a:lvl8pPr>
      <a:lvl9pPr marL="3179533" algn="l" defTabSz="794883" rtl="0" eaLnBrk="1" latinLnBrk="0" hangingPunct="1">
        <a:defRPr sz="15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unsplash.com/s/photos/group-talking?utm_source=unsplash&amp;utm_medium=referral&amp;utm_content=creditCopyText" TargetMode="External"/><Relationship Id="rId4" Type="http://schemas.openxmlformats.org/officeDocument/2006/relationships/hyperlink" Target="https://unsplash.com/@katekalvach?utm_source=unsplash&amp;utm_medium=referral&amp;utm_content=creditCopyTex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notesSlide" Target="../notesSlides/notesSlide18.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sv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9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hyperlink" Target="https://itk.mitre.org/toolkit-tools/lotus-blossom/" TargetMode="External"/><Relationship Id="rId2" Type="http://schemas.openxmlformats.org/officeDocument/2006/relationships/notesSlide" Target="../notesSlides/notesSlide21.xml"/><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7" Type="http://schemas.microsoft.com/office/2007/relationships/hdphoto" Target="../media/hdphoto5.wdp"/><Relationship Id="rId2" Type="http://schemas.openxmlformats.org/officeDocument/2006/relationships/notesSlide" Target="../notesSlides/notesSlide29.xml"/><Relationship Id="rId1" Type="http://schemas.openxmlformats.org/officeDocument/2006/relationships/slideLayout" Target="../slideLayouts/slideLayout65.xml"/><Relationship Id="rId6" Type="http://schemas.openxmlformats.org/officeDocument/2006/relationships/image" Target="../media/image62.png"/><Relationship Id="rId5" Type="http://schemas.microsoft.com/office/2007/relationships/hdphoto" Target="../media/hdphoto4.wdp"/><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59.xml"/><Relationship Id="rId4" Type="http://schemas.openxmlformats.org/officeDocument/2006/relationships/image" Target="../media/image65.sv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59.xml"/><Relationship Id="rId4" Type="http://schemas.openxmlformats.org/officeDocument/2006/relationships/image" Target="../media/image68.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hyperlink" Target="https://unsplash.com/s/photos/group-talking?utm_source=unsplash&amp;utm_medium=referral&amp;utm_content=creditCopyText" TargetMode="External"/><Relationship Id="rId4" Type="http://schemas.openxmlformats.org/officeDocument/2006/relationships/hyperlink" Target="https://unsplash.com/@katekalvach?utm_source=unsplash&amp;utm_medium=referral&amp;utm_content=creditCopyTex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unsplash.com/s/photos/group-talking?utm_source=unsplash&amp;utm_medium=referral&amp;utm_content=creditCopyText" TargetMode="External"/><Relationship Id="rId4" Type="http://schemas.openxmlformats.org/officeDocument/2006/relationships/hyperlink" Target="https://unsplash.com/@katekalvach?utm_source=unsplash&amp;utm_medium=referral&amp;utm_content=creditCopyText"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4.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8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4.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84.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24.xml"/><Relationship Id="rId4" Type="http://schemas.microsoft.com/office/2007/relationships/hdphoto" Target="../media/hdphoto6.wdp"/></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8.xml"/><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1.xml"/><Relationship Id="rId1" Type="http://schemas.openxmlformats.org/officeDocument/2006/relationships/slideLayout" Target="../slideLayouts/slideLayout31.xml"/><Relationship Id="rId4" Type="http://schemas.openxmlformats.org/officeDocument/2006/relationships/image" Target="../media/image79.png"/></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2.xml"/><Relationship Id="rId1" Type="http://schemas.openxmlformats.org/officeDocument/2006/relationships/slideLayout" Target="../slideLayouts/slideLayout31.xml"/></Relationships>
</file>

<file path=ppt/slides/_rels/slide8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3.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4.xml"/><Relationship Id="rId1" Type="http://schemas.openxmlformats.org/officeDocument/2006/relationships/slideLayout" Target="../slideLayouts/slideLayout5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54.xml"/><Relationship Id="rId1" Type="http://schemas.openxmlformats.org/officeDocument/2006/relationships/themeOverride" Target="../theme/themeOverride1.xml"/><Relationship Id="rId5" Type="http://schemas.openxmlformats.org/officeDocument/2006/relationships/image" Target="../media/image83.png"/><Relationship Id="rId4" Type="http://schemas.openxmlformats.org/officeDocument/2006/relationships/image" Target="../media/image82.png"/></Relationships>
</file>

<file path=ppt/slides/_rels/slide86.xml.rels><?xml version="1.0" encoding="UTF-8" standalone="yes"?>
<Relationships xmlns="http://schemas.openxmlformats.org/package/2006/relationships"><Relationship Id="rId3" Type="http://schemas.openxmlformats.org/officeDocument/2006/relationships/hyperlink" Target="https://itk.mitre.org/toolkit-tools/problem-framing/" TargetMode="External"/><Relationship Id="rId2" Type="http://schemas.openxmlformats.org/officeDocument/2006/relationships/notesSlide" Target="../notesSlides/notesSlide86.xml"/><Relationship Id="rId1" Type="http://schemas.openxmlformats.org/officeDocument/2006/relationships/slideLayout" Target="../slideLayouts/slideLayout4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s://unsplash.com/s/photos/group-talking?utm_source=unsplash&amp;utm_medium=referral&amp;utm_content=creditCopyText" TargetMode="External"/><Relationship Id="rId4" Type="http://schemas.openxmlformats.org/officeDocument/2006/relationships/hyperlink" Target="https://unsplash.com/@katekalvach?utm_source=unsplash&amp;utm_medium=referral&amp;utm_content=creditCopyText"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2.xml"/><Relationship Id="rId1" Type="http://schemas.openxmlformats.org/officeDocument/2006/relationships/slideLayout" Target="../slideLayouts/slideLayout47.xml"/><Relationship Id="rId4" Type="http://schemas.openxmlformats.org/officeDocument/2006/relationships/image" Target="../media/image85.svg"/></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3.xml"/><Relationship Id="rId1" Type="http://schemas.openxmlformats.org/officeDocument/2006/relationships/slideLayout" Target="../slideLayouts/slideLayout42.xml"/></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4.xml"/><Relationship Id="rId1" Type="http://schemas.openxmlformats.org/officeDocument/2006/relationships/slideLayout" Target="../slideLayouts/slideLayout42.xml"/></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5.xml"/><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6.xml"/><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B1A19"/>
        </a:solidFill>
        <a:effectLst/>
      </p:bgPr>
    </p:bg>
    <p:spTree>
      <p:nvGrpSpPr>
        <p:cNvPr id="1" name=""/>
        <p:cNvGrpSpPr/>
        <p:nvPr/>
      </p:nvGrpSpPr>
      <p:grpSpPr>
        <a:xfrm>
          <a:off x="0" y="0"/>
          <a:ext cx="0" cy="0"/>
          <a:chOff x="0" y="0"/>
          <a:chExt cx="0" cy="0"/>
        </a:xfrm>
      </p:grpSpPr>
      <p:pic>
        <p:nvPicPr>
          <p:cNvPr id="6" name="Picture 5" descr="A picture containing colorful, dark&#10;&#10;Description automatically generated">
            <a:extLst>
              <a:ext uri="{FF2B5EF4-FFF2-40B4-BE49-F238E27FC236}">
                <a16:creationId xmlns:a16="http://schemas.microsoft.com/office/drawing/2014/main" id="{E16CDFDE-4044-A459-04CC-B8512E5A26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1548" y="97702"/>
            <a:ext cx="6783196" cy="6760298"/>
          </a:xfrm>
          <a:prstGeom prst="rect">
            <a:avLst/>
          </a:prstGeom>
        </p:spPr>
      </p:pic>
      <p:sp>
        <p:nvSpPr>
          <p:cNvPr id="3" name="TextBox 2">
            <a:extLst>
              <a:ext uri="{FF2B5EF4-FFF2-40B4-BE49-F238E27FC236}">
                <a16:creationId xmlns:a16="http://schemas.microsoft.com/office/drawing/2014/main" id="{969B68E2-49A2-74B3-A00F-6781063E480B}"/>
              </a:ext>
            </a:extLst>
          </p:cNvPr>
          <p:cNvSpPr txBox="1"/>
          <p:nvPr/>
        </p:nvSpPr>
        <p:spPr>
          <a:xfrm>
            <a:off x="6001928" y="1530233"/>
            <a:ext cx="6190072" cy="315927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ITK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Certification</a:t>
            </a:r>
          </a:p>
          <a:p>
            <a:pPr marL="0" marR="0" lvl="0" indent="0" algn="ctr" defTabSz="914400" rtl="0" eaLnBrk="1" fontAlgn="auto" latinLnBrk="0" hangingPunct="1">
              <a:lnSpc>
                <a:spcPct val="90000"/>
              </a:lnSpc>
              <a:spcBef>
                <a:spcPct val="0"/>
              </a:spcBef>
              <a:spcAft>
                <a:spcPts val="600"/>
              </a:spcAft>
              <a:buClrTx/>
              <a:buSzTx/>
              <a:buFontTx/>
              <a:buNone/>
              <a:tabLst/>
              <a:defRPr/>
            </a:pPr>
            <a:r>
              <a:rPr lang="en-US" sz="6000" b="1">
                <a:solidFill>
                  <a:prstClr val="white"/>
                </a:solidFill>
                <a:latin typeface="Arial" panose="020B0604020202020204" pitchFamily="34" charset="0"/>
                <a:cs typeface="Arial" panose="020B0604020202020204" pitchFamily="34" charset="0"/>
              </a:rPr>
              <a:t>Jump Start</a:t>
            </a: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5" name="TextBox 4">
            <a:extLst>
              <a:ext uri="{FF2B5EF4-FFF2-40B4-BE49-F238E27FC236}">
                <a16:creationId xmlns:a16="http://schemas.microsoft.com/office/drawing/2014/main" id="{E459E8D9-46EF-A818-E6B1-ECDA3F6915FF}"/>
              </a:ext>
            </a:extLst>
          </p:cNvPr>
          <p:cNvSpPr txBox="1"/>
          <p:nvPr/>
        </p:nvSpPr>
        <p:spPr>
          <a:xfrm>
            <a:off x="415081" y="5993283"/>
            <a:ext cx="6411563" cy="933589"/>
          </a:xfrm>
          <a:prstGeom prst="rect">
            <a:avLst/>
          </a:prstGeom>
          <a:noFill/>
        </p:spPr>
        <p:txBody>
          <a:bodyPr wrap="none" rtlCol="0">
            <a:spAutoFit/>
          </a:bodyPr>
          <a:lstStyle/>
          <a:p>
            <a:pPr defTabSz="1165860">
              <a:spcAft>
                <a:spcPts val="765"/>
              </a:spcAft>
              <a:defRPr/>
            </a:pPr>
            <a:r>
              <a:rPr lang="en-US" sz="2400" b="1">
                <a:solidFill>
                  <a:prstClr val="white"/>
                </a:solidFill>
                <a:latin typeface="Calibri" panose="020F0502020204030204"/>
              </a:rPr>
              <a:t>Accelerating your path towards ITK Certification</a:t>
            </a:r>
          </a:p>
          <a:p>
            <a:pPr defTabSz="1165860">
              <a:spcAft>
                <a:spcPts val="765"/>
              </a:spcAft>
              <a:defRPr/>
            </a:pPr>
            <a:r>
              <a:rPr lang="en-US" sz="2400" b="1">
                <a:solidFill>
                  <a:prstClr val="white"/>
                </a:solidFill>
                <a:latin typeface="Calibri" panose="020F0502020204030204"/>
              </a:rPr>
              <a:t>With Dan Ward and Lynne Cuppernull</a:t>
            </a:r>
          </a:p>
        </p:txBody>
      </p:sp>
      <p:sp>
        <p:nvSpPr>
          <p:cNvPr id="2" name="TextBox 1">
            <a:extLst>
              <a:ext uri="{FF2B5EF4-FFF2-40B4-BE49-F238E27FC236}">
                <a16:creationId xmlns:a16="http://schemas.microsoft.com/office/drawing/2014/main" id="{A4AB580C-C905-8391-EA58-E522B8C4D997}"/>
              </a:ext>
            </a:extLst>
          </p:cNvPr>
          <p:cNvSpPr txBox="1"/>
          <p:nvPr/>
        </p:nvSpPr>
        <p:spPr>
          <a:xfrm>
            <a:off x="8580400" y="4720590"/>
            <a:ext cx="1274708" cy="646331"/>
          </a:xfrm>
          <a:prstGeom prst="rect">
            <a:avLst/>
          </a:prstGeom>
          <a:noFill/>
        </p:spPr>
        <p:txBody>
          <a:bodyPr wrap="none" rtlCol="0">
            <a:spAutoFit/>
          </a:bodyPr>
          <a:lstStyle/>
          <a:p>
            <a:r>
              <a:rPr lang="en-US" sz="3600" b="1" i="1">
                <a:solidFill>
                  <a:schemeClr val="bg1"/>
                </a:solidFill>
              </a:rPr>
              <a:t>Day 1</a:t>
            </a:r>
          </a:p>
        </p:txBody>
      </p:sp>
      <p:sp>
        <p:nvSpPr>
          <p:cNvPr id="4" name="TextBox 3">
            <a:extLst>
              <a:ext uri="{FF2B5EF4-FFF2-40B4-BE49-F238E27FC236}">
                <a16:creationId xmlns:a16="http://schemas.microsoft.com/office/drawing/2014/main" id="{EEB84109-E5C0-B80B-C8FB-612E1993FC41}"/>
              </a:ext>
            </a:extLst>
          </p:cNvPr>
          <p:cNvSpPr txBox="1"/>
          <p:nvPr/>
        </p:nvSpPr>
        <p:spPr>
          <a:xfrm>
            <a:off x="7300343" y="5993283"/>
            <a:ext cx="4763859" cy="430887"/>
          </a:xfrm>
          <a:prstGeom prst="rect">
            <a:avLst/>
          </a:prstGeom>
          <a:noFill/>
        </p:spPr>
        <p:txBody>
          <a:bodyPr wrap="square">
            <a:spAutoFit/>
          </a:bodyPr>
          <a:lstStyle/>
          <a:p>
            <a:r>
              <a:rPr lang="en-US" sz="1050" b="0" i="0" dirty="0">
                <a:solidFill>
                  <a:schemeClr val="bg1"/>
                </a:solidFill>
                <a:effectLst/>
                <a:latin typeface="Verdana" panose="020B0604030504040204" pitchFamily="34" charset="0"/>
              </a:rPr>
              <a:t>©2024 The MITRE Corporation. ALL RIGHTS RESERVED</a:t>
            </a:r>
            <a:br>
              <a:rPr lang="en-US" sz="1050" dirty="0">
                <a:solidFill>
                  <a:schemeClr val="bg1"/>
                </a:solidFill>
              </a:rPr>
            </a:br>
            <a:r>
              <a:rPr lang="en-US" sz="1050" b="0" i="0" dirty="0">
                <a:solidFill>
                  <a:schemeClr val="bg1"/>
                </a:solidFill>
                <a:effectLst/>
                <a:latin typeface="Verdana" panose="020B0604030504040204" pitchFamily="34" charset="0"/>
              </a:rPr>
              <a:t>Approved for public release. Distribution unlimited 24-02352-12</a:t>
            </a:r>
            <a:endParaRPr lang="en-US" sz="1050" dirty="0">
              <a:solidFill>
                <a:schemeClr val="bg1"/>
              </a:solidFill>
            </a:endParaRPr>
          </a:p>
        </p:txBody>
      </p:sp>
      <p:sp>
        <p:nvSpPr>
          <p:cNvPr id="7" name="TextBox 6">
            <a:extLst>
              <a:ext uri="{FF2B5EF4-FFF2-40B4-BE49-F238E27FC236}">
                <a16:creationId xmlns:a16="http://schemas.microsoft.com/office/drawing/2014/main" id="{565131D7-51CA-C7D1-2946-D3251CFF1343}"/>
              </a:ext>
            </a:extLst>
          </p:cNvPr>
          <p:cNvSpPr txBox="1"/>
          <p:nvPr/>
        </p:nvSpPr>
        <p:spPr>
          <a:xfrm>
            <a:off x="9242997" y="6496246"/>
            <a:ext cx="2949003" cy="246221"/>
          </a:xfrm>
          <a:prstGeom prst="rect">
            <a:avLst/>
          </a:prstGeom>
          <a:noFill/>
        </p:spPr>
        <p:txBody>
          <a:bodyPr wrap="square">
            <a:spAutoFit/>
          </a:bodyPr>
          <a:lstStyle/>
          <a:p>
            <a:r>
              <a:rPr lang="en-US" sz="1000" b="0" i="0" dirty="0">
                <a:solidFill>
                  <a:schemeClr val="bg1"/>
                </a:solidFill>
                <a:effectLst/>
                <a:latin typeface="Source Sans Pro" panose="020B0503030403020204" pitchFamily="34" charset="0"/>
              </a:rPr>
              <a:t>This work is licensed under CC BY-SA 4.0.</a:t>
            </a:r>
            <a:endParaRPr lang="en-US" sz="1000" dirty="0">
              <a:solidFill>
                <a:schemeClr val="bg1"/>
              </a:solidFill>
            </a:endParaRPr>
          </a:p>
        </p:txBody>
      </p:sp>
    </p:spTree>
    <p:extLst>
      <p:ext uri="{BB962C8B-B14F-4D97-AF65-F5344CB8AC3E}">
        <p14:creationId xmlns:p14="http://schemas.microsoft.com/office/powerpoint/2010/main" val="2609763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42731D-27B2-4F10-8CB3-8642AB394CA6}"/>
              </a:ext>
            </a:extLst>
          </p:cNvPr>
          <p:cNvSpPr txBox="1"/>
          <p:nvPr/>
        </p:nvSpPr>
        <p:spPr>
          <a:xfrm>
            <a:off x="81643" y="493761"/>
            <a:ext cx="11928021"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200" b="0" i="0" u="none" strike="noStrike" kern="1200" cap="none" spc="0" normalizeH="0" baseline="0" noProof="0">
                <a:ln>
                  <a:noFill/>
                </a:ln>
                <a:solidFill>
                  <a:prstClr val="black"/>
                </a:solidFill>
                <a:effectLst/>
                <a:uLnTx/>
                <a:uFillTx/>
                <a:latin typeface="Calibri" panose="020F0502020204030204"/>
                <a:ea typeface="+mn-ea"/>
                <a:cs typeface="+mn-cs"/>
              </a:rPr>
              <a:t>EXPERIMENT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a:ln>
                <a:noFill/>
              </a:ln>
              <a:solidFill>
                <a:srgbClr val="FF0000"/>
              </a:solidFill>
              <a:effectLst/>
              <a:uLnTx/>
              <a:uFillTx/>
              <a:latin typeface="Jokerman" panose="04090605060D06020702"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INTERVENTION</a:t>
            </a:r>
            <a:r>
              <a:rPr kumimoji="0" lang="en-US" sz="8800" b="0" i="0" u="none" strike="noStrike" kern="1200" cap="none" spc="0" normalizeH="0" baseline="0" noProof="0">
                <a:ln>
                  <a:noFill/>
                </a:ln>
                <a:solidFill>
                  <a:prstClr val="black"/>
                </a:solidFill>
                <a:effectLst/>
                <a:uLnTx/>
                <a:uFillTx/>
                <a:latin typeface="Calibri" panose="020F0502020204030204"/>
                <a:ea typeface="+mn-ea"/>
                <a:cs typeface="+mn-cs"/>
              </a:rPr>
              <a:t> + </a:t>
            </a:r>
            <a:r>
              <a:rPr kumimoji="0" lang="en-US" sz="8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OBSERVATIONS</a:t>
            </a:r>
          </a:p>
        </p:txBody>
      </p:sp>
      <p:sp>
        <p:nvSpPr>
          <p:cNvPr id="3" name="Equals 2">
            <a:extLst>
              <a:ext uri="{FF2B5EF4-FFF2-40B4-BE49-F238E27FC236}">
                <a16:creationId xmlns:a16="http://schemas.microsoft.com/office/drawing/2014/main" id="{958061C4-16DD-40C2-99BD-86F2BA7520BA}"/>
              </a:ext>
            </a:extLst>
          </p:cNvPr>
          <p:cNvSpPr/>
          <p:nvPr/>
        </p:nvSpPr>
        <p:spPr>
          <a:xfrm>
            <a:off x="5135335" y="2675744"/>
            <a:ext cx="1820636" cy="1153305"/>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73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733841" y="325704"/>
            <a:ext cx="7263950" cy="6206591"/>
          </a:xfrm>
        </p:spPr>
        <p:txBody>
          <a:bodyPr>
            <a:normAutofit/>
          </a:bodyPr>
          <a:lstStyle/>
          <a:p>
            <a:pPr marL="0" indent="0">
              <a:buNone/>
            </a:pPr>
            <a:r>
              <a:rPr lang="en-US" sz="3600"/>
              <a:t>“Trying to do </a:t>
            </a:r>
            <a:r>
              <a:rPr lang="en-US" sz="3600" b="1">
                <a:solidFill>
                  <a:srgbClr val="C00000"/>
                </a:solidFill>
              </a:rPr>
              <a:t>too much </a:t>
            </a:r>
            <a:r>
              <a:rPr lang="en-US" sz="3600"/>
              <a:t>in a single experiment greatly increases the probability that the experiment will generate little in the way of useful information or experience, and therefore </a:t>
            </a:r>
            <a:r>
              <a:rPr lang="en-US" sz="3600" b="1">
                <a:solidFill>
                  <a:srgbClr val="C00000"/>
                </a:solidFill>
              </a:rPr>
              <a:t>be of little value</a:t>
            </a:r>
            <a:r>
              <a:rPr lang="en-US" sz="3600"/>
              <a:t>. </a:t>
            </a:r>
          </a:p>
          <a:p>
            <a:pPr marL="0" indent="0">
              <a:buNone/>
            </a:pPr>
            <a:endParaRPr lang="en-US" sz="3600" b="1"/>
          </a:p>
          <a:p>
            <a:pPr marL="0" indent="0">
              <a:buNone/>
            </a:pPr>
            <a:r>
              <a:rPr lang="en-US" sz="3600"/>
              <a:t>“Overly ambitious efforts are a </a:t>
            </a:r>
            <a:r>
              <a:rPr lang="en-US" sz="3600" b="1">
                <a:solidFill>
                  <a:srgbClr val="C00000"/>
                </a:solidFill>
              </a:rPr>
              <a:t>waste of time, talent, and resources</a:t>
            </a:r>
            <a:r>
              <a:rPr lang="en-US" sz="3600" b="1"/>
              <a:t>.”</a:t>
            </a:r>
          </a:p>
          <a:p>
            <a:pPr marL="0" indent="0" algn="r">
              <a:buNone/>
            </a:pPr>
            <a:r>
              <a:rPr lang="en-US" sz="3200" b="1" i="1"/>
              <a:t>Campaign of Experiments, </a:t>
            </a:r>
            <a:r>
              <a:rPr lang="en-US" sz="3200" err="1"/>
              <a:t>pg</a:t>
            </a:r>
            <a:r>
              <a:rPr lang="en-US" sz="3200"/>
              <a:t> 3</a:t>
            </a:r>
          </a:p>
          <a:p>
            <a:pPr marL="0" indent="0">
              <a:buNone/>
            </a:pPr>
            <a:endParaRPr lang="en-US" sz="3200"/>
          </a:p>
        </p:txBody>
      </p:sp>
      <p:pic>
        <p:nvPicPr>
          <p:cNvPr id="2" name="Picture 1">
            <a:extLst>
              <a:ext uri="{FF2B5EF4-FFF2-40B4-BE49-F238E27FC236}">
                <a16:creationId xmlns:a16="http://schemas.microsoft.com/office/drawing/2014/main" id="{07D56F7B-4140-4595-8A86-A9DA912EF193}"/>
              </a:ext>
            </a:extLst>
          </p:cNvPr>
          <p:cNvPicPr>
            <a:picLocks noChangeAspect="1"/>
          </p:cNvPicPr>
          <p:nvPr/>
        </p:nvPicPr>
        <p:blipFill>
          <a:blip r:embed="rId3"/>
          <a:stretch>
            <a:fillRect/>
          </a:stretch>
        </p:blipFill>
        <p:spPr>
          <a:xfrm>
            <a:off x="0" y="0"/>
            <a:ext cx="4495215" cy="6797310"/>
          </a:xfrm>
          <a:prstGeom prst="rect">
            <a:avLst/>
          </a:prstGeom>
        </p:spPr>
      </p:pic>
      <p:sp>
        <p:nvSpPr>
          <p:cNvPr id="4" name="TextBox 3">
            <a:extLst>
              <a:ext uri="{FF2B5EF4-FFF2-40B4-BE49-F238E27FC236}">
                <a16:creationId xmlns:a16="http://schemas.microsoft.com/office/drawing/2014/main" id="{6F768BCB-CC58-869D-4C62-A326D17A740B}"/>
              </a:ext>
            </a:extLst>
          </p:cNvPr>
          <p:cNvSpPr txBox="1"/>
          <p:nvPr/>
        </p:nvSpPr>
        <p:spPr>
          <a:xfrm>
            <a:off x="5181600" y="6347629"/>
            <a:ext cx="6096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https://apps.dtic.mil/sti/pdfs/ADA457167.pdf</a:t>
            </a:r>
          </a:p>
        </p:txBody>
      </p:sp>
    </p:spTree>
    <p:extLst>
      <p:ext uri="{BB962C8B-B14F-4D97-AF65-F5344CB8AC3E}">
        <p14:creationId xmlns:p14="http://schemas.microsoft.com/office/powerpoint/2010/main" val="3855377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3AF0FCC3-0616-B9DD-FCE5-C59D6776302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6" name="TextBox 5">
            <a:extLst>
              <a:ext uri="{FF2B5EF4-FFF2-40B4-BE49-F238E27FC236}">
                <a16:creationId xmlns:a16="http://schemas.microsoft.com/office/drawing/2014/main" id="{F15D0BF7-3FED-EA33-088B-957E3DCEC822}"/>
              </a:ext>
            </a:extLst>
          </p:cNvPr>
          <p:cNvSpPr txBox="1"/>
          <p:nvPr/>
        </p:nvSpPr>
        <p:spPr>
          <a:xfrm>
            <a:off x="7042408" y="1561055"/>
            <a:ext cx="5290249" cy="4417714"/>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200" b="1" i="0" u="none" strike="noStrike" kern="1200" cap="none" spc="0" normalizeH="0" baseline="0" noProof="0">
                <a:ln>
                  <a:noFill/>
                </a:ln>
                <a:solidFill>
                  <a:srgbClr val="C00000"/>
                </a:solidFill>
                <a:effectLst/>
                <a:uLnTx/>
                <a:uFillTx/>
                <a:latin typeface="Calibri"/>
                <a:ea typeface="+mn-ea"/>
                <a:cs typeface="+mn-cs"/>
              </a:rPr>
              <a:t>R</a:t>
            </a:r>
            <a:r>
              <a:rPr kumimoji="0" lang="en-US" sz="4800" b="1" i="0" u="none" strike="noStrike" kern="1200" cap="none" spc="0" normalizeH="0" baseline="0" noProof="0">
                <a:ln>
                  <a:noFill/>
                </a:ln>
                <a:solidFill>
                  <a:prstClr val="black"/>
                </a:solidFill>
                <a:effectLst/>
                <a:uLnTx/>
                <a:uFillTx/>
                <a:latin typeface="Calibri"/>
                <a:ea typeface="+mn-ea"/>
                <a:cs typeface="+mn-cs"/>
              </a:rPr>
              <a:t>APID</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200" b="1" i="0" u="none" strike="noStrike" kern="1200" cap="none" spc="0" normalizeH="0" baseline="0" noProof="0">
                <a:ln>
                  <a:noFill/>
                </a:ln>
                <a:solidFill>
                  <a:srgbClr val="0070C0"/>
                </a:solidFill>
                <a:effectLst/>
                <a:uLnTx/>
                <a:uFillTx/>
                <a:latin typeface="Calibri"/>
                <a:ea typeface="+mn-ea"/>
                <a:cs typeface="+mn-cs"/>
              </a:rPr>
              <a:t>I</a:t>
            </a:r>
            <a:r>
              <a:rPr kumimoji="0" lang="en-US" sz="4800" b="1" i="0" u="none" strike="noStrike" kern="1200" cap="none" spc="0" normalizeH="0" baseline="0" noProof="0">
                <a:ln>
                  <a:noFill/>
                </a:ln>
                <a:solidFill>
                  <a:prstClr val="black"/>
                </a:solidFill>
                <a:effectLst/>
                <a:uLnTx/>
                <a:uFillTx/>
                <a:latin typeface="Calibri"/>
                <a:ea typeface="+mn-ea"/>
                <a:cs typeface="+mn-cs"/>
              </a:rPr>
              <a:t>TERATIVE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200" b="1" i="0" u="none" strike="noStrike" kern="1200" cap="none" spc="0" normalizeH="0" baseline="0" noProof="0">
                <a:ln>
                  <a:noFill/>
                </a:ln>
                <a:solidFill>
                  <a:srgbClr val="7030A0"/>
                </a:solidFill>
                <a:effectLst/>
                <a:uLnTx/>
                <a:uFillTx/>
                <a:latin typeface="Calibri"/>
                <a:ea typeface="+mn-ea"/>
                <a:cs typeface="+mn-cs"/>
              </a:rPr>
              <a:t>C</a:t>
            </a:r>
            <a:r>
              <a:rPr kumimoji="0" lang="en-US" sz="4800" b="1" i="0" u="none" strike="noStrike" kern="1200" cap="none" spc="0" normalizeH="0" baseline="0" noProof="0">
                <a:ln>
                  <a:noFill/>
                </a:ln>
                <a:solidFill>
                  <a:prstClr val="black"/>
                </a:solidFill>
                <a:effectLst/>
                <a:uLnTx/>
                <a:uFillTx/>
                <a:latin typeface="Calibri"/>
                <a:ea typeface="+mn-ea"/>
                <a:cs typeface="+mn-cs"/>
              </a:rPr>
              <a:t>OLLABORATIVE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7200" b="1" i="0" u="none" strike="noStrike" kern="1200" cap="none" spc="0" normalizeH="0" baseline="0" noProof="0">
                <a:ln>
                  <a:noFill/>
                </a:ln>
                <a:solidFill>
                  <a:srgbClr val="00B050"/>
                </a:solidFill>
                <a:effectLst/>
                <a:uLnTx/>
                <a:uFillTx/>
                <a:latin typeface="Calibri"/>
                <a:ea typeface="+mn-ea"/>
                <a:cs typeface="+mn-cs"/>
              </a:rPr>
              <a:t>E</a:t>
            </a:r>
            <a:r>
              <a:rPr kumimoji="0" lang="en-US" sz="4800" b="1" i="0" u="none" strike="noStrike" kern="1200" cap="none" spc="0" normalizeH="0" baseline="0" noProof="0">
                <a:ln>
                  <a:noFill/>
                </a:ln>
                <a:solidFill>
                  <a:prstClr val="black"/>
                </a:solidFill>
                <a:effectLst/>
                <a:uLnTx/>
                <a:uFillTx/>
                <a:latin typeface="Calibri"/>
                <a:ea typeface="+mn-ea"/>
                <a:cs typeface="+mn-cs"/>
              </a:rPr>
              <a:t>XPERIMENTS</a:t>
            </a:r>
          </a:p>
        </p:txBody>
      </p:sp>
    </p:spTree>
    <p:extLst>
      <p:ext uri="{BB962C8B-B14F-4D97-AF65-F5344CB8AC3E}">
        <p14:creationId xmlns:p14="http://schemas.microsoft.com/office/powerpoint/2010/main" val="2645451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3A5D4F-C874-408A-B6E3-DAC8AAD80FB1}"/>
              </a:ext>
            </a:extLst>
          </p:cNvPr>
          <p:cNvPicPr>
            <a:picLocks noChangeAspect="1"/>
          </p:cNvPicPr>
          <p:nvPr/>
        </p:nvPicPr>
        <p:blipFill>
          <a:blip r:embed="rId3"/>
          <a:stretch>
            <a:fillRect/>
          </a:stretch>
        </p:blipFill>
        <p:spPr>
          <a:xfrm>
            <a:off x="-1" y="0"/>
            <a:ext cx="12210089" cy="6858000"/>
          </a:xfrm>
          <a:prstGeom prst="rect">
            <a:avLst/>
          </a:prstGeom>
        </p:spPr>
      </p:pic>
      <p:sp>
        <p:nvSpPr>
          <p:cNvPr id="3" name="TextBox 2">
            <a:extLst>
              <a:ext uri="{FF2B5EF4-FFF2-40B4-BE49-F238E27FC236}">
                <a16:creationId xmlns:a16="http://schemas.microsoft.com/office/drawing/2014/main" id="{95BDC970-DEB9-4789-AFB8-163EAB5CD7BC}"/>
              </a:ext>
            </a:extLst>
          </p:cNvPr>
          <p:cNvSpPr txBox="1"/>
          <p:nvPr/>
        </p:nvSpPr>
        <p:spPr>
          <a:xfrm>
            <a:off x="923108" y="52253"/>
            <a:ext cx="6417962" cy="6278642"/>
          </a:xfrm>
          <a:prstGeom prst="rect">
            <a:avLst/>
          </a:prstGeom>
          <a:solidFill>
            <a:srgbClr val="3B3838">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panose="020F0502020204030204"/>
                <a:ea typeface="+mn-ea"/>
                <a:cs typeface="+mn-cs"/>
              </a:rPr>
              <a:t>“… give yourself permission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Calibri" panose="020F0502020204030204"/>
                <a:ea typeface="+mn-ea"/>
                <a:cs typeface="+mn-cs"/>
              </a:rPr>
              <a:t>be more curious</a:t>
            </a:r>
            <a:r>
              <a:rPr kumimoji="0" lang="en-US" sz="4800" b="0" i="0" u="none" strike="noStrike" kern="1200" cap="none" spc="0" normalizeH="0" baseline="0" noProof="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panose="020F0502020204030204"/>
                <a:ea typeface="+mn-ea"/>
                <a:cs typeface="+mn-cs"/>
              </a:rPr>
              <a:t>than absolutely correct…”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r" defTabSz="914400" rtl="0" eaLnBrk="1" fontAlgn="auto" latinLnBrk="0" hangingPunct="1">
              <a:lnSpc>
                <a:spcPct val="100000"/>
              </a:lnSpc>
              <a:spcBef>
                <a:spcPts val="0"/>
              </a:spcBef>
              <a:spcAft>
                <a:spcPts val="0"/>
              </a:spcAft>
              <a:buClrTx/>
              <a:buSzTx/>
              <a:buFontTx/>
              <a:buChar char="-"/>
              <a:tabLst/>
              <a:defRPr/>
            </a:pPr>
            <a:r>
              <a:rPr kumimoji="0" lang="en-US" sz="4800" b="0" i="0" u="none" strike="noStrike" kern="1200" cap="none" spc="0" normalizeH="0" baseline="0" noProof="0">
                <a:ln>
                  <a:noFill/>
                </a:ln>
                <a:solidFill>
                  <a:prstClr val="white"/>
                </a:solidFill>
                <a:effectLst/>
                <a:uLnTx/>
                <a:uFillTx/>
                <a:latin typeface="Calibri" panose="020F0502020204030204"/>
                <a:ea typeface="+mn-ea"/>
                <a:cs typeface="+mn-cs"/>
              </a:rPr>
              <a:t>Amy Whitaker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a:ln>
                  <a:noFill/>
                </a:ln>
                <a:solidFill>
                  <a:prstClr val="white"/>
                </a:solidFill>
                <a:effectLst/>
                <a:uLnTx/>
                <a:uFillTx/>
                <a:latin typeface="Calibri" panose="020F0502020204030204"/>
                <a:ea typeface="+mn-ea"/>
                <a:cs typeface="+mn-cs"/>
              </a:rPr>
              <a:t>Art Thinking</a:t>
            </a:r>
          </a:p>
        </p:txBody>
      </p:sp>
      <p:pic>
        <p:nvPicPr>
          <p:cNvPr id="4" name="Picture 3">
            <a:extLst>
              <a:ext uri="{FF2B5EF4-FFF2-40B4-BE49-F238E27FC236}">
                <a16:creationId xmlns:a16="http://schemas.microsoft.com/office/drawing/2014/main" id="{505E7970-6CC9-4633-BF5C-5E85C68EEE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107858">
            <a:off x="-140716" y="3640233"/>
            <a:ext cx="3189859" cy="3189859"/>
          </a:xfrm>
          <a:prstGeom prst="rect">
            <a:avLst/>
          </a:prstGeom>
        </p:spPr>
      </p:pic>
    </p:spTree>
    <p:extLst>
      <p:ext uri="{BB962C8B-B14F-4D97-AF65-F5344CB8AC3E}">
        <p14:creationId xmlns:p14="http://schemas.microsoft.com/office/powerpoint/2010/main" val="121686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2810EA4A-D297-4DD2-93C5-31115F58E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9">
            <a:extLst>
              <a:ext uri="{FF2B5EF4-FFF2-40B4-BE49-F238E27FC236}">
                <a16:creationId xmlns:a16="http://schemas.microsoft.com/office/drawing/2014/main" id="{6FF42514-8879-4726-A5DC-9181A01AE5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rcRect l="9003" t="45716" r="30135" b="9820"/>
          <a:stretch>
            <a:fillRect/>
          </a:stretch>
        </p:blipFill>
        <p:spPr>
          <a:xfrm rot="5400000">
            <a:off x="3752077" y="2019878"/>
            <a:ext cx="6858000" cy="2818244"/>
          </a:xfrm>
          <a:custGeom>
            <a:avLst/>
            <a:gdLst>
              <a:gd name="connsiteX0" fmla="*/ 0 w 6858000"/>
              <a:gd name="connsiteY0" fmla="*/ 2818244 h 2818244"/>
              <a:gd name="connsiteX1" fmla="*/ 0 w 6858000"/>
              <a:gd name="connsiteY1" fmla="*/ 0 h 2818244"/>
              <a:gd name="connsiteX2" fmla="*/ 6858000 w 6858000"/>
              <a:gd name="connsiteY2" fmla="*/ 0 h 2818244"/>
              <a:gd name="connsiteX3" fmla="*/ 6857999 w 6858000"/>
              <a:gd name="connsiteY3" fmla="*/ 2818244 h 2818244"/>
            </a:gdLst>
            <a:ahLst/>
            <a:cxnLst>
              <a:cxn ang="0">
                <a:pos x="connsiteX0" y="connsiteY0"/>
              </a:cxn>
              <a:cxn ang="0">
                <a:pos x="connsiteX1" y="connsiteY1"/>
              </a:cxn>
              <a:cxn ang="0">
                <a:pos x="connsiteX2" y="connsiteY2"/>
              </a:cxn>
              <a:cxn ang="0">
                <a:pos x="connsiteX3" y="connsiteY3"/>
              </a:cxn>
            </a:cxnLst>
            <a:rect l="l" t="t" r="r" b="b"/>
            <a:pathLst>
              <a:path w="6858000" h="2818244">
                <a:moveTo>
                  <a:pt x="0" y="2818244"/>
                </a:moveTo>
                <a:lnTo>
                  <a:pt x="0" y="0"/>
                </a:lnTo>
                <a:lnTo>
                  <a:pt x="6858000" y="0"/>
                </a:lnTo>
                <a:lnTo>
                  <a:pt x="6857999" y="2818244"/>
                </a:lnTo>
                <a:close/>
              </a:path>
            </a:pathLst>
          </a:custGeom>
        </p:spPr>
      </p:pic>
      <p:sp>
        <p:nvSpPr>
          <p:cNvPr id="3" name="TextBox 2">
            <a:extLst>
              <a:ext uri="{FF2B5EF4-FFF2-40B4-BE49-F238E27FC236}">
                <a16:creationId xmlns:a16="http://schemas.microsoft.com/office/drawing/2014/main" id="{0352CD70-B1D8-40D2-85BE-CF48012E4A2E}"/>
              </a:ext>
            </a:extLst>
          </p:cNvPr>
          <p:cNvSpPr txBox="1"/>
          <p:nvPr/>
        </p:nvSpPr>
        <p:spPr>
          <a:xfrm>
            <a:off x="7934133" y="1118937"/>
            <a:ext cx="4162611" cy="3887961"/>
          </a:xfrm>
          <a:prstGeom prst="rect">
            <a:avLst/>
          </a:prstGeom>
        </p:spPr>
        <p:txBody>
          <a:bodyPr vert="horz" lIns="91440" tIns="45720" rIns="91440" bIns="45720" rtlCol="0" anchor="b">
            <a:normAutofit fontScale="92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a:noFill/>
                </a:ln>
                <a:solidFill>
                  <a:srgbClr val="FFFFFF"/>
                </a:solidFill>
                <a:effectLst/>
                <a:uLnTx/>
                <a:uFillTx/>
                <a:latin typeface="Calibri"/>
                <a:ea typeface="+mn-ea"/>
                <a:cs typeface="+mn-cs"/>
              </a:rPr>
              <a:t>What do you want to learn?</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5400" b="1"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a:noFill/>
                </a:ln>
                <a:solidFill>
                  <a:srgbClr val="FFFFFF"/>
                </a:solidFill>
                <a:effectLst/>
                <a:uLnTx/>
                <a:uFillTx/>
                <a:latin typeface="Calibri"/>
                <a:ea typeface="+mn-ea"/>
                <a:cs typeface="+mn-cs"/>
              </a:rPr>
              <a:t>What kind of experiment could you do?</a:t>
            </a:r>
          </a:p>
        </p:txBody>
      </p:sp>
      <p:sp>
        <p:nvSpPr>
          <p:cNvPr id="12" name="Rectangle 11">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12946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3E4EA82-5FA5-4706-9359-FF1AB02BD6C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804672" y="1587736"/>
            <a:ext cx="6137549" cy="3682528"/>
          </a:xfrm>
          <a:prstGeom prst="rect">
            <a:avLst/>
          </a:prstGeom>
        </p:spPr>
      </p:pic>
    </p:spTree>
    <p:extLst>
      <p:ext uri="{BB962C8B-B14F-4D97-AF65-F5344CB8AC3E}">
        <p14:creationId xmlns:p14="http://schemas.microsoft.com/office/powerpoint/2010/main" val="867533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our persons sitting on concrete bench">
            <a:extLst>
              <a:ext uri="{FF2B5EF4-FFF2-40B4-BE49-F238E27FC236}">
                <a16:creationId xmlns:a16="http://schemas.microsoft.com/office/drawing/2014/main" id="{0C8D75A0-1D00-4CB1-BB69-19548653B25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8A1F910-E444-4ED3-B07E-2ED2F546C543}"/>
              </a:ext>
            </a:extLst>
          </p:cNvPr>
          <p:cNvSpPr txBox="1"/>
          <p:nvPr/>
        </p:nvSpPr>
        <p:spPr>
          <a:xfrm>
            <a:off x="8104317" y="3326271"/>
            <a:ext cx="3852041" cy="2830541"/>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Share Your Answer!</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Describe your E</a:t>
            </a:r>
            <a:r>
              <a:rPr kumimoji="0" lang="en-US" sz="36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xperiment</a:t>
            </a:r>
            <a:endPar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73"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F046850-66E2-487C-8C93-A32EDBDF7B42}"/>
              </a:ext>
            </a:extLst>
          </p:cNvPr>
          <p:cNvSpPr/>
          <p:nvPr/>
        </p:nvSpPr>
        <p:spPr>
          <a:xfrm>
            <a:off x="0" y="6488658"/>
            <a:ext cx="236487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11111"/>
                </a:solidFill>
                <a:effectLst/>
                <a:uLnTx/>
                <a:uFillTx/>
                <a:latin typeface="-apple-system"/>
                <a:ea typeface="+mn-ea"/>
                <a:cs typeface="+mn-cs"/>
              </a:rPr>
              <a:t>Photo by </a:t>
            </a:r>
            <a:r>
              <a:rPr kumimoji="0" lang="en-US" sz="1200" b="0" i="0" u="none" strike="noStrike" kern="1200" cap="none" spc="0" normalizeH="0" baseline="0" noProof="0">
                <a:ln>
                  <a:noFill/>
                </a:ln>
                <a:solidFill>
                  <a:srgbClr val="767676"/>
                </a:solidFill>
                <a:effectLst/>
                <a:uLnTx/>
                <a:uFillTx/>
                <a:latin typeface="-apple-system"/>
                <a:ea typeface="+mn-ea"/>
                <a:cs typeface="+mn-cs"/>
                <a:hlinkClick r:id="rId4"/>
              </a:rPr>
              <a:t>Kate </a:t>
            </a:r>
            <a:r>
              <a:rPr kumimoji="0" lang="en-US" sz="1200" b="0" i="0" u="none" strike="noStrike" kern="1200" cap="none" spc="0" normalizeH="0" baseline="0" noProof="0" err="1">
                <a:ln>
                  <a:noFill/>
                </a:ln>
                <a:solidFill>
                  <a:srgbClr val="767676"/>
                </a:solidFill>
                <a:effectLst/>
                <a:uLnTx/>
                <a:uFillTx/>
                <a:latin typeface="-apple-system"/>
                <a:ea typeface="+mn-ea"/>
                <a:cs typeface="+mn-cs"/>
                <a:hlinkClick r:id="rId4"/>
              </a:rPr>
              <a:t>Kalvach</a:t>
            </a:r>
            <a:r>
              <a:rPr kumimoji="0" lang="en-US" sz="1200" b="0" i="0" u="none" strike="noStrike" kern="1200" cap="none" spc="0" normalizeH="0" baseline="0" noProof="0">
                <a:ln>
                  <a:noFill/>
                </a:ln>
                <a:solidFill>
                  <a:srgbClr val="111111"/>
                </a:solidFill>
                <a:effectLst/>
                <a:uLnTx/>
                <a:uFillTx/>
                <a:latin typeface="-apple-system"/>
                <a:ea typeface="+mn-ea"/>
                <a:cs typeface="+mn-cs"/>
              </a:rPr>
              <a:t> on </a:t>
            </a:r>
            <a:r>
              <a:rPr kumimoji="0" lang="en-US" sz="1200" b="0" i="0" u="none" strike="noStrike" kern="1200" cap="none" spc="0" normalizeH="0" baseline="0" noProof="0" err="1">
                <a:ln>
                  <a:noFill/>
                </a:ln>
                <a:solidFill>
                  <a:srgbClr val="767676"/>
                </a:solidFill>
                <a:effectLst/>
                <a:uLnTx/>
                <a:uFillTx/>
                <a:latin typeface="-apple-system"/>
                <a:ea typeface="+mn-ea"/>
                <a:cs typeface="+mn-cs"/>
                <a:hlinkClick r:id="rId5"/>
              </a:rPr>
              <a:t>Unsplash</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2032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banner from the ceiling&#10;&#10;Description automatically generated">
            <a:extLst>
              <a:ext uri="{FF2B5EF4-FFF2-40B4-BE49-F238E27FC236}">
                <a16:creationId xmlns:a16="http://schemas.microsoft.com/office/drawing/2014/main" id="{1B6799E1-00B8-40CD-8285-1E54F0D1DCAC}"/>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635110" y="-1870718"/>
            <a:ext cx="12827110" cy="9658059"/>
          </a:xfrm>
          <a:prstGeom prst="rect">
            <a:avLst/>
          </a:prstGeom>
        </p:spPr>
      </p:pic>
      <p:sp>
        <p:nvSpPr>
          <p:cNvPr id="3" name="Slide Number Placeholder 2" hidden="1">
            <a:extLst>
              <a:ext uri="{FF2B5EF4-FFF2-40B4-BE49-F238E27FC236}">
                <a16:creationId xmlns:a16="http://schemas.microsoft.com/office/drawing/2014/main" id="{D2E6B296-6182-F89F-772F-EFD876371D36}"/>
              </a:ext>
            </a:extLst>
          </p:cNvPr>
          <p:cNvSpPr>
            <a:spLocks noGrp="1"/>
          </p:cNvSpPr>
          <p:nvPr>
            <p:ph type="sldNum" sz="quarter" idx="12"/>
          </p:nvPr>
        </p:nvSpPr>
        <p:spPr/>
        <p:txBody>
          <a:bodyPr/>
          <a:lstStyle/>
          <a:p>
            <a:pPr>
              <a:spcAft>
                <a:spcPts val="600"/>
              </a:spcAft>
            </a:pPr>
            <a:fld id="{1F3D2CA0-7DA5-4DC2-8CAB-75107327D61D}" type="slidenum">
              <a:rPr lang="en-US" smtClean="0"/>
              <a:pPr>
                <a:spcAft>
                  <a:spcPts val="600"/>
                </a:spcAft>
              </a:pPr>
              <a:t>16</a:t>
            </a:fld>
            <a:endParaRPr lang="en-US"/>
          </a:p>
        </p:txBody>
      </p:sp>
      <p:sp>
        <p:nvSpPr>
          <p:cNvPr id="8" name="Rounded Rectangle 7">
            <a:extLst>
              <a:ext uri="{FF2B5EF4-FFF2-40B4-BE49-F238E27FC236}">
                <a16:creationId xmlns:a16="http://schemas.microsoft.com/office/drawing/2014/main" id="{8637D20B-7E3E-7C77-F929-B485C196D90F}"/>
              </a:ext>
            </a:extLst>
          </p:cNvPr>
          <p:cNvSpPr/>
          <p:nvPr/>
        </p:nvSpPr>
        <p:spPr>
          <a:xfrm>
            <a:off x="419100" y="5501640"/>
            <a:ext cx="2552700" cy="670560"/>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Tools</a:t>
            </a:r>
          </a:p>
        </p:txBody>
      </p:sp>
      <p:sp>
        <p:nvSpPr>
          <p:cNvPr id="9" name="Rounded Rectangle 8">
            <a:extLst>
              <a:ext uri="{FF2B5EF4-FFF2-40B4-BE49-F238E27FC236}">
                <a16:creationId xmlns:a16="http://schemas.microsoft.com/office/drawing/2014/main" id="{354740C4-F6CF-6B13-EC02-F14C0613F0A7}"/>
              </a:ext>
            </a:extLst>
          </p:cNvPr>
          <p:cNvSpPr/>
          <p:nvPr/>
        </p:nvSpPr>
        <p:spPr>
          <a:xfrm>
            <a:off x="9258300" y="5501640"/>
            <a:ext cx="2552700" cy="670560"/>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Teammates</a:t>
            </a:r>
          </a:p>
        </p:txBody>
      </p:sp>
      <p:sp>
        <p:nvSpPr>
          <p:cNvPr id="10" name="Rounded Rectangle 9">
            <a:extLst>
              <a:ext uri="{FF2B5EF4-FFF2-40B4-BE49-F238E27FC236}">
                <a16:creationId xmlns:a16="http://schemas.microsoft.com/office/drawing/2014/main" id="{3F438FED-53A3-AC46-AFB2-98DEFA45729C}"/>
              </a:ext>
            </a:extLst>
          </p:cNvPr>
          <p:cNvSpPr/>
          <p:nvPr/>
        </p:nvSpPr>
        <p:spPr>
          <a:xfrm>
            <a:off x="6311900" y="5501640"/>
            <a:ext cx="2552700" cy="670560"/>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Training</a:t>
            </a:r>
          </a:p>
        </p:txBody>
      </p:sp>
      <p:sp>
        <p:nvSpPr>
          <p:cNvPr id="11" name="Rounded Rectangle 10">
            <a:extLst>
              <a:ext uri="{FF2B5EF4-FFF2-40B4-BE49-F238E27FC236}">
                <a16:creationId xmlns:a16="http://schemas.microsoft.com/office/drawing/2014/main" id="{E445C027-AA08-BEA8-5B8A-260336A9AA80}"/>
              </a:ext>
            </a:extLst>
          </p:cNvPr>
          <p:cNvSpPr/>
          <p:nvPr/>
        </p:nvSpPr>
        <p:spPr>
          <a:xfrm>
            <a:off x="3365500" y="5501640"/>
            <a:ext cx="2552700" cy="670560"/>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Techniques</a:t>
            </a:r>
          </a:p>
        </p:txBody>
      </p:sp>
    </p:spTree>
    <p:extLst>
      <p:ext uri="{BB962C8B-B14F-4D97-AF65-F5344CB8AC3E}">
        <p14:creationId xmlns:p14="http://schemas.microsoft.com/office/powerpoint/2010/main" val="203261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4D794155-8D9E-1E2B-94AD-F36F833AEE19}"/>
              </a:ext>
            </a:extLst>
          </p:cNvPr>
          <p:cNvSpPr>
            <a:spLocks noGrp="1"/>
          </p:cNvSpPr>
          <p:nvPr>
            <p:ph type="sldNum" sz="quarter" idx="12"/>
          </p:nvPr>
        </p:nvSpPr>
        <p:spPr/>
        <p:txBody>
          <a:bodyPr/>
          <a:lstStyle/>
          <a:p>
            <a:pPr>
              <a:spcAft>
                <a:spcPts val="600"/>
              </a:spcAft>
            </a:pPr>
            <a:fld id="{1F3D2CA0-7DA5-4DC2-8CAB-75107327D61D}" type="slidenum">
              <a:rPr lang="en-US" smtClean="0"/>
              <a:pPr>
                <a:spcAft>
                  <a:spcPts val="600"/>
                </a:spcAft>
              </a:pPr>
              <a:t>17</a:t>
            </a:fld>
            <a:endParaRPr lang="en-US"/>
          </a:p>
        </p:txBody>
      </p:sp>
      <p:pic>
        <p:nvPicPr>
          <p:cNvPr id="7" name="Picture 6" descr="A sign from a ceiling&#10;&#10;Description automatically generated">
            <a:extLst>
              <a:ext uri="{FF2B5EF4-FFF2-40B4-BE49-F238E27FC236}">
                <a16:creationId xmlns:a16="http://schemas.microsoft.com/office/drawing/2014/main" id="{50F182F2-F0F3-8140-4D4B-EC77B20651DD}"/>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847199" y="-2222889"/>
            <a:ext cx="14463030" cy="10889811"/>
          </a:xfrm>
          <a:prstGeom prst="rect">
            <a:avLst/>
          </a:prstGeom>
        </p:spPr>
      </p:pic>
    </p:spTree>
    <p:extLst>
      <p:ext uri="{BB962C8B-B14F-4D97-AF65-F5344CB8AC3E}">
        <p14:creationId xmlns:p14="http://schemas.microsoft.com/office/powerpoint/2010/main" val="1398957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29">
            <a:extLst>
              <a:ext uri="{FF2B5EF4-FFF2-40B4-BE49-F238E27FC236}">
                <a16:creationId xmlns:a16="http://schemas.microsoft.com/office/drawing/2014/main" id="{58E780CB-0868-2DE3-4E4B-35FCC0CB3962}"/>
              </a:ext>
            </a:extLst>
          </p:cNvPr>
          <p:cNvGraphicFramePr>
            <a:graphicFrameLocks noGrp="1"/>
          </p:cNvGraphicFramePr>
          <p:nvPr/>
        </p:nvGraphicFramePr>
        <p:xfrm>
          <a:off x="0" y="0"/>
          <a:ext cx="12191991" cy="6858000"/>
        </p:xfrm>
        <a:graphic>
          <a:graphicData uri="http://schemas.openxmlformats.org/drawingml/2006/table">
            <a:tbl>
              <a:tblPr firstRow="1" bandRow="1">
                <a:tableStyleId>{69012ECD-51FC-41F1-AA8D-1B2483CD663E}</a:tableStyleId>
              </a:tblPr>
              <a:tblGrid>
                <a:gridCol w="1741713">
                  <a:extLst>
                    <a:ext uri="{9D8B030D-6E8A-4147-A177-3AD203B41FA5}">
                      <a16:colId xmlns:a16="http://schemas.microsoft.com/office/drawing/2014/main" val="1845337830"/>
                    </a:ext>
                  </a:extLst>
                </a:gridCol>
                <a:gridCol w="1741713">
                  <a:extLst>
                    <a:ext uri="{9D8B030D-6E8A-4147-A177-3AD203B41FA5}">
                      <a16:colId xmlns:a16="http://schemas.microsoft.com/office/drawing/2014/main" val="1787874535"/>
                    </a:ext>
                  </a:extLst>
                </a:gridCol>
                <a:gridCol w="1741713">
                  <a:extLst>
                    <a:ext uri="{9D8B030D-6E8A-4147-A177-3AD203B41FA5}">
                      <a16:colId xmlns:a16="http://schemas.microsoft.com/office/drawing/2014/main" val="3452970039"/>
                    </a:ext>
                  </a:extLst>
                </a:gridCol>
                <a:gridCol w="1741713">
                  <a:extLst>
                    <a:ext uri="{9D8B030D-6E8A-4147-A177-3AD203B41FA5}">
                      <a16:colId xmlns:a16="http://schemas.microsoft.com/office/drawing/2014/main" val="3988734243"/>
                    </a:ext>
                  </a:extLst>
                </a:gridCol>
                <a:gridCol w="1741713">
                  <a:extLst>
                    <a:ext uri="{9D8B030D-6E8A-4147-A177-3AD203B41FA5}">
                      <a16:colId xmlns:a16="http://schemas.microsoft.com/office/drawing/2014/main" val="4266115610"/>
                    </a:ext>
                  </a:extLst>
                </a:gridCol>
                <a:gridCol w="1741713">
                  <a:extLst>
                    <a:ext uri="{9D8B030D-6E8A-4147-A177-3AD203B41FA5}">
                      <a16:colId xmlns:a16="http://schemas.microsoft.com/office/drawing/2014/main" val="164931751"/>
                    </a:ext>
                  </a:extLst>
                </a:gridCol>
                <a:gridCol w="1741713">
                  <a:extLst>
                    <a:ext uri="{9D8B030D-6E8A-4147-A177-3AD203B41FA5}">
                      <a16:colId xmlns:a16="http://schemas.microsoft.com/office/drawing/2014/main" val="3892497864"/>
                    </a:ext>
                  </a:extLst>
                </a:gridCol>
              </a:tblGrid>
              <a:tr h="1714500">
                <a:tc>
                  <a:txBody>
                    <a:bodyPr/>
                    <a:lstStyle/>
                    <a:p>
                      <a:endParaRPr lang="en-US"/>
                    </a:p>
                  </a:txBody>
                  <a:tcPr>
                    <a:lnL w="12700" cap="flat" cmpd="sng" algn="ctr">
                      <a:solidFill>
                        <a:schemeClr val="tx1"/>
                      </a:solidFill>
                      <a:prstDash val="solid"/>
                      <a:round/>
                      <a:headEnd type="none" w="med" len="med"/>
                      <a:tailEnd type="none" w="med" len="med"/>
                    </a:lnL>
                    <a:lnR w="76200" cap="flat" cmpd="sng" algn="ctr">
                      <a:solidFill>
                        <a:srgbClr val="142739"/>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extLst>
                  <a:ext uri="{0D108BD9-81ED-4DB2-BD59-A6C34878D82A}">
                    <a16:rowId xmlns:a16="http://schemas.microsoft.com/office/drawing/2014/main" val="1802494672"/>
                  </a:ext>
                </a:extLst>
              </a:tr>
              <a:tr h="1714500">
                <a:tc>
                  <a:txBody>
                    <a:bodyPr/>
                    <a:lstStyle/>
                    <a:p>
                      <a:endParaRPr lang="en-US"/>
                    </a:p>
                  </a:txBody>
                  <a:tcPr>
                    <a:lnL w="12700" cap="flat" cmpd="sng" algn="ctr">
                      <a:solidFill>
                        <a:schemeClr val="tx1"/>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extLst>
                  <a:ext uri="{0D108BD9-81ED-4DB2-BD59-A6C34878D82A}">
                    <a16:rowId xmlns:a16="http://schemas.microsoft.com/office/drawing/2014/main" val="4263478342"/>
                  </a:ext>
                </a:extLst>
              </a:tr>
              <a:tr h="1714500">
                <a:tc>
                  <a:txBody>
                    <a:bodyPr/>
                    <a:lstStyle/>
                    <a:p>
                      <a:endParaRPr lang="en-US"/>
                    </a:p>
                  </a:txBody>
                  <a:tcPr>
                    <a:lnL w="12700" cap="flat" cmpd="sng" algn="ctr">
                      <a:solidFill>
                        <a:schemeClr val="tx1"/>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extLst>
                  <a:ext uri="{0D108BD9-81ED-4DB2-BD59-A6C34878D82A}">
                    <a16:rowId xmlns:a16="http://schemas.microsoft.com/office/drawing/2014/main" val="2547385597"/>
                  </a:ext>
                </a:extLst>
              </a:tr>
              <a:tr h="1714500">
                <a:tc>
                  <a:txBody>
                    <a:bodyPr/>
                    <a:lstStyle/>
                    <a:p>
                      <a:endParaRPr lang="en-US"/>
                    </a:p>
                  </a:txBody>
                  <a:tcPr>
                    <a:lnL w="12700" cap="flat" cmpd="sng" algn="ctr">
                      <a:solidFill>
                        <a:schemeClr val="tx1"/>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a:p>
                  </a:txBody>
                  <a:tcPr>
                    <a:lnL w="76200" cap="flat" cmpd="sng" algn="ctr">
                      <a:solidFill>
                        <a:srgbClr val="142739"/>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extLst>
                  <a:ext uri="{0D108BD9-81ED-4DB2-BD59-A6C34878D82A}">
                    <a16:rowId xmlns:a16="http://schemas.microsoft.com/office/drawing/2014/main" val="1298821717"/>
                  </a:ext>
                </a:extLst>
              </a:tr>
            </a:tbl>
          </a:graphicData>
        </a:graphic>
      </p:graphicFrame>
      <p:sp>
        <p:nvSpPr>
          <p:cNvPr id="2" name="Footer Placeholder 1">
            <a:extLst>
              <a:ext uri="{FF2B5EF4-FFF2-40B4-BE49-F238E27FC236}">
                <a16:creationId xmlns:a16="http://schemas.microsoft.com/office/drawing/2014/main" id="{30ABC834-04EB-0BE1-6651-B95A30EE50A1}"/>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E2FF5B5B-2D82-7CAA-8799-6268137DEEB7}"/>
              </a:ext>
            </a:extLst>
          </p:cNvPr>
          <p:cNvSpPr>
            <a:spLocks noGrp="1"/>
          </p:cNvSpPr>
          <p:nvPr>
            <p:ph type="sldNum" sz="quarter" idx="12"/>
          </p:nvPr>
        </p:nvSpPr>
        <p:spPr/>
        <p:txBody>
          <a:bodyPr/>
          <a:lstStyle/>
          <a:p>
            <a:fld id="{1F3D2CA0-7DA5-4DC2-8CAB-75107327D61D}" type="slidenum">
              <a:rPr lang="en-US" smtClean="0"/>
              <a:t>18</a:t>
            </a:fld>
            <a:endParaRPr lang="en-US"/>
          </a:p>
        </p:txBody>
      </p:sp>
      <p:pic>
        <p:nvPicPr>
          <p:cNvPr id="4" name="Picture 3">
            <a:extLst>
              <a:ext uri="{FF2B5EF4-FFF2-40B4-BE49-F238E27FC236}">
                <a16:creationId xmlns:a16="http://schemas.microsoft.com/office/drawing/2014/main" id="{E1B9E877-ED0F-C03C-2411-8F1F52BFE4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547" y="3602037"/>
            <a:ext cx="888270" cy="914400"/>
          </a:xfrm>
          <a:prstGeom prst="rect">
            <a:avLst/>
          </a:prstGeom>
        </p:spPr>
      </p:pic>
      <p:pic>
        <p:nvPicPr>
          <p:cNvPr id="5" name="Picture 4">
            <a:extLst>
              <a:ext uri="{FF2B5EF4-FFF2-40B4-BE49-F238E27FC236}">
                <a16:creationId xmlns:a16="http://schemas.microsoft.com/office/drawing/2014/main" id="{DE8EE0DC-8E14-4D68-8B16-6CADDA6B56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77913" y="3602037"/>
            <a:ext cx="791570" cy="914400"/>
          </a:xfrm>
          <a:prstGeom prst="rect">
            <a:avLst/>
          </a:prstGeom>
        </p:spPr>
      </p:pic>
      <p:pic>
        <p:nvPicPr>
          <p:cNvPr id="6" name="Picture 5">
            <a:extLst>
              <a:ext uri="{FF2B5EF4-FFF2-40B4-BE49-F238E27FC236}">
                <a16:creationId xmlns:a16="http://schemas.microsoft.com/office/drawing/2014/main" id="{440A4A92-C865-58D3-599E-3A0F3742AA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64325" y="5330823"/>
            <a:ext cx="862890" cy="914400"/>
          </a:xfrm>
          <a:prstGeom prst="rect">
            <a:avLst/>
          </a:prstGeom>
        </p:spPr>
      </p:pic>
      <p:pic>
        <p:nvPicPr>
          <p:cNvPr id="7" name="Picture 6">
            <a:extLst>
              <a:ext uri="{FF2B5EF4-FFF2-40B4-BE49-F238E27FC236}">
                <a16:creationId xmlns:a16="http://schemas.microsoft.com/office/drawing/2014/main" id="{4AB01BB5-FED3-465C-499E-3EA12A549A5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32700" y="3602037"/>
            <a:ext cx="914400" cy="914400"/>
          </a:xfrm>
          <a:prstGeom prst="rect">
            <a:avLst/>
          </a:prstGeom>
        </p:spPr>
      </p:pic>
      <p:pic>
        <p:nvPicPr>
          <p:cNvPr id="8" name="Picture 7">
            <a:extLst>
              <a:ext uri="{FF2B5EF4-FFF2-40B4-BE49-F238E27FC236}">
                <a16:creationId xmlns:a16="http://schemas.microsoft.com/office/drawing/2014/main" id="{1917D00D-BE8E-0B4D-A026-8CFF6C394FA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55124" y="3602037"/>
            <a:ext cx="1000900" cy="914400"/>
          </a:xfrm>
          <a:prstGeom prst="rect">
            <a:avLst/>
          </a:prstGeom>
        </p:spPr>
      </p:pic>
      <p:pic>
        <p:nvPicPr>
          <p:cNvPr id="9" name="Picture 8">
            <a:extLst>
              <a:ext uri="{FF2B5EF4-FFF2-40B4-BE49-F238E27FC236}">
                <a16:creationId xmlns:a16="http://schemas.microsoft.com/office/drawing/2014/main" id="{5C15FDF6-044F-4B92-DB70-D1D34E1D608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95545" y="3602037"/>
            <a:ext cx="941290" cy="914400"/>
          </a:xfrm>
          <a:prstGeom prst="rect">
            <a:avLst/>
          </a:prstGeom>
        </p:spPr>
      </p:pic>
      <p:pic>
        <p:nvPicPr>
          <p:cNvPr id="10" name="Picture 9">
            <a:extLst>
              <a:ext uri="{FF2B5EF4-FFF2-40B4-BE49-F238E27FC236}">
                <a16:creationId xmlns:a16="http://schemas.microsoft.com/office/drawing/2014/main" id="{ED429CDC-4629-67EC-D044-E7E4426EED5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03260" y="3602037"/>
            <a:ext cx="942540" cy="914400"/>
          </a:xfrm>
          <a:prstGeom prst="rect">
            <a:avLst/>
          </a:prstGeom>
        </p:spPr>
      </p:pic>
      <p:pic>
        <p:nvPicPr>
          <p:cNvPr id="11" name="Picture 10">
            <a:extLst>
              <a:ext uri="{FF2B5EF4-FFF2-40B4-BE49-F238E27FC236}">
                <a16:creationId xmlns:a16="http://schemas.microsoft.com/office/drawing/2014/main" id="{105BAB15-0A1F-CDA0-196B-8F6BD046EE6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18698" y="1880393"/>
            <a:ext cx="883300" cy="914400"/>
          </a:xfrm>
          <a:prstGeom prst="rect">
            <a:avLst/>
          </a:prstGeom>
        </p:spPr>
      </p:pic>
      <p:pic>
        <p:nvPicPr>
          <p:cNvPr id="12" name="Picture 11">
            <a:extLst>
              <a:ext uri="{FF2B5EF4-FFF2-40B4-BE49-F238E27FC236}">
                <a16:creationId xmlns:a16="http://schemas.microsoft.com/office/drawing/2014/main" id="{9BEF309A-D792-2F57-71A8-84D9A34759D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93263" y="209550"/>
            <a:ext cx="908180" cy="914400"/>
          </a:xfrm>
          <a:prstGeom prst="rect">
            <a:avLst/>
          </a:prstGeom>
        </p:spPr>
      </p:pic>
      <p:pic>
        <p:nvPicPr>
          <p:cNvPr id="13" name="Picture 12">
            <a:extLst>
              <a:ext uri="{FF2B5EF4-FFF2-40B4-BE49-F238E27FC236}">
                <a16:creationId xmlns:a16="http://schemas.microsoft.com/office/drawing/2014/main" id="{61F02FB7-93A5-F5F6-DE1D-80AC7E6E1B6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830105" y="209550"/>
            <a:ext cx="990600" cy="914400"/>
          </a:xfrm>
          <a:prstGeom prst="rect">
            <a:avLst/>
          </a:prstGeom>
        </p:spPr>
      </p:pic>
      <p:pic>
        <p:nvPicPr>
          <p:cNvPr id="14" name="Picture 13">
            <a:extLst>
              <a:ext uri="{FF2B5EF4-FFF2-40B4-BE49-F238E27FC236}">
                <a16:creationId xmlns:a16="http://schemas.microsoft.com/office/drawing/2014/main" id="{A6BF43AB-AC8B-1F92-E1BA-086B861446D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182870" y="209550"/>
            <a:ext cx="822960" cy="914400"/>
          </a:xfrm>
          <a:prstGeom prst="rect">
            <a:avLst/>
          </a:prstGeom>
        </p:spPr>
      </p:pic>
      <p:pic>
        <p:nvPicPr>
          <p:cNvPr id="15" name="Picture 14">
            <a:extLst>
              <a:ext uri="{FF2B5EF4-FFF2-40B4-BE49-F238E27FC236}">
                <a16:creationId xmlns:a16="http://schemas.microsoft.com/office/drawing/2014/main" id="{5EB6C5F6-6374-7EAD-D9CE-BA8E8E2D145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118744" y="1880393"/>
            <a:ext cx="914400" cy="914400"/>
          </a:xfrm>
          <a:prstGeom prst="rect">
            <a:avLst/>
          </a:prstGeom>
        </p:spPr>
      </p:pic>
      <p:pic>
        <p:nvPicPr>
          <p:cNvPr id="16" name="Picture 15">
            <a:extLst>
              <a:ext uri="{FF2B5EF4-FFF2-40B4-BE49-F238E27FC236}">
                <a16:creationId xmlns:a16="http://schemas.microsoft.com/office/drawing/2014/main" id="{5ABAED09-3DAE-0004-6903-FD2F13E5E65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587828" y="209550"/>
            <a:ext cx="1000900" cy="914400"/>
          </a:xfrm>
          <a:prstGeom prst="rect">
            <a:avLst/>
          </a:prstGeom>
        </p:spPr>
      </p:pic>
      <p:pic>
        <p:nvPicPr>
          <p:cNvPr id="17" name="Picture 16">
            <a:extLst>
              <a:ext uri="{FF2B5EF4-FFF2-40B4-BE49-F238E27FC236}">
                <a16:creationId xmlns:a16="http://schemas.microsoft.com/office/drawing/2014/main" id="{82576206-39ED-45B7-3511-CC2BC199830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543858" y="1880393"/>
            <a:ext cx="1149390" cy="914400"/>
          </a:xfrm>
          <a:prstGeom prst="rect">
            <a:avLst/>
          </a:prstGeom>
        </p:spPr>
      </p:pic>
      <p:pic>
        <p:nvPicPr>
          <p:cNvPr id="18" name="Picture 17">
            <a:extLst>
              <a:ext uri="{FF2B5EF4-FFF2-40B4-BE49-F238E27FC236}">
                <a16:creationId xmlns:a16="http://schemas.microsoft.com/office/drawing/2014/main" id="{243C95D9-B7B4-504F-DAD6-0AAB63256A6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078479" y="1880393"/>
            <a:ext cx="462910" cy="914400"/>
          </a:xfrm>
          <a:prstGeom prst="rect">
            <a:avLst/>
          </a:prstGeom>
        </p:spPr>
      </p:pic>
      <p:pic>
        <p:nvPicPr>
          <p:cNvPr id="19" name="Picture 18">
            <a:extLst>
              <a:ext uri="{FF2B5EF4-FFF2-40B4-BE49-F238E27FC236}">
                <a16:creationId xmlns:a16="http://schemas.microsoft.com/office/drawing/2014/main" id="{446920C6-7E90-9D49-0D03-FB49F42428F4}"/>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413003" y="209550"/>
            <a:ext cx="897150" cy="914400"/>
          </a:xfrm>
          <a:prstGeom prst="rect">
            <a:avLst/>
          </a:prstGeom>
        </p:spPr>
      </p:pic>
      <p:pic>
        <p:nvPicPr>
          <p:cNvPr id="20" name="Picture 19">
            <a:extLst>
              <a:ext uri="{FF2B5EF4-FFF2-40B4-BE49-F238E27FC236}">
                <a16:creationId xmlns:a16="http://schemas.microsoft.com/office/drawing/2014/main" id="{A8BCA092-E949-7A77-8B60-BC2CDA40EF2D}"/>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338530" y="1880393"/>
            <a:ext cx="1044050" cy="914400"/>
          </a:xfrm>
          <a:prstGeom prst="rect">
            <a:avLst/>
          </a:prstGeom>
        </p:spPr>
      </p:pic>
      <p:pic>
        <p:nvPicPr>
          <p:cNvPr id="21" name="Picture 20">
            <a:extLst>
              <a:ext uri="{FF2B5EF4-FFF2-40B4-BE49-F238E27FC236}">
                <a16:creationId xmlns:a16="http://schemas.microsoft.com/office/drawing/2014/main" id="{3F26E918-E17B-AE83-5E7D-45AF00924DE2}"/>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5595545" y="5330823"/>
            <a:ext cx="920260" cy="914400"/>
          </a:xfrm>
          <a:prstGeom prst="rect">
            <a:avLst/>
          </a:prstGeom>
        </p:spPr>
      </p:pic>
      <p:pic>
        <p:nvPicPr>
          <p:cNvPr id="22" name="Picture 21">
            <a:extLst>
              <a:ext uri="{FF2B5EF4-FFF2-40B4-BE49-F238E27FC236}">
                <a16:creationId xmlns:a16="http://schemas.microsoft.com/office/drawing/2014/main" id="{C248A601-FE54-A24D-5F49-36EF14E6379F}"/>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392548" y="5330823"/>
            <a:ext cx="931550" cy="914400"/>
          </a:xfrm>
          <a:prstGeom prst="rect">
            <a:avLst/>
          </a:prstGeom>
        </p:spPr>
      </p:pic>
      <p:pic>
        <p:nvPicPr>
          <p:cNvPr id="23" name="Picture 22">
            <a:extLst>
              <a:ext uri="{FF2B5EF4-FFF2-40B4-BE49-F238E27FC236}">
                <a16:creationId xmlns:a16="http://schemas.microsoft.com/office/drawing/2014/main" id="{AAB0F6E6-CC4B-BF61-D47B-1B30EC9C824F}"/>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157967" y="5330823"/>
            <a:ext cx="865630" cy="914400"/>
          </a:xfrm>
          <a:prstGeom prst="rect">
            <a:avLst/>
          </a:prstGeom>
        </p:spPr>
      </p:pic>
      <p:pic>
        <p:nvPicPr>
          <p:cNvPr id="24" name="Picture 23">
            <a:extLst>
              <a:ext uri="{FF2B5EF4-FFF2-40B4-BE49-F238E27FC236}">
                <a16:creationId xmlns:a16="http://schemas.microsoft.com/office/drawing/2014/main" id="{2CB2DB88-DDB2-6885-8968-252DD557C4ED}"/>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9070718" y="1880393"/>
            <a:ext cx="957070" cy="914400"/>
          </a:xfrm>
          <a:prstGeom prst="rect">
            <a:avLst/>
          </a:prstGeom>
        </p:spPr>
      </p:pic>
      <p:pic>
        <p:nvPicPr>
          <p:cNvPr id="25" name="Picture 24">
            <a:extLst>
              <a:ext uri="{FF2B5EF4-FFF2-40B4-BE49-F238E27FC236}">
                <a16:creationId xmlns:a16="http://schemas.microsoft.com/office/drawing/2014/main" id="{216B2689-9524-BBF7-DA61-5D843694B3AF}"/>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7384135" y="5330823"/>
            <a:ext cx="811530" cy="914400"/>
          </a:xfrm>
          <a:prstGeom prst="rect">
            <a:avLst/>
          </a:prstGeom>
        </p:spPr>
      </p:pic>
      <p:pic>
        <p:nvPicPr>
          <p:cNvPr id="26" name="Picture 25">
            <a:extLst>
              <a:ext uri="{FF2B5EF4-FFF2-40B4-BE49-F238E27FC236}">
                <a16:creationId xmlns:a16="http://schemas.microsoft.com/office/drawing/2014/main" id="{982294E3-46A1-1ACD-01A4-11D038CD79CD}"/>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0887385" y="1880393"/>
            <a:ext cx="967840" cy="914400"/>
          </a:xfrm>
          <a:prstGeom prst="rect">
            <a:avLst/>
          </a:prstGeom>
        </p:spPr>
      </p:pic>
      <p:pic>
        <p:nvPicPr>
          <p:cNvPr id="27" name="Picture 26">
            <a:extLst>
              <a:ext uri="{FF2B5EF4-FFF2-40B4-BE49-F238E27FC236}">
                <a16:creationId xmlns:a16="http://schemas.microsoft.com/office/drawing/2014/main" id="{560D4ABA-AB3D-9A44-D4FC-0E6EF207F283}"/>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0834257" y="3602037"/>
            <a:ext cx="933060" cy="914400"/>
          </a:xfrm>
          <a:prstGeom prst="rect">
            <a:avLst/>
          </a:prstGeom>
        </p:spPr>
      </p:pic>
      <p:pic>
        <p:nvPicPr>
          <p:cNvPr id="28" name="Picture 27">
            <a:extLst>
              <a:ext uri="{FF2B5EF4-FFF2-40B4-BE49-F238E27FC236}">
                <a16:creationId xmlns:a16="http://schemas.microsoft.com/office/drawing/2014/main" id="{EABCF388-1C8C-C22E-D7AC-A83A35B7FD90}"/>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0873342" y="5330823"/>
            <a:ext cx="914400" cy="914400"/>
          </a:xfrm>
          <a:prstGeom prst="rect">
            <a:avLst/>
          </a:prstGeom>
        </p:spPr>
      </p:pic>
      <p:pic>
        <p:nvPicPr>
          <p:cNvPr id="29" name="Picture 28">
            <a:extLst>
              <a:ext uri="{FF2B5EF4-FFF2-40B4-BE49-F238E27FC236}">
                <a16:creationId xmlns:a16="http://schemas.microsoft.com/office/drawing/2014/main" id="{10B23B62-D158-E526-3A1C-B6EE45F42703}"/>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9033747" y="5330823"/>
            <a:ext cx="981910" cy="914400"/>
          </a:xfrm>
          <a:prstGeom prst="rect">
            <a:avLst/>
          </a:prstGeom>
        </p:spPr>
      </p:pic>
      <p:pic>
        <p:nvPicPr>
          <p:cNvPr id="34" name="Picture 33">
            <a:extLst>
              <a:ext uri="{FF2B5EF4-FFF2-40B4-BE49-F238E27FC236}">
                <a16:creationId xmlns:a16="http://schemas.microsoft.com/office/drawing/2014/main" id="{8055B5A4-CC19-B145-F8D8-21FD581E9ED5}"/>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9134428" y="209550"/>
            <a:ext cx="931550" cy="914400"/>
          </a:xfrm>
          <a:prstGeom prst="rect">
            <a:avLst/>
          </a:prstGeom>
        </p:spPr>
      </p:pic>
      <p:pic>
        <p:nvPicPr>
          <p:cNvPr id="35" name="Picture 34">
            <a:extLst>
              <a:ext uri="{FF2B5EF4-FFF2-40B4-BE49-F238E27FC236}">
                <a16:creationId xmlns:a16="http://schemas.microsoft.com/office/drawing/2014/main" id="{72A6573E-5C38-2A16-F393-26DDA510AA6F}"/>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0890253" y="209550"/>
            <a:ext cx="865630" cy="914400"/>
          </a:xfrm>
          <a:prstGeom prst="rect">
            <a:avLst/>
          </a:prstGeom>
        </p:spPr>
      </p:pic>
      <p:sp>
        <p:nvSpPr>
          <p:cNvPr id="36" name="TextBox 35">
            <a:extLst>
              <a:ext uri="{FF2B5EF4-FFF2-40B4-BE49-F238E27FC236}">
                <a16:creationId xmlns:a16="http://schemas.microsoft.com/office/drawing/2014/main" id="{4443B900-820D-FE3A-D74E-8ED65865A84C}"/>
              </a:ext>
            </a:extLst>
          </p:cNvPr>
          <p:cNvSpPr txBox="1"/>
          <p:nvPr/>
        </p:nvSpPr>
        <p:spPr>
          <a:xfrm>
            <a:off x="209356" y="1245553"/>
            <a:ext cx="1300356" cy="369332"/>
          </a:xfrm>
          <a:prstGeom prst="rect">
            <a:avLst/>
          </a:prstGeom>
          <a:noFill/>
        </p:spPr>
        <p:txBody>
          <a:bodyPr wrap="none" rtlCol="0">
            <a:spAutoFit/>
          </a:bodyPr>
          <a:lstStyle/>
          <a:p>
            <a:pPr algn="ctr"/>
            <a:r>
              <a:rPr lang="en-US" b="1" err="1">
                <a:solidFill>
                  <a:srgbClr val="0D2541"/>
                </a:solidFill>
                <a:latin typeface="Trade Gothic LT Pro Cn" panose="020B0506040303020004" pitchFamily="34" charset="77"/>
              </a:rPr>
              <a:t>Painstorming</a:t>
            </a:r>
            <a:endParaRPr lang="en-US" b="1">
              <a:solidFill>
                <a:srgbClr val="0D2541"/>
              </a:solidFill>
              <a:latin typeface="Trade Gothic LT Pro Cn" panose="020B0506040303020004" pitchFamily="34" charset="77"/>
            </a:endParaRPr>
          </a:p>
        </p:txBody>
      </p:sp>
      <p:sp>
        <p:nvSpPr>
          <p:cNvPr id="37" name="TextBox 36">
            <a:extLst>
              <a:ext uri="{FF2B5EF4-FFF2-40B4-BE49-F238E27FC236}">
                <a16:creationId xmlns:a16="http://schemas.microsoft.com/office/drawing/2014/main" id="{28F2E188-81F0-9A0D-5832-5758BEC17B44}"/>
              </a:ext>
            </a:extLst>
          </p:cNvPr>
          <p:cNvSpPr txBox="1"/>
          <p:nvPr/>
        </p:nvSpPr>
        <p:spPr>
          <a:xfrm>
            <a:off x="2021501" y="1245553"/>
            <a:ext cx="1133645" cy="369332"/>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Premortem</a:t>
            </a:r>
          </a:p>
        </p:txBody>
      </p:sp>
      <p:sp>
        <p:nvSpPr>
          <p:cNvPr id="38" name="TextBox 37">
            <a:extLst>
              <a:ext uri="{FF2B5EF4-FFF2-40B4-BE49-F238E27FC236}">
                <a16:creationId xmlns:a16="http://schemas.microsoft.com/office/drawing/2014/main" id="{C207A65B-DDC5-EFF4-1839-882EEBE7645A}"/>
              </a:ext>
            </a:extLst>
          </p:cNvPr>
          <p:cNvSpPr txBox="1"/>
          <p:nvPr/>
        </p:nvSpPr>
        <p:spPr>
          <a:xfrm>
            <a:off x="3890794" y="1245553"/>
            <a:ext cx="966932" cy="369332"/>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Personas</a:t>
            </a:r>
          </a:p>
        </p:txBody>
      </p:sp>
      <p:sp>
        <p:nvSpPr>
          <p:cNvPr id="39" name="TextBox 38">
            <a:extLst>
              <a:ext uri="{FF2B5EF4-FFF2-40B4-BE49-F238E27FC236}">
                <a16:creationId xmlns:a16="http://schemas.microsoft.com/office/drawing/2014/main" id="{39C02907-1F8C-1371-A057-24B600E17619}"/>
              </a:ext>
            </a:extLst>
          </p:cNvPr>
          <p:cNvSpPr txBox="1"/>
          <p:nvPr/>
        </p:nvSpPr>
        <p:spPr>
          <a:xfrm>
            <a:off x="5480537" y="1245553"/>
            <a:ext cx="1159293" cy="369332"/>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Prototyping</a:t>
            </a:r>
          </a:p>
        </p:txBody>
      </p:sp>
      <p:sp>
        <p:nvSpPr>
          <p:cNvPr id="40" name="TextBox 39">
            <a:extLst>
              <a:ext uri="{FF2B5EF4-FFF2-40B4-BE49-F238E27FC236}">
                <a16:creationId xmlns:a16="http://schemas.microsoft.com/office/drawing/2014/main" id="{3345FA76-841D-6B15-9170-16E29C60D599}"/>
              </a:ext>
            </a:extLst>
          </p:cNvPr>
          <p:cNvSpPr txBox="1"/>
          <p:nvPr/>
        </p:nvSpPr>
        <p:spPr>
          <a:xfrm>
            <a:off x="7043518" y="1245553"/>
            <a:ext cx="1633782" cy="369332"/>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Service Blueprint</a:t>
            </a:r>
          </a:p>
        </p:txBody>
      </p:sp>
      <p:sp>
        <p:nvSpPr>
          <p:cNvPr id="41" name="TextBox 40">
            <a:extLst>
              <a:ext uri="{FF2B5EF4-FFF2-40B4-BE49-F238E27FC236}">
                <a16:creationId xmlns:a16="http://schemas.microsoft.com/office/drawing/2014/main" id="{2FB3F486-4738-F460-3CDE-3D424957CD63}"/>
              </a:ext>
            </a:extLst>
          </p:cNvPr>
          <p:cNvSpPr txBox="1"/>
          <p:nvPr/>
        </p:nvSpPr>
        <p:spPr>
          <a:xfrm>
            <a:off x="8777254" y="1245553"/>
            <a:ext cx="1595310" cy="369332"/>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Stakeholder Map</a:t>
            </a:r>
          </a:p>
        </p:txBody>
      </p:sp>
      <p:sp>
        <p:nvSpPr>
          <p:cNvPr id="42" name="TextBox 41">
            <a:extLst>
              <a:ext uri="{FF2B5EF4-FFF2-40B4-BE49-F238E27FC236}">
                <a16:creationId xmlns:a16="http://schemas.microsoft.com/office/drawing/2014/main" id="{2CF4BCCD-9E74-BFCC-612D-704EA5C37CB7}"/>
              </a:ext>
            </a:extLst>
          </p:cNvPr>
          <p:cNvSpPr txBox="1"/>
          <p:nvPr/>
        </p:nvSpPr>
        <p:spPr>
          <a:xfrm>
            <a:off x="10430562" y="1245553"/>
            <a:ext cx="1774846" cy="369332"/>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Stakeholder Power</a:t>
            </a:r>
          </a:p>
        </p:txBody>
      </p:sp>
      <p:sp>
        <p:nvSpPr>
          <p:cNvPr id="44" name="TextBox 43">
            <a:extLst>
              <a:ext uri="{FF2B5EF4-FFF2-40B4-BE49-F238E27FC236}">
                <a16:creationId xmlns:a16="http://schemas.microsoft.com/office/drawing/2014/main" id="{20EF1FEC-76CB-A020-9A59-1CFCAD73D1A3}"/>
              </a:ext>
            </a:extLst>
          </p:cNvPr>
          <p:cNvSpPr txBox="1"/>
          <p:nvPr/>
        </p:nvSpPr>
        <p:spPr>
          <a:xfrm>
            <a:off x="87529" y="2902903"/>
            <a:ext cx="1544012" cy="369332"/>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Mission &amp; Vision</a:t>
            </a:r>
          </a:p>
        </p:txBody>
      </p:sp>
      <p:sp>
        <p:nvSpPr>
          <p:cNvPr id="45" name="TextBox 44">
            <a:extLst>
              <a:ext uri="{FF2B5EF4-FFF2-40B4-BE49-F238E27FC236}">
                <a16:creationId xmlns:a16="http://schemas.microsoft.com/office/drawing/2014/main" id="{DB885C7A-A877-93A6-9A2E-889FAC21B990}"/>
              </a:ext>
            </a:extLst>
          </p:cNvPr>
          <p:cNvSpPr txBox="1"/>
          <p:nvPr/>
        </p:nvSpPr>
        <p:spPr>
          <a:xfrm>
            <a:off x="1785721" y="2902903"/>
            <a:ext cx="1633782" cy="369332"/>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Problem Framing</a:t>
            </a:r>
          </a:p>
        </p:txBody>
      </p:sp>
      <p:sp>
        <p:nvSpPr>
          <p:cNvPr id="46" name="TextBox 45">
            <a:extLst>
              <a:ext uri="{FF2B5EF4-FFF2-40B4-BE49-F238E27FC236}">
                <a16:creationId xmlns:a16="http://schemas.microsoft.com/office/drawing/2014/main" id="{34E3618C-4802-5425-3D03-7AC91A5BF3F8}"/>
              </a:ext>
            </a:extLst>
          </p:cNvPr>
          <p:cNvSpPr txBox="1"/>
          <p:nvPr/>
        </p:nvSpPr>
        <p:spPr>
          <a:xfrm>
            <a:off x="3570751" y="2902903"/>
            <a:ext cx="1492716" cy="369332"/>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Rose Bud Thorn</a:t>
            </a:r>
          </a:p>
        </p:txBody>
      </p:sp>
      <p:sp>
        <p:nvSpPr>
          <p:cNvPr id="47" name="TextBox 46">
            <a:extLst>
              <a:ext uri="{FF2B5EF4-FFF2-40B4-BE49-F238E27FC236}">
                <a16:creationId xmlns:a16="http://schemas.microsoft.com/office/drawing/2014/main" id="{237AEB62-33C8-4F3F-2F27-2D5A7088B0C0}"/>
              </a:ext>
            </a:extLst>
          </p:cNvPr>
          <p:cNvSpPr txBox="1"/>
          <p:nvPr/>
        </p:nvSpPr>
        <p:spPr>
          <a:xfrm>
            <a:off x="5448479" y="2788599"/>
            <a:ext cx="1223412" cy="646331"/>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Stakeholder</a:t>
            </a:r>
          </a:p>
          <a:p>
            <a:pPr algn="ctr"/>
            <a:r>
              <a:rPr lang="en-US" b="1">
                <a:solidFill>
                  <a:srgbClr val="0D2541"/>
                </a:solidFill>
                <a:latin typeface="Trade Gothic LT Pro Cn" panose="020B0506040303020004" pitchFamily="34" charset="77"/>
              </a:rPr>
              <a:t>Engagement</a:t>
            </a:r>
          </a:p>
        </p:txBody>
      </p:sp>
      <p:sp>
        <p:nvSpPr>
          <p:cNvPr id="48" name="TextBox 47">
            <a:extLst>
              <a:ext uri="{FF2B5EF4-FFF2-40B4-BE49-F238E27FC236}">
                <a16:creationId xmlns:a16="http://schemas.microsoft.com/office/drawing/2014/main" id="{6579277A-6F38-EB69-6FAD-8BA503DBCA21}"/>
              </a:ext>
            </a:extLst>
          </p:cNvPr>
          <p:cNvSpPr txBox="1"/>
          <p:nvPr/>
        </p:nvSpPr>
        <p:spPr>
          <a:xfrm>
            <a:off x="7101227" y="2902903"/>
            <a:ext cx="1518364" cy="369332"/>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Simplicity Cycle</a:t>
            </a:r>
          </a:p>
        </p:txBody>
      </p:sp>
      <p:sp>
        <p:nvSpPr>
          <p:cNvPr id="49" name="TextBox 48">
            <a:extLst>
              <a:ext uri="{FF2B5EF4-FFF2-40B4-BE49-F238E27FC236}">
                <a16:creationId xmlns:a16="http://schemas.microsoft.com/office/drawing/2014/main" id="{C9F580D0-22FF-1781-86A7-0911A955DB4F}"/>
              </a:ext>
            </a:extLst>
          </p:cNvPr>
          <p:cNvSpPr txBox="1"/>
          <p:nvPr/>
        </p:nvSpPr>
        <p:spPr>
          <a:xfrm>
            <a:off x="8886259" y="2902903"/>
            <a:ext cx="1377300" cy="369332"/>
          </a:xfrm>
          <a:prstGeom prst="rect">
            <a:avLst/>
          </a:prstGeom>
          <a:noFill/>
        </p:spPr>
        <p:txBody>
          <a:bodyPr wrap="none" rtlCol="0">
            <a:spAutoFit/>
          </a:bodyPr>
          <a:lstStyle/>
          <a:p>
            <a:pPr algn="ctr"/>
            <a:r>
              <a:rPr lang="en-US" b="1" err="1">
                <a:solidFill>
                  <a:srgbClr val="0D2541"/>
                </a:solidFill>
                <a:latin typeface="Trade Gothic LT Pro Cn" panose="020B0506040303020004" pitchFamily="34" charset="77"/>
              </a:rPr>
              <a:t>Stormdraining</a:t>
            </a:r>
            <a:endParaRPr lang="en-US" b="1">
              <a:solidFill>
                <a:srgbClr val="0D2541"/>
              </a:solidFill>
              <a:latin typeface="Trade Gothic LT Pro Cn" panose="020B0506040303020004" pitchFamily="34" charset="77"/>
            </a:endParaRPr>
          </a:p>
        </p:txBody>
      </p:sp>
      <p:sp>
        <p:nvSpPr>
          <p:cNvPr id="50" name="TextBox 49">
            <a:extLst>
              <a:ext uri="{FF2B5EF4-FFF2-40B4-BE49-F238E27FC236}">
                <a16:creationId xmlns:a16="http://schemas.microsoft.com/office/drawing/2014/main" id="{B9790E77-B4F7-624F-4B61-51EE93015493}"/>
              </a:ext>
            </a:extLst>
          </p:cNvPr>
          <p:cNvSpPr txBox="1"/>
          <p:nvPr/>
        </p:nvSpPr>
        <p:spPr>
          <a:xfrm>
            <a:off x="10725513" y="2902903"/>
            <a:ext cx="1184941" cy="369332"/>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System Map</a:t>
            </a:r>
          </a:p>
        </p:txBody>
      </p:sp>
      <p:sp>
        <p:nvSpPr>
          <p:cNvPr id="51" name="TextBox 50">
            <a:extLst>
              <a:ext uri="{FF2B5EF4-FFF2-40B4-BE49-F238E27FC236}">
                <a16:creationId xmlns:a16="http://schemas.microsoft.com/office/drawing/2014/main" id="{E9D215FF-96C3-8F71-C7C9-B737F3DDB8EA}"/>
              </a:ext>
            </a:extLst>
          </p:cNvPr>
          <p:cNvSpPr txBox="1"/>
          <p:nvPr/>
        </p:nvSpPr>
        <p:spPr>
          <a:xfrm>
            <a:off x="190121" y="4617403"/>
            <a:ext cx="1338828" cy="369332"/>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Bodystorming</a:t>
            </a:r>
          </a:p>
        </p:txBody>
      </p:sp>
      <p:sp>
        <p:nvSpPr>
          <p:cNvPr id="52" name="TextBox 51">
            <a:extLst>
              <a:ext uri="{FF2B5EF4-FFF2-40B4-BE49-F238E27FC236}">
                <a16:creationId xmlns:a16="http://schemas.microsoft.com/office/drawing/2014/main" id="{319653FE-8D38-5D35-5F1F-37902644DF65}"/>
              </a:ext>
            </a:extLst>
          </p:cNvPr>
          <p:cNvSpPr txBox="1"/>
          <p:nvPr/>
        </p:nvSpPr>
        <p:spPr>
          <a:xfrm>
            <a:off x="2131969" y="4617403"/>
            <a:ext cx="941284" cy="369332"/>
          </a:xfrm>
          <a:prstGeom prst="rect">
            <a:avLst/>
          </a:prstGeom>
          <a:noFill/>
        </p:spPr>
        <p:txBody>
          <a:bodyPr wrap="none" rtlCol="0">
            <a:spAutoFit/>
          </a:bodyPr>
          <a:lstStyle/>
          <a:p>
            <a:pPr algn="ctr"/>
            <a:r>
              <a:rPr lang="en-US" b="1" err="1">
                <a:solidFill>
                  <a:srgbClr val="0D2541"/>
                </a:solidFill>
                <a:latin typeface="Trade Gothic LT Pro Cn" panose="020B0506040303020004" pitchFamily="34" charset="77"/>
              </a:rPr>
              <a:t>Mindmap</a:t>
            </a:r>
            <a:endParaRPr lang="en-US" b="1">
              <a:solidFill>
                <a:srgbClr val="0D2541"/>
              </a:solidFill>
              <a:latin typeface="Trade Gothic LT Pro Cn" panose="020B0506040303020004" pitchFamily="34" charset="77"/>
            </a:endParaRPr>
          </a:p>
        </p:txBody>
      </p:sp>
      <p:sp>
        <p:nvSpPr>
          <p:cNvPr id="53" name="TextBox 52">
            <a:extLst>
              <a:ext uri="{FF2B5EF4-FFF2-40B4-BE49-F238E27FC236}">
                <a16:creationId xmlns:a16="http://schemas.microsoft.com/office/drawing/2014/main" id="{C8DE3D5D-3DF9-DB30-D339-4D3C9BF79EC2}"/>
              </a:ext>
            </a:extLst>
          </p:cNvPr>
          <p:cNvSpPr txBox="1"/>
          <p:nvPr/>
        </p:nvSpPr>
        <p:spPr>
          <a:xfrm>
            <a:off x="3705402" y="4617403"/>
            <a:ext cx="1223413" cy="369332"/>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Journey Map</a:t>
            </a:r>
          </a:p>
        </p:txBody>
      </p:sp>
      <p:sp>
        <p:nvSpPr>
          <p:cNvPr id="54" name="TextBox 53">
            <a:extLst>
              <a:ext uri="{FF2B5EF4-FFF2-40B4-BE49-F238E27FC236}">
                <a16:creationId xmlns:a16="http://schemas.microsoft.com/office/drawing/2014/main" id="{F86E9C7F-BD48-3F2B-D9A5-7F44C7ADAA31}"/>
              </a:ext>
            </a:extLst>
          </p:cNvPr>
          <p:cNvSpPr txBox="1"/>
          <p:nvPr/>
        </p:nvSpPr>
        <p:spPr>
          <a:xfrm>
            <a:off x="5365122" y="4617403"/>
            <a:ext cx="1390124" cy="369332"/>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Lotus Blossom</a:t>
            </a:r>
          </a:p>
        </p:txBody>
      </p:sp>
      <p:sp>
        <p:nvSpPr>
          <p:cNvPr id="55" name="TextBox 54">
            <a:extLst>
              <a:ext uri="{FF2B5EF4-FFF2-40B4-BE49-F238E27FC236}">
                <a16:creationId xmlns:a16="http://schemas.microsoft.com/office/drawing/2014/main" id="{F6247B35-983F-FD73-E39D-4B0F46FAA7B1}"/>
              </a:ext>
            </a:extLst>
          </p:cNvPr>
          <p:cNvSpPr txBox="1"/>
          <p:nvPr/>
        </p:nvSpPr>
        <p:spPr>
          <a:xfrm>
            <a:off x="7094815" y="4617403"/>
            <a:ext cx="1531188" cy="369332"/>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Culture Building</a:t>
            </a:r>
          </a:p>
        </p:txBody>
      </p:sp>
      <p:sp>
        <p:nvSpPr>
          <p:cNvPr id="56" name="TextBox 55">
            <a:extLst>
              <a:ext uri="{FF2B5EF4-FFF2-40B4-BE49-F238E27FC236}">
                <a16:creationId xmlns:a16="http://schemas.microsoft.com/office/drawing/2014/main" id="{B88CA4CF-AE3C-E476-FE59-B56C4C070373}"/>
              </a:ext>
            </a:extLst>
          </p:cNvPr>
          <p:cNvSpPr txBox="1"/>
          <p:nvPr/>
        </p:nvSpPr>
        <p:spPr>
          <a:xfrm>
            <a:off x="8956790" y="4617403"/>
            <a:ext cx="1236237" cy="369332"/>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Card Sorting</a:t>
            </a:r>
          </a:p>
        </p:txBody>
      </p:sp>
      <p:sp>
        <p:nvSpPr>
          <p:cNvPr id="57" name="TextBox 56">
            <a:extLst>
              <a:ext uri="{FF2B5EF4-FFF2-40B4-BE49-F238E27FC236}">
                <a16:creationId xmlns:a16="http://schemas.microsoft.com/office/drawing/2014/main" id="{C474ED1B-D332-26EC-1244-56A81E38C625}"/>
              </a:ext>
            </a:extLst>
          </p:cNvPr>
          <p:cNvSpPr txBox="1"/>
          <p:nvPr/>
        </p:nvSpPr>
        <p:spPr>
          <a:xfrm>
            <a:off x="10834517" y="4617403"/>
            <a:ext cx="966932" cy="369332"/>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Trimming</a:t>
            </a:r>
          </a:p>
        </p:txBody>
      </p:sp>
      <p:sp>
        <p:nvSpPr>
          <p:cNvPr id="58" name="TextBox 57">
            <a:extLst>
              <a:ext uri="{FF2B5EF4-FFF2-40B4-BE49-F238E27FC236}">
                <a16:creationId xmlns:a16="http://schemas.microsoft.com/office/drawing/2014/main" id="{9311B0F8-90E5-0FD7-7429-7E5763659AB7}"/>
              </a:ext>
            </a:extLst>
          </p:cNvPr>
          <p:cNvSpPr txBox="1"/>
          <p:nvPr/>
        </p:nvSpPr>
        <p:spPr>
          <a:xfrm>
            <a:off x="61880" y="6360478"/>
            <a:ext cx="1595310" cy="369332"/>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Stakeholder Map</a:t>
            </a:r>
          </a:p>
        </p:txBody>
      </p:sp>
      <p:sp>
        <p:nvSpPr>
          <p:cNvPr id="59" name="TextBox 58">
            <a:extLst>
              <a:ext uri="{FF2B5EF4-FFF2-40B4-BE49-F238E27FC236}">
                <a16:creationId xmlns:a16="http://schemas.microsoft.com/office/drawing/2014/main" id="{5AD78F35-E5D9-A566-CE21-9C9FE23427E7}"/>
              </a:ext>
            </a:extLst>
          </p:cNvPr>
          <p:cNvSpPr txBox="1"/>
          <p:nvPr/>
        </p:nvSpPr>
        <p:spPr>
          <a:xfrm>
            <a:off x="1715190" y="6360478"/>
            <a:ext cx="1774846" cy="369332"/>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Stakeholder Power</a:t>
            </a:r>
          </a:p>
        </p:txBody>
      </p:sp>
      <p:sp>
        <p:nvSpPr>
          <p:cNvPr id="60" name="TextBox 59">
            <a:extLst>
              <a:ext uri="{FF2B5EF4-FFF2-40B4-BE49-F238E27FC236}">
                <a16:creationId xmlns:a16="http://schemas.microsoft.com/office/drawing/2014/main" id="{DD4C1DF2-B72B-98FC-3A64-7AA1D4FE6D2F}"/>
              </a:ext>
            </a:extLst>
          </p:cNvPr>
          <p:cNvSpPr txBox="1"/>
          <p:nvPr/>
        </p:nvSpPr>
        <p:spPr>
          <a:xfrm>
            <a:off x="3557927" y="6360478"/>
            <a:ext cx="1518364" cy="369332"/>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Community Map</a:t>
            </a:r>
          </a:p>
        </p:txBody>
      </p:sp>
      <p:sp>
        <p:nvSpPr>
          <p:cNvPr id="61" name="TextBox 60">
            <a:extLst>
              <a:ext uri="{FF2B5EF4-FFF2-40B4-BE49-F238E27FC236}">
                <a16:creationId xmlns:a16="http://schemas.microsoft.com/office/drawing/2014/main" id="{1841DC08-77E6-3334-F36B-36BCE2C800B7}"/>
              </a:ext>
            </a:extLst>
          </p:cNvPr>
          <p:cNvSpPr txBox="1"/>
          <p:nvPr/>
        </p:nvSpPr>
        <p:spPr>
          <a:xfrm>
            <a:off x="5345886" y="6360478"/>
            <a:ext cx="1428596" cy="369332"/>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Stakeholder ID</a:t>
            </a:r>
          </a:p>
        </p:txBody>
      </p:sp>
      <p:sp>
        <p:nvSpPr>
          <p:cNvPr id="62" name="TextBox 61">
            <a:extLst>
              <a:ext uri="{FF2B5EF4-FFF2-40B4-BE49-F238E27FC236}">
                <a16:creationId xmlns:a16="http://schemas.microsoft.com/office/drawing/2014/main" id="{A79C78DC-921F-FF4A-33C4-98EEEC74F0AE}"/>
              </a:ext>
            </a:extLst>
          </p:cNvPr>
          <p:cNvSpPr txBox="1"/>
          <p:nvPr/>
        </p:nvSpPr>
        <p:spPr>
          <a:xfrm>
            <a:off x="7178171" y="6360478"/>
            <a:ext cx="1364476" cy="369332"/>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Storyboarding</a:t>
            </a:r>
          </a:p>
        </p:txBody>
      </p:sp>
      <p:sp>
        <p:nvSpPr>
          <p:cNvPr id="63" name="TextBox 62">
            <a:extLst>
              <a:ext uri="{FF2B5EF4-FFF2-40B4-BE49-F238E27FC236}">
                <a16:creationId xmlns:a16="http://schemas.microsoft.com/office/drawing/2014/main" id="{89D797D6-3E16-60A0-C5A5-C9E82074C7E0}"/>
              </a:ext>
            </a:extLst>
          </p:cNvPr>
          <p:cNvSpPr txBox="1"/>
          <p:nvPr/>
        </p:nvSpPr>
        <p:spPr>
          <a:xfrm>
            <a:off x="8700310" y="6360478"/>
            <a:ext cx="1749198" cy="369332"/>
          </a:xfrm>
          <a:prstGeom prst="rect">
            <a:avLst/>
          </a:prstGeom>
          <a:noFill/>
        </p:spPr>
        <p:txBody>
          <a:bodyPr wrap="none" rtlCol="0">
            <a:spAutoFit/>
          </a:bodyPr>
          <a:lstStyle/>
          <a:p>
            <a:pPr algn="ctr"/>
            <a:r>
              <a:rPr lang="en-US" b="1">
                <a:solidFill>
                  <a:srgbClr val="0D2541"/>
                </a:solidFill>
                <a:latin typeface="Trade Gothic LT Pro Cn" panose="020B0506040303020004" pitchFamily="34" charset="77"/>
              </a:rPr>
              <a:t>Value Prop Canvas</a:t>
            </a:r>
          </a:p>
        </p:txBody>
      </p:sp>
      <p:sp>
        <p:nvSpPr>
          <p:cNvPr id="64" name="TextBox 63">
            <a:extLst>
              <a:ext uri="{FF2B5EF4-FFF2-40B4-BE49-F238E27FC236}">
                <a16:creationId xmlns:a16="http://schemas.microsoft.com/office/drawing/2014/main" id="{F4BEA516-850C-FEC1-D515-239E2018DDE1}"/>
              </a:ext>
            </a:extLst>
          </p:cNvPr>
          <p:cNvSpPr txBox="1"/>
          <p:nvPr/>
        </p:nvSpPr>
        <p:spPr>
          <a:xfrm>
            <a:off x="10802457" y="6360478"/>
            <a:ext cx="1031052" cy="369332"/>
          </a:xfrm>
          <a:prstGeom prst="rect">
            <a:avLst/>
          </a:prstGeom>
          <a:noFill/>
        </p:spPr>
        <p:txBody>
          <a:bodyPr wrap="none" rtlCol="0">
            <a:spAutoFit/>
          </a:bodyPr>
          <a:lstStyle/>
          <a:p>
            <a:pPr algn="ctr"/>
            <a:r>
              <a:rPr lang="en-US" b="1" err="1">
                <a:solidFill>
                  <a:srgbClr val="0D2541"/>
                </a:solidFill>
                <a:latin typeface="Trade Gothic LT Pro Cn" panose="020B0506040303020004" pitchFamily="34" charset="77"/>
              </a:rPr>
              <a:t>Triz</a:t>
            </a:r>
            <a:r>
              <a:rPr lang="en-US" b="1">
                <a:solidFill>
                  <a:srgbClr val="0D2541"/>
                </a:solidFill>
                <a:latin typeface="Trade Gothic LT Pro Cn" panose="020B0506040303020004" pitchFamily="34" charset="77"/>
              </a:rPr>
              <a:t> Prism</a:t>
            </a:r>
          </a:p>
        </p:txBody>
      </p:sp>
      <p:grpSp>
        <p:nvGrpSpPr>
          <p:cNvPr id="66" name="Group 65">
            <a:extLst>
              <a:ext uri="{FF2B5EF4-FFF2-40B4-BE49-F238E27FC236}">
                <a16:creationId xmlns:a16="http://schemas.microsoft.com/office/drawing/2014/main" id="{69FE6BFD-1DFE-D44D-C623-B8CEED3C3449}"/>
              </a:ext>
            </a:extLst>
          </p:cNvPr>
          <p:cNvGrpSpPr/>
          <p:nvPr/>
        </p:nvGrpSpPr>
        <p:grpSpPr>
          <a:xfrm>
            <a:off x="-1954215" y="-2044423"/>
            <a:ext cx="10588347" cy="10588347"/>
            <a:chOff x="-1800453" y="-2214801"/>
            <a:chExt cx="10588347" cy="10588347"/>
          </a:xfrm>
        </p:grpSpPr>
        <p:sp>
          <p:nvSpPr>
            <p:cNvPr id="65" name="Oval 64">
              <a:extLst>
                <a:ext uri="{FF2B5EF4-FFF2-40B4-BE49-F238E27FC236}">
                  <a16:creationId xmlns:a16="http://schemas.microsoft.com/office/drawing/2014/main" id="{5F63AE87-254E-3651-FCAD-6C6EE293C77C}"/>
                </a:ext>
              </a:extLst>
            </p:cNvPr>
            <p:cNvSpPr/>
            <p:nvPr/>
          </p:nvSpPr>
          <p:spPr>
            <a:xfrm>
              <a:off x="1623522" y="-844276"/>
              <a:ext cx="5661706" cy="566170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D2541"/>
                </a:solidFill>
              </a:endParaRPr>
            </a:p>
          </p:txBody>
        </p:sp>
        <p:pic>
          <p:nvPicPr>
            <p:cNvPr id="32" name="Graphic 31" descr="Magnifying glass with solid fill">
              <a:extLst>
                <a:ext uri="{FF2B5EF4-FFF2-40B4-BE49-F238E27FC236}">
                  <a16:creationId xmlns:a16="http://schemas.microsoft.com/office/drawing/2014/main" id="{0C74E906-CB81-AAB7-0A1F-A0A74EAA004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a:off x="-1800453" y="-2214801"/>
              <a:ext cx="10588347" cy="10588347"/>
            </a:xfrm>
            <a:prstGeom prst="rect">
              <a:avLst/>
            </a:prstGeom>
          </p:spPr>
        </p:pic>
      </p:grpSp>
      <p:sp>
        <p:nvSpPr>
          <p:cNvPr id="67" name="TextBox 66">
            <a:extLst>
              <a:ext uri="{FF2B5EF4-FFF2-40B4-BE49-F238E27FC236}">
                <a16:creationId xmlns:a16="http://schemas.microsoft.com/office/drawing/2014/main" id="{436C0A23-6642-2B50-24E1-3E620F97AE0A}"/>
              </a:ext>
            </a:extLst>
          </p:cNvPr>
          <p:cNvSpPr txBox="1"/>
          <p:nvPr/>
        </p:nvSpPr>
        <p:spPr>
          <a:xfrm>
            <a:off x="2317199" y="1047611"/>
            <a:ext cx="4182538" cy="1754326"/>
          </a:xfrm>
          <a:prstGeom prst="rect">
            <a:avLst/>
          </a:prstGeom>
          <a:noFill/>
        </p:spPr>
        <p:txBody>
          <a:bodyPr wrap="square" rtlCol="0">
            <a:spAutoFit/>
          </a:bodyPr>
          <a:lstStyle/>
          <a:p>
            <a:r>
              <a:rPr lang="en-US" sz="3600" b="1">
                <a:solidFill>
                  <a:srgbClr val="0D2541"/>
                </a:solidFill>
              </a:rPr>
              <a:t>Lightweight, domain agnostic &amp; free!</a:t>
            </a:r>
          </a:p>
        </p:txBody>
      </p:sp>
      <p:sp>
        <p:nvSpPr>
          <p:cNvPr id="68" name="TextBox 67">
            <a:extLst>
              <a:ext uri="{FF2B5EF4-FFF2-40B4-BE49-F238E27FC236}">
                <a16:creationId xmlns:a16="http://schemas.microsoft.com/office/drawing/2014/main" id="{1A7709BD-EE5E-DA20-AFFF-CA61F4331677}"/>
              </a:ext>
            </a:extLst>
          </p:cNvPr>
          <p:cNvSpPr txBox="1"/>
          <p:nvPr/>
        </p:nvSpPr>
        <p:spPr>
          <a:xfrm>
            <a:off x="2311764" y="2917192"/>
            <a:ext cx="4732056" cy="769441"/>
          </a:xfrm>
          <a:prstGeom prst="rect">
            <a:avLst/>
          </a:prstGeom>
          <a:noFill/>
        </p:spPr>
        <p:txBody>
          <a:bodyPr wrap="square" rtlCol="0">
            <a:spAutoFit/>
          </a:bodyPr>
          <a:lstStyle/>
          <a:p>
            <a:r>
              <a:rPr lang="en-US" sz="2400">
                <a:solidFill>
                  <a:srgbClr val="0D2541"/>
                </a:solidFill>
              </a:rPr>
              <a:t>Available at </a:t>
            </a:r>
            <a:r>
              <a:rPr lang="en-US" sz="2400" b="1" err="1">
                <a:solidFill>
                  <a:srgbClr val="0D2541"/>
                </a:solidFill>
              </a:rPr>
              <a:t>itk.mitre.org</a:t>
            </a:r>
            <a:endParaRPr lang="en-US" sz="2400" b="1">
              <a:solidFill>
                <a:srgbClr val="0D2541"/>
              </a:solidFill>
            </a:endParaRPr>
          </a:p>
          <a:p>
            <a:endParaRPr lang="en-US" sz="2000"/>
          </a:p>
        </p:txBody>
      </p:sp>
    </p:spTree>
    <p:extLst>
      <p:ext uri="{BB962C8B-B14F-4D97-AF65-F5344CB8AC3E}">
        <p14:creationId xmlns:p14="http://schemas.microsoft.com/office/powerpoint/2010/main" val="1371248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811955-D8E0-C980-8FB5-6EF212C125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6898"/>
            <a:ext cx="12191999" cy="6624205"/>
          </a:xfrm>
          <a:prstGeom prst="rect">
            <a:avLst/>
          </a:prstGeom>
        </p:spPr>
      </p:pic>
    </p:spTree>
    <p:extLst>
      <p:ext uri="{BB962C8B-B14F-4D97-AF65-F5344CB8AC3E}">
        <p14:creationId xmlns:p14="http://schemas.microsoft.com/office/powerpoint/2010/main" val="528632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2810EA4A-D297-4DD2-93C5-31115F58E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9">
            <a:extLst>
              <a:ext uri="{FF2B5EF4-FFF2-40B4-BE49-F238E27FC236}">
                <a16:creationId xmlns:a16="http://schemas.microsoft.com/office/drawing/2014/main" id="{6FF42514-8879-4726-A5DC-9181A01AE5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rcRect l="9003" t="45716" r="30135" b="9820"/>
          <a:stretch>
            <a:fillRect/>
          </a:stretch>
        </p:blipFill>
        <p:spPr>
          <a:xfrm rot="5400000">
            <a:off x="3752077" y="2019878"/>
            <a:ext cx="6858000" cy="2818244"/>
          </a:xfrm>
          <a:custGeom>
            <a:avLst/>
            <a:gdLst>
              <a:gd name="connsiteX0" fmla="*/ 0 w 6858000"/>
              <a:gd name="connsiteY0" fmla="*/ 2818244 h 2818244"/>
              <a:gd name="connsiteX1" fmla="*/ 0 w 6858000"/>
              <a:gd name="connsiteY1" fmla="*/ 0 h 2818244"/>
              <a:gd name="connsiteX2" fmla="*/ 6858000 w 6858000"/>
              <a:gd name="connsiteY2" fmla="*/ 0 h 2818244"/>
              <a:gd name="connsiteX3" fmla="*/ 6857999 w 6858000"/>
              <a:gd name="connsiteY3" fmla="*/ 2818244 h 2818244"/>
            </a:gdLst>
            <a:ahLst/>
            <a:cxnLst>
              <a:cxn ang="0">
                <a:pos x="connsiteX0" y="connsiteY0"/>
              </a:cxn>
              <a:cxn ang="0">
                <a:pos x="connsiteX1" y="connsiteY1"/>
              </a:cxn>
              <a:cxn ang="0">
                <a:pos x="connsiteX2" y="connsiteY2"/>
              </a:cxn>
              <a:cxn ang="0">
                <a:pos x="connsiteX3" y="connsiteY3"/>
              </a:cxn>
            </a:cxnLst>
            <a:rect l="l" t="t" r="r" b="b"/>
            <a:pathLst>
              <a:path w="6858000" h="2818244">
                <a:moveTo>
                  <a:pt x="0" y="2818244"/>
                </a:moveTo>
                <a:lnTo>
                  <a:pt x="0" y="0"/>
                </a:lnTo>
                <a:lnTo>
                  <a:pt x="6858000" y="0"/>
                </a:lnTo>
                <a:lnTo>
                  <a:pt x="6857999" y="2818244"/>
                </a:lnTo>
                <a:close/>
              </a:path>
            </a:pathLst>
          </a:custGeom>
        </p:spPr>
      </p:pic>
      <p:sp>
        <p:nvSpPr>
          <p:cNvPr id="3" name="TextBox 2">
            <a:extLst>
              <a:ext uri="{FF2B5EF4-FFF2-40B4-BE49-F238E27FC236}">
                <a16:creationId xmlns:a16="http://schemas.microsoft.com/office/drawing/2014/main" id="{0352CD70-B1D8-40D2-85BE-CF48012E4A2E}"/>
              </a:ext>
            </a:extLst>
          </p:cNvPr>
          <p:cNvSpPr txBox="1"/>
          <p:nvPr/>
        </p:nvSpPr>
        <p:spPr>
          <a:xfrm>
            <a:off x="7934134" y="1118937"/>
            <a:ext cx="3975370" cy="3995229"/>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a:noFill/>
                </a:ln>
                <a:solidFill>
                  <a:srgbClr val="FFFFFF"/>
                </a:solidFill>
                <a:effectLst/>
                <a:uLnTx/>
                <a:uFillTx/>
                <a:latin typeface="Calibri"/>
                <a:ea typeface="+mn-ea"/>
                <a:cs typeface="+mn-cs"/>
              </a:rPr>
              <a:t>Write a definition of innovation.</a:t>
            </a:r>
          </a:p>
        </p:txBody>
      </p:sp>
      <p:sp>
        <p:nvSpPr>
          <p:cNvPr id="12" name="Rectangle 11">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12946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3E4EA82-5FA5-4706-9359-FF1AB02BD6C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804672" y="1587736"/>
            <a:ext cx="6137549" cy="3682528"/>
          </a:xfrm>
          <a:prstGeom prst="rect">
            <a:avLst/>
          </a:prstGeom>
        </p:spPr>
      </p:pic>
    </p:spTree>
    <p:extLst>
      <p:ext uri="{BB962C8B-B14F-4D97-AF65-F5344CB8AC3E}">
        <p14:creationId xmlns:p14="http://schemas.microsoft.com/office/powerpoint/2010/main" val="917976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0B73EA-C397-5BE4-5F5A-2C82F25091A4}"/>
              </a:ext>
            </a:extLst>
          </p:cNvPr>
          <p:cNvSpPr txBox="1"/>
          <p:nvPr/>
        </p:nvSpPr>
        <p:spPr>
          <a:xfrm>
            <a:off x="454343" y="169664"/>
            <a:ext cx="3717607" cy="646331"/>
          </a:xfrm>
          <a:prstGeom prst="rect">
            <a:avLst/>
          </a:prstGeom>
          <a:noFill/>
        </p:spPr>
        <p:txBody>
          <a:bodyPr wrap="square">
            <a:spAutoFit/>
          </a:bodyPr>
          <a:lstStyle/>
          <a:p>
            <a:r>
              <a:rPr lang="en-US" b="1"/>
              <a:t>FJ: ITK Trail Map</a:t>
            </a:r>
          </a:p>
          <a:p>
            <a:r>
              <a:rPr lang="en-US" b="1"/>
              <a:t>https://itkcert.mitre.org/trailmap</a:t>
            </a:r>
          </a:p>
        </p:txBody>
      </p:sp>
      <p:pic>
        <p:nvPicPr>
          <p:cNvPr id="5" name="Picture 4">
            <a:extLst>
              <a:ext uri="{FF2B5EF4-FFF2-40B4-BE49-F238E27FC236}">
                <a16:creationId xmlns:a16="http://schemas.microsoft.com/office/drawing/2014/main" id="{1C600264-8CE2-01D1-F3A0-E8CB93D70DB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391298" y="1217294"/>
            <a:ext cx="2450751" cy="5040629"/>
          </a:xfrm>
          <a:prstGeom prst="rect">
            <a:avLst/>
          </a:prstGeom>
          <a:ln>
            <a:solidFill>
              <a:schemeClr val="tx1"/>
            </a:solidFill>
          </a:ln>
        </p:spPr>
      </p:pic>
      <p:pic>
        <p:nvPicPr>
          <p:cNvPr id="7" name="Picture 6">
            <a:extLst>
              <a:ext uri="{FF2B5EF4-FFF2-40B4-BE49-F238E27FC236}">
                <a16:creationId xmlns:a16="http://schemas.microsoft.com/office/drawing/2014/main" id="{7D474AD3-5046-1E7A-2DE9-11E5906E39C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150105" y="1217294"/>
            <a:ext cx="2573938" cy="5040629"/>
          </a:xfrm>
          <a:prstGeom prst="rect">
            <a:avLst/>
          </a:prstGeom>
          <a:ln>
            <a:solidFill>
              <a:schemeClr val="tx1"/>
            </a:solidFill>
          </a:ln>
        </p:spPr>
      </p:pic>
      <p:pic>
        <p:nvPicPr>
          <p:cNvPr id="9" name="Picture 8">
            <a:extLst>
              <a:ext uri="{FF2B5EF4-FFF2-40B4-BE49-F238E27FC236}">
                <a16:creationId xmlns:a16="http://schemas.microsoft.com/office/drawing/2014/main" id="{62E24188-2C6D-C499-95B5-34D0C7F10B9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62903" y="1217295"/>
            <a:ext cx="2720339" cy="5040628"/>
          </a:xfrm>
          <a:prstGeom prst="rect">
            <a:avLst/>
          </a:prstGeom>
          <a:ln>
            <a:solidFill>
              <a:schemeClr val="tx1"/>
            </a:solidFill>
          </a:ln>
        </p:spPr>
      </p:pic>
      <p:pic>
        <p:nvPicPr>
          <p:cNvPr id="11" name="Picture 10">
            <a:extLst>
              <a:ext uri="{FF2B5EF4-FFF2-40B4-BE49-F238E27FC236}">
                <a16:creationId xmlns:a16="http://schemas.microsoft.com/office/drawing/2014/main" id="{5DF408A4-AC0C-A246-5A29-5129809ECF4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9032098" y="1217294"/>
            <a:ext cx="2902172" cy="5020634"/>
          </a:xfrm>
          <a:prstGeom prst="rect">
            <a:avLst/>
          </a:prstGeom>
          <a:ln>
            <a:solidFill>
              <a:schemeClr val="tx1"/>
            </a:solidFill>
          </a:ln>
        </p:spPr>
      </p:pic>
    </p:spTree>
    <p:extLst>
      <p:ext uri="{BB962C8B-B14F-4D97-AF65-F5344CB8AC3E}">
        <p14:creationId xmlns:p14="http://schemas.microsoft.com/office/powerpoint/2010/main" val="202139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336311-2076-9B47-98AB-FE2F0C1FC208}"/>
              </a:ext>
            </a:extLst>
          </p:cNvPr>
          <p:cNvSpPr>
            <a:spLocks noGrp="1"/>
          </p:cNvSpPr>
          <p:nvPr>
            <p:ph type="sldNum" sz="quarter" idx="12"/>
          </p:nvPr>
        </p:nvSpPr>
        <p:spPr/>
        <p:txBody>
          <a:bodyPr/>
          <a:lstStyle/>
          <a:p>
            <a:pPr marL="0" marR="0" lvl="0" indent="0" algn="r" defTabSz="794883" rtl="0" eaLnBrk="1" fontAlgn="auto" latinLnBrk="0" hangingPunct="1">
              <a:lnSpc>
                <a:spcPct val="100000"/>
              </a:lnSpc>
              <a:spcBef>
                <a:spcPts val="0"/>
              </a:spcBef>
              <a:spcAft>
                <a:spcPts val="0"/>
              </a:spcAft>
              <a:buClrTx/>
              <a:buSzTx/>
              <a:buFontTx/>
              <a:buNone/>
              <a:tabLst/>
              <a:defRPr/>
            </a:pPr>
            <a:fld id="{34BEA167-8756-904D-8502-91CDB0F8A7DC}" type="slidenum">
              <a:rPr kumimoji="0" lang="en-US" sz="1043"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794883" rtl="0" eaLnBrk="1" fontAlgn="auto" latinLnBrk="0" hangingPunct="1">
                <a:lnSpc>
                  <a:spcPct val="100000"/>
                </a:lnSpc>
                <a:spcBef>
                  <a:spcPts val="0"/>
                </a:spcBef>
                <a:spcAft>
                  <a:spcPts val="0"/>
                </a:spcAft>
                <a:buClrTx/>
                <a:buSzTx/>
                <a:buFontTx/>
                <a:buNone/>
                <a:tabLst/>
                <a:defRPr/>
              </a:pPr>
              <a:t>21</a:t>
            </a:fld>
            <a:endParaRPr kumimoji="0" lang="en-US" sz="1043"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39ECF8D2-B7AD-1C48-B2BC-9E9CDCA12620}"/>
              </a:ext>
            </a:extLst>
          </p:cNvPr>
          <p:cNvGraphicFramePr>
            <a:graphicFrameLocks noGrp="1"/>
          </p:cNvGraphicFramePr>
          <p:nvPr/>
        </p:nvGraphicFramePr>
        <p:xfrm>
          <a:off x="1068068" y="774863"/>
          <a:ext cx="10120491" cy="4930913"/>
        </p:xfrm>
        <a:graphic>
          <a:graphicData uri="http://schemas.openxmlformats.org/drawingml/2006/table">
            <a:tbl>
              <a:tblPr bandRow="1">
                <a:tableStyleId>{5C22544A-7EE6-4342-B048-85BDC9FD1C3A}</a:tableStyleId>
              </a:tblPr>
              <a:tblGrid>
                <a:gridCol w="1124499">
                  <a:extLst>
                    <a:ext uri="{9D8B030D-6E8A-4147-A177-3AD203B41FA5}">
                      <a16:colId xmlns:a16="http://schemas.microsoft.com/office/drawing/2014/main" val="3921285556"/>
                    </a:ext>
                  </a:extLst>
                </a:gridCol>
                <a:gridCol w="1124499">
                  <a:extLst>
                    <a:ext uri="{9D8B030D-6E8A-4147-A177-3AD203B41FA5}">
                      <a16:colId xmlns:a16="http://schemas.microsoft.com/office/drawing/2014/main" val="3209871358"/>
                    </a:ext>
                  </a:extLst>
                </a:gridCol>
                <a:gridCol w="1124499">
                  <a:extLst>
                    <a:ext uri="{9D8B030D-6E8A-4147-A177-3AD203B41FA5}">
                      <a16:colId xmlns:a16="http://schemas.microsoft.com/office/drawing/2014/main" val="3987852963"/>
                    </a:ext>
                  </a:extLst>
                </a:gridCol>
                <a:gridCol w="1124499">
                  <a:extLst>
                    <a:ext uri="{9D8B030D-6E8A-4147-A177-3AD203B41FA5}">
                      <a16:colId xmlns:a16="http://schemas.microsoft.com/office/drawing/2014/main" val="3455321472"/>
                    </a:ext>
                  </a:extLst>
                </a:gridCol>
                <a:gridCol w="1124499">
                  <a:extLst>
                    <a:ext uri="{9D8B030D-6E8A-4147-A177-3AD203B41FA5}">
                      <a16:colId xmlns:a16="http://schemas.microsoft.com/office/drawing/2014/main" val="1000152373"/>
                    </a:ext>
                  </a:extLst>
                </a:gridCol>
                <a:gridCol w="1124499">
                  <a:extLst>
                    <a:ext uri="{9D8B030D-6E8A-4147-A177-3AD203B41FA5}">
                      <a16:colId xmlns:a16="http://schemas.microsoft.com/office/drawing/2014/main" val="3437162197"/>
                    </a:ext>
                  </a:extLst>
                </a:gridCol>
                <a:gridCol w="1124499">
                  <a:extLst>
                    <a:ext uri="{9D8B030D-6E8A-4147-A177-3AD203B41FA5}">
                      <a16:colId xmlns:a16="http://schemas.microsoft.com/office/drawing/2014/main" val="74503750"/>
                    </a:ext>
                  </a:extLst>
                </a:gridCol>
                <a:gridCol w="1124499">
                  <a:extLst>
                    <a:ext uri="{9D8B030D-6E8A-4147-A177-3AD203B41FA5}">
                      <a16:colId xmlns:a16="http://schemas.microsoft.com/office/drawing/2014/main" val="905498739"/>
                    </a:ext>
                  </a:extLst>
                </a:gridCol>
                <a:gridCol w="1124499">
                  <a:extLst>
                    <a:ext uri="{9D8B030D-6E8A-4147-A177-3AD203B41FA5}">
                      <a16:colId xmlns:a16="http://schemas.microsoft.com/office/drawing/2014/main" val="3092127122"/>
                    </a:ext>
                  </a:extLst>
                </a:gridCol>
              </a:tblGrid>
              <a:tr h="544240">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lvl="0" algn="ctr" defTabSz="1341150" eaLnBrk="1" fontAlgn="auto" latinLnBrk="0" hangingPunct="1">
                        <a:spcBef>
                          <a:spcPts val="0"/>
                        </a:spcBef>
                        <a:spcAft>
                          <a:spcPts val="0"/>
                        </a:spcAft>
                        <a:buFontTx/>
                        <a:buNone/>
                        <a:tabLst/>
                        <a:defRPr/>
                      </a:pP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000" b="0" kern="1200" spc="-20" baseline="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746625657"/>
                  </a:ext>
                </a:extLst>
              </a:tr>
              <a:tr h="544240">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1" i="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vl="0" algn="ctr" defTabSz="1341150" eaLnBrk="1" fontAlgn="auto" latinLnBrk="0" hangingPunct="1">
                        <a:spcBef>
                          <a:spcPts val="0"/>
                        </a:spcBef>
                        <a:spcAft>
                          <a:spcPts val="0"/>
                        </a:spcAft>
                        <a:buFontTx/>
                        <a:buNone/>
                        <a:tabLst/>
                        <a:defRPr/>
                      </a:pP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138872045"/>
                  </a:ext>
                </a:extLst>
              </a:tr>
              <a:tr h="544240">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000" b="0" kern="1200" spc="-60" baseline="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128007864"/>
                  </a:ext>
                </a:extLst>
              </a:tr>
              <a:tr h="544240">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4026228337"/>
                  </a:ext>
                </a:extLst>
              </a:tr>
              <a:tr h="557472">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000" b="1">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Topic/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Question</a:t>
                      </a: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no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3227911969"/>
                  </a:ext>
                </a:extLst>
              </a:tr>
              <a:tr h="544240">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7DFE8"/>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3136999310"/>
                  </a:ext>
                </a:extLst>
              </a:tr>
              <a:tr h="554063">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000" b="0"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000" b="0" kern="1200">
                        <a:solidFill>
                          <a:srgbClr val="000000"/>
                        </a:solidFill>
                        <a:latin typeface="Arial"/>
                        <a:ea typeface="+mn-ea"/>
                        <a:cs typeface="Arial"/>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000" b="0"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1870617033"/>
                  </a:ext>
                </a:extLst>
              </a:tr>
              <a:tr h="544240">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000" b="1" kern="1200" spc="-80" baseline="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000" b="1"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000" b="1"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marR="0" algn="ctr">
                        <a:spcBef>
                          <a:spcPts val="0"/>
                        </a:spcBef>
                        <a:spcAft>
                          <a:spcPts val="0"/>
                        </a:spcAft>
                      </a:pPr>
                      <a:endParaRPr lang="en-US" sz="1000" b="1"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3655885481"/>
                  </a:ext>
                </a:extLst>
              </a:tr>
              <a:tr h="544240">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000" b="1"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000" b="1" kern="1200">
                        <a:solidFill>
                          <a:srgbClr val="000000"/>
                        </a:solidFill>
                        <a:latin typeface="Arial"/>
                        <a:ea typeface="+mn-ea"/>
                        <a:cs typeface="Arial"/>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000" b="1"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3959634123"/>
                  </a:ext>
                </a:extLst>
              </a:tr>
            </a:tbl>
          </a:graphicData>
        </a:graphic>
      </p:graphicFrame>
      <p:sp>
        <p:nvSpPr>
          <p:cNvPr id="3" name="Rectangle 2">
            <a:extLst>
              <a:ext uri="{FF2B5EF4-FFF2-40B4-BE49-F238E27FC236}">
                <a16:creationId xmlns:a16="http://schemas.microsoft.com/office/drawing/2014/main" id="{13D38667-E0E2-4A10-A3C2-270F062BB17F}"/>
              </a:ext>
            </a:extLst>
          </p:cNvPr>
          <p:cNvSpPr/>
          <p:nvPr/>
        </p:nvSpPr>
        <p:spPr>
          <a:xfrm rot="1597389">
            <a:off x="599820" y="2931736"/>
            <a:ext cx="10806519" cy="784830"/>
          </a:xfrm>
          <a:prstGeom prst="rect">
            <a:avLst/>
          </a:prstGeom>
          <a:solidFill>
            <a:schemeClr val="bg1"/>
          </a:solidFill>
        </p:spPr>
        <p:txBody>
          <a:bodyPr wrap="square">
            <a:spAutoFit/>
          </a:bodyPr>
          <a:lstStyle/>
          <a:p>
            <a:pPr marL="0" marR="0" lvl="0" indent="0" algn="l" defTabSz="311719" rtl="0" eaLnBrk="1" fontAlgn="base"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Calibri" panose="020F0502020204030204"/>
                <a:ea typeface="+mn-ea"/>
                <a:cs typeface="+mn-cs"/>
                <a:hlinkClick r:id="rId3"/>
              </a:rPr>
              <a:t>Lotus Blossom - Innovation Toolkit (mitre.org)</a:t>
            </a:r>
            <a:endParaRPr kumimoji="0" lang="en-US" sz="4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326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336311-2076-9B47-98AB-FE2F0C1FC208}"/>
              </a:ext>
            </a:extLst>
          </p:cNvPr>
          <p:cNvSpPr>
            <a:spLocks noGrp="1"/>
          </p:cNvSpPr>
          <p:nvPr>
            <p:ph type="sldNum" sz="quarter" idx="12"/>
          </p:nvPr>
        </p:nvSpPr>
        <p:spPr/>
        <p:txBody>
          <a:bodyPr/>
          <a:lstStyle/>
          <a:p>
            <a:pPr marL="0" marR="0" lvl="0" indent="0" algn="r" defTabSz="794883" rtl="0" eaLnBrk="1" fontAlgn="auto" latinLnBrk="0" hangingPunct="1">
              <a:lnSpc>
                <a:spcPct val="100000"/>
              </a:lnSpc>
              <a:spcBef>
                <a:spcPts val="0"/>
              </a:spcBef>
              <a:spcAft>
                <a:spcPts val="0"/>
              </a:spcAft>
              <a:buClrTx/>
              <a:buSzTx/>
              <a:buFontTx/>
              <a:buNone/>
              <a:tabLst/>
              <a:defRPr/>
            </a:pPr>
            <a:fld id="{34BEA167-8756-904D-8502-91CDB0F8A7DC}" type="slidenum">
              <a:rPr kumimoji="0" lang="en-US" sz="1043"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794883" rtl="0" eaLnBrk="1" fontAlgn="auto" latinLnBrk="0" hangingPunct="1">
                <a:lnSpc>
                  <a:spcPct val="100000"/>
                </a:lnSpc>
                <a:spcBef>
                  <a:spcPts val="0"/>
                </a:spcBef>
                <a:spcAft>
                  <a:spcPts val="0"/>
                </a:spcAft>
                <a:buClrTx/>
                <a:buSzTx/>
                <a:buFontTx/>
                <a:buNone/>
                <a:tabLst/>
                <a:defRPr/>
              </a:pPr>
              <a:t>22</a:t>
            </a:fld>
            <a:endParaRPr kumimoji="0" lang="en-US" sz="1043"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39ECF8D2-B7AD-1C48-B2BC-9E9CDCA12620}"/>
              </a:ext>
            </a:extLst>
          </p:cNvPr>
          <p:cNvGraphicFramePr>
            <a:graphicFrameLocks noGrp="1"/>
          </p:cNvGraphicFramePr>
          <p:nvPr/>
        </p:nvGraphicFramePr>
        <p:xfrm>
          <a:off x="1068068" y="774863"/>
          <a:ext cx="10120491" cy="4930913"/>
        </p:xfrm>
        <a:graphic>
          <a:graphicData uri="http://schemas.openxmlformats.org/drawingml/2006/table">
            <a:tbl>
              <a:tblPr bandRow="1">
                <a:tableStyleId>{5C22544A-7EE6-4342-B048-85BDC9FD1C3A}</a:tableStyleId>
              </a:tblPr>
              <a:tblGrid>
                <a:gridCol w="1124499">
                  <a:extLst>
                    <a:ext uri="{9D8B030D-6E8A-4147-A177-3AD203B41FA5}">
                      <a16:colId xmlns:a16="http://schemas.microsoft.com/office/drawing/2014/main" val="3921285556"/>
                    </a:ext>
                  </a:extLst>
                </a:gridCol>
                <a:gridCol w="1124499">
                  <a:extLst>
                    <a:ext uri="{9D8B030D-6E8A-4147-A177-3AD203B41FA5}">
                      <a16:colId xmlns:a16="http://schemas.microsoft.com/office/drawing/2014/main" val="3209871358"/>
                    </a:ext>
                  </a:extLst>
                </a:gridCol>
                <a:gridCol w="1124499">
                  <a:extLst>
                    <a:ext uri="{9D8B030D-6E8A-4147-A177-3AD203B41FA5}">
                      <a16:colId xmlns:a16="http://schemas.microsoft.com/office/drawing/2014/main" val="3987852963"/>
                    </a:ext>
                  </a:extLst>
                </a:gridCol>
                <a:gridCol w="1124499">
                  <a:extLst>
                    <a:ext uri="{9D8B030D-6E8A-4147-A177-3AD203B41FA5}">
                      <a16:colId xmlns:a16="http://schemas.microsoft.com/office/drawing/2014/main" val="3455321472"/>
                    </a:ext>
                  </a:extLst>
                </a:gridCol>
                <a:gridCol w="1124499">
                  <a:extLst>
                    <a:ext uri="{9D8B030D-6E8A-4147-A177-3AD203B41FA5}">
                      <a16:colId xmlns:a16="http://schemas.microsoft.com/office/drawing/2014/main" val="1000152373"/>
                    </a:ext>
                  </a:extLst>
                </a:gridCol>
                <a:gridCol w="1124499">
                  <a:extLst>
                    <a:ext uri="{9D8B030D-6E8A-4147-A177-3AD203B41FA5}">
                      <a16:colId xmlns:a16="http://schemas.microsoft.com/office/drawing/2014/main" val="3437162197"/>
                    </a:ext>
                  </a:extLst>
                </a:gridCol>
                <a:gridCol w="1124499">
                  <a:extLst>
                    <a:ext uri="{9D8B030D-6E8A-4147-A177-3AD203B41FA5}">
                      <a16:colId xmlns:a16="http://schemas.microsoft.com/office/drawing/2014/main" val="74503750"/>
                    </a:ext>
                  </a:extLst>
                </a:gridCol>
                <a:gridCol w="1124499">
                  <a:extLst>
                    <a:ext uri="{9D8B030D-6E8A-4147-A177-3AD203B41FA5}">
                      <a16:colId xmlns:a16="http://schemas.microsoft.com/office/drawing/2014/main" val="905498739"/>
                    </a:ext>
                  </a:extLst>
                </a:gridCol>
                <a:gridCol w="1124499">
                  <a:extLst>
                    <a:ext uri="{9D8B030D-6E8A-4147-A177-3AD203B41FA5}">
                      <a16:colId xmlns:a16="http://schemas.microsoft.com/office/drawing/2014/main" val="3092127122"/>
                    </a:ext>
                  </a:extLst>
                </a:gridCol>
              </a:tblGrid>
              <a:tr h="544240">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lvl="0" algn="ctr" defTabSz="1341150" eaLnBrk="1" fontAlgn="auto" latinLnBrk="0" hangingPunct="1">
                        <a:spcBef>
                          <a:spcPts val="0"/>
                        </a:spcBef>
                        <a:spcAft>
                          <a:spcPts val="0"/>
                        </a:spcAft>
                        <a:buFontTx/>
                        <a:buNone/>
                        <a:tabLst/>
                        <a:defRPr/>
                      </a:pP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000" b="0" kern="1200" spc="-20" baseline="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746625657"/>
                  </a:ext>
                </a:extLst>
              </a:tr>
              <a:tr h="544240">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1" i="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vl="0" algn="ctr" defTabSz="1341150" eaLnBrk="1" fontAlgn="auto" latinLnBrk="0" hangingPunct="1">
                        <a:spcBef>
                          <a:spcPts val="0"/>
                        </a:spcBef>
                        <a:spcAft>
                          <a:spcPts val="0"/>
                        </a:spcAft>
                        <a:buFontTx/>
                        <a:buNone/>
                        <a:tabLst/>
                        <a:defRPr/>
                      </a:pP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138872045"/>
                  </a:ext>
                </a:extLst>
              </a:tr>
              <a:tr h="544240">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000" b="0" kern="1200" spc="-60" baseline="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128007864"/>
                  </a:ext>
                </a:extLst>
              </a:tr>
              <a:tr h="544240">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4026228337"/>
                  </a:ext>
                </a:extLst>
              </a:tr>
              <a:tr h="557472">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000" b="1">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Topic/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Question</a:t>
                      </a: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no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3227911969"/>
                  </a:ext>
                </a:extLst>
              </a:tr>
              <a:tr h="544240">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7DFE8"/>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1">
                          <a:lumMod val="5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3136999310"/>
                  </a:ext>
                </a:extLst>
              </a:tr>
              <a:tr h="554063">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000" b="0"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000" b="0" kern="1200">
                        <a:solidFill>
                          <a:srgbClr val="000000"/>
                        </a:solidFill>
                        <a:latin typeface="Arial"/>
                        <a:ea typeface="+mn-ea"/>
                        <a:cs typeface="Arial"/>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000" b="0"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1870617033"/>
                  </a:ext>
                </a:extLst>
              </a:tr>
              <a:tr h="544240">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000" b="1" kern="1200" spc="-80" baseline="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000" b="1"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000" b="1"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marR="0" algn="ctr">
                        <a:spcBef>
                          <a:spcPts val="0"/>
                        </a:spcBef>
                        <a:spcAft>
                          <a:spcPts val="0"/>
                        </a:spcAft>
                      </a:pPr>
                      <a:endParaRPr lang="en-US" sz="1000" b="1"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3655885481"/>
                  </a:ext>
                </a:extLst>
              </a:tr>
              <a:tr h="544240">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000" b="1"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000" b="1" kern="1200">
                        <a:solidFill>
                          <a:srgbClr val="000000"/>
                        </a:solidFill>
                        <a:latin typeface="Arial"/>
                        <a:ea typeface="+mn-ea"/>
                        <a:cs typeface="Arial"/>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000" b="1"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3959634123"/>
                  </a:ext>
                </a:extLst>
              </a:tr>
            </a:tbl>
          </a:graphicData>
        </a:graphic>
      </p:graphicFrame>
    </p:spTree>
    <p:extLst>
      <p:ext uri="{BB962C8B-B14F-4D97-AF65-F5344CB8AC3E}">
        <p14:creationId xmlns:p14="http://schemas.microsoft.com/office/powerpoint/2010/main" val="1140022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336311-2076-9B47-98AB-FE2F0C1FC208}"/>
              </a:ext>
            </a:extLst>
          </p:cNvPr>
          <p:cNvSpPr>
            <a:spLocks noGrp="1"/>
          </p:cNvSpPr>
          <p:nvPr>
            <p:ph type="sldNum" sz="quarter" idx="12"/>
          </p:nvPr>
        </p:nvSpPr>
        <p:spPr/>
        <p:txBody>
          <a:bodyPr/>
          <a:lstStyle/>
          <a:p>
            <a:pPr marL="0" marR="0" lvl="0" indent="0" algn="r" defTabSz="794883" rtl="0" eaLnBrk="1" fontAlgn="auto" latinLnBrk="0" hangingPunct="1">
              <a:lnSpc>
                <a:spcPct val="100000"/>
              </a:lnSpc>
              <a:spcBef>
                <a:spcPts val="0"/>
              </a:spcBef>
              <a:spcAft>
                <a:spcPts val="0"/>
              </a:spcAft>
              <a:buClrTx/>
              <a:buSzTx/>
              <a:buFontTx/>
              <a:buNone/>
              <a:tabLst/>
              <a:defRPr/>
            </a:pPr>
            <a:fld id="{34BEA167-8756-904D-8502-91CDB0F8A7DC}" type="slidenum">
              <a:rPr kumimoji="0" lang="en-US" sz="1043"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794883" rtl="0" eaLnBrk="1" fontAlgn="auto" latinLnBrk="0" hangingPunct="1">
                <a:lnSpc>
                  <a:spcPct val="100000"/>
                </a:lnSpc>
                <a:spcBef>
                  <a:spcPts val="0"/>
                </a:spcBef>
                <a:spcAft>
                  <a:spcPts val="0"/>
                </a:spcAft>
                <a:buClrTx/>
                <a:buSzTx/>
                <a:buFontTx/>
                <a:buNone/>
                <a:tabLst/>
                <a:defRPr/>
              </a:pPr>
              <a:t>23</a:t>
            </a:fld>
            <a:endParaRPr kumimoji="0" lang="en-US" sz="1043"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39ECF8D2-B7AD-1C48-B2BC-9E9CDCA12620}"/>
              </a:ext>
            </a:extLst>
          </p:cNvPr>
          <p:cNvGraphicFramePr>
            <a:graphicFrameLocks noGrp="1"/>
          </p:cNvGraphicFramePr>
          <p:nvPr/>
        </p:nvGraphicFramePr>
        <p:xfrm>
          <a:off x="1068068" y="774863"/>
          <a:ext cx="10120491" cy="4930913"/>
        </p:xfrm>
        <a:graphic>
          <a:graphicData uri="http://schemas.openxmlformats.org/drawingml/2006/table">
            <a:tbl>
              <a:tblPr bandRow="1">
                <a:tableStyleId>{5C22544A-7EE6-4342-B048-85BDC9FD1C3A}</a:tableStyleId>
              </a:tblPr>
              <a:tblGrid>
                <a:gridCol w="1124499">
                  <a:extLst>
                    <a:ext uri="{9D8B030D-6E8A-4147-A177-3AD203B41FA5}">
                      <a16:colId xmlns:a16="http://schemas.microsoft.com/office/drawing/2014/main" val="3921285556"/>
                    </a:ext>
                  </a:extLst>
                </a:gridCol>
                <a:gridCol w="1124499">
                  <a:extLst>
                    <a:ext uri="{9D8B030D-6E8A-4147-A177-3AD203B41FA5}">
                      <a16:colId xmlns:a16="http://schemas.microsoft.com/office/drawing/2014/main" val="3209871358"/>
                    </a:ext>
                  </a:extLst>
                </a:gridCol>
                <a:gridCol w="1124499">
                  <a:extLst>
                    <a:ext uri="{9D8B030D-6E8A-4147-A177-3AD203B41FA5}">
                      <a16:colId xmlns:a16="http://schemas.microsoft.com/office/drawing/2014/main" val="3987852963"/>
                    </a:ext>
                  </a:extLst>
                </a:gridCol>
                <a:gridCol w="1124499">
                  <a:extLst>
                    <a:ext uri="{9D8B030D-6E8A-4147-A177-3AD203B41FA5}">
                      <a16:colId xmlns:a16="http://schemas.microsoft.com/office/drawing/2014/main" val="3455321472"/>
                    </a:ext>
                  </a:extLst>
                </a:gridCol>
                <a:gridCol w="1124499">
                  <a:extLst>
                    <a:ext uri="{9D8B030D-6E8A-4147-A177-3AD203B41FA5}">
                      <a16:colId xmlns:a16="http://schemas.microsoft.com/office/drawing/2014/main" val="1000152373"/>
                    </a:ext>
                  </a:extLst>
                </a:gridCol>
                <a:gridCol w="1124499">
                  <a:extLst>
                    <a:ext uri="{9D8B030D-6E8A-4147-A177-3AD203B41FA5}">
                      <a16:colId xmlns:a16="http://schemas.microsoft.com/office/drawing/2014/main" val="3437162197"/>
                    </a:ext>
                  </a:extLst>
                </a:gridCol>
                <a:gridCol w="1124499">
                  <a:extLst>
                    <a:ext uri="{9D8B030D-6E8A-4147-A177-3AD203B41FA5}">
                      <a16:colId xmlns:a16="http://schemas.microsoft.com/office/drawing/2014/main" val="74503750"/>
                    </a:ext>
                  </a:extLst>
                </a:gridCol>
                <a:gridCol w="1124499">
                  <a:extLst>
                    <a:ext uri="{9D8B030D-6E8A-4147-A177-3AD203B41FA5}">
                      <a16:colId xmlns:a16="http://schemas.microsoft.com/office/drawing/2014/main" val="905498739"/>
                    </a:ext>
                  </a:extLst>
                </a:gridCol>
                <a:gridCol w="1124499">
                  <a:extLst>
                    <a:ext uri="{9D8B030D-6E8A-4147-A177-3AD203B41FA5}">
                      <a16:colId xmlns:a16="http://schemas.microsoft.com/office/drawing/2014/main" val="3092127122"/>
                    </a:ext>
                  </a:extLst>
                </a:gridCol>
              </a:tblGrid>
              <a:tr h="544240">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lvl="0" algn="ctr" defTabSz="1341150" eaLnBrk="1" fontAlgn="auto" latinLnBrk="0" hangingPunct="1">
                        <a:spcBef>
                          <a:spcPts val="0"/>
                        </a:spcBef>
                        <a:spcAft>
                          <a:spcPts val="0"/>
                        </a:spcAft>
                        <a:buFontTx/>
                        <a:buNone/>
                        <a:tabLst/>
                        <a:defRPr/>
                      </a:pP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000" b="0" kern="1200" spc="-20" baseline="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746625657"/>
                  </a:ext>
                </a:extLst>
              </a:tr>
              <a:tr h="544240">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1" i="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vl="0" algn="ctr" defTabSz="1341150" eaLnBrk="1" fontAlgn="auto" latinLnBrk="0" hangingPunct="1">
                        <a:spcBef>
                          <a:spcPts val="0"/>
                        </a:spcBef>
                        <a:spcAft>
                          <a:spcPts val="0"/>
                        </a:spcAft>
                        <a:buFontTx/>
                        <a:buNone/>
                        <a:tabLst/>
                        <a:defRPr/>
                      </a:pP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138872045"/>
                  </a:ext>
                </a:extLst>
              </a:tr>
              <a:tr h="544240">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000" b="0" kern="1200" spc="-60" baseline="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128007864"/>
                  </a:ext>
                </a:extLst>
              </a:tr>
              <a:tr h="544240">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r>
                        <a:rPr lang="en-US" sz="1000" b="0" kern="1200">
                          <a:solidFill>
                            <a:schemeClr val="tx1"/>
                          </a:solidFill>
                          <a:latin typeface="Arial" panose="020B0604020202020204" pitchFamily="34" charset="0"/>
                          <a:ea typeface="+mn-ea"/>
                          <a:cs typeface="Arial" panose="020B0604020202020204" pitchFamily="34" charset="0"/>
                        </a:rPr>
                        <a:t>idea A</a:t>
                      </a:r>
                    </a:p>
                  </a:txBody>
                  <a:tcPr marL="79490" marR="79490" marT="39745" marB="39745" anchor="ctr">
                    <a:lnL w="1270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Arial" panose="020B0604020202020204" pitchFamily="34" charset="0"/>
                          <a:ea typeface="+mn-ea"/>
                          <a:cs typeface="Arial" panose="020B0604020202020204" pitchFamily="34" charset="0"/>
                        </a:rPr>
                        <a:t>idea B</a:t>
                      </a: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000" b="0" kern="1200">
                          <a:solidFill>
                            <a:schemeClr val="tx1"/>
                          </a:solidFill>
                          <a:latin typeface="Arial" panose="020B0604020202020204" pitchFamily="34" charset="0"/>
                          <a:ea typeface="+mn-ea"/>
                          <a:cs typeface="Arial" panose="020B0604020202020204" pitchFamily="34" charset="0"/>
                        </a:rPr>
                        <a:t>idea C</a:t>
                      </a: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4026228337"/>
                  </a:ext>
                </a:extLst>
              </a:tr>
              <a:tr h="557472">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000" b="1">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Arial" panose="020B0604020202020204" pitchFamily="34" charset="0"/>
                          <a:cs typeface="Arial" panose="020B0604020202020204" pitchFamily="34" charset="0"/>
                        </a:rPr>
                        <a:t>idea D</a:t>
                      </a:r>
                    </a:p>
                  </a:txBody>
                  <a:tcPr marL="79490" marR="79490" marT="39745" marB="39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r>
                        <a:rPr lang="en-US" sz="1600" b="1">
                          <a:solidFill>
                            <a:schemeClr val="tx1"/>
                          </a:solidFill>
                          <a:latin typeface="Arial" panose="020B0604020202020204" pitchFamily="34" charset="0"/>
                          <a:cs typeface="Arial" panose="020B0604020202020204" pitchFamily="34" charset="0"/>
                        </a:rPr>
                        <a:t>Topic/</a:t>
                      </a:r>
                    </a:p>
                    <a:p>
                      <a:pPr algn="ctr"/>
                      <a:r>
                        <a:rPr lang="en-US" sz="1600" b="1">
                          <a:solidFill>
                            <a:schemeClr val="tx1"/>
                          </a:solidFill>
                          <a:latin typeface="Arial" panose="020B0604020202020204" pitchFamily="34" charset="0"/>
                          <a:cs typeface="Arial" panose="020B0604020202020204" pitchFamily="34" charset="0"/>
                        </a:rPr>
                        <a:t>Question</a:t>
                      </a:r>
                      <a:endParaRPr lang="en-US" sz="1200" b="1">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kern="1200">
                          <a:solidFill>
                            <a:schemeClr val="tx1"/>
                          </a:solidFill>
                          <a:latin typeface="Arial" panose="020B0604020202020204" pitchFamily="34" charset="0"/>
                          <a:ea typeface="+mn-ea"/>
                          <a:cs typeface="Arial" panose="020B0604020202020204" pitchFamily="34" charset="0"/>
                        </a:rPr>
                        <a:t>idea E</a:t>
                      </a:r>
                    </a:p>
                  </a:txBody>
                  <a:tcPr marL="79490" marR="79490" marT="39745" marB="39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3227911969"/>
                  </a:ext>
                </a:extLst>
              </a:tr>
              <a:tr h="544240">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r>
                        <a:rPr lang="en-US" sz="1000" b="0">
                          <a:solidFill>
                            <a:schemeClr val="tx1"/>
                          </a:solidFill>
                          <a:latin typeface="Arial" panose="020B0604020202020204" pitchFamily="34" charset="0"/>
                          <a:cs typeface="Arial" panose="020B0604020202020204" pitchFamily="34" charset="0"/>
                        </a:rPr>
                        <a:t>idea F</a:t>
                      </a:r>
                    </a:p>
                  </a:txBody>
                  <a:tcPr marL="79490" marR="79490" marT="39745" marB="39745" anchor="ctr">
                    <a:lnL w="1270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Arial" panose="020B0604020202020204" pitchFamily="34" charset="0"/>
                          <a:ea typeface="+mn-ea"/>
                          <a:cs typeface="Arial" panose="020B0604020202020204" pitchFamily="34" charset="0"/>
                        </a:rPr>
                        <a:t>idea G</a:t>
                      </a: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000" b="0" kern="1200">
                          <a:solidFill>
                            <a:schemeClr val="tx1"/>
                          </a:solidFill>
                          <a:latin typeface="Arial" panose="020B0604020202020204" pitchFamily="34" charset="0"/>
                          <a:ea typeface="+mn-ea"/>
                          <a:cs typeface="Arial" panose="020B0604020202020204" pitchFamily="34" charset="0"/>
                        </a:rPr>
                        <a:t>Idea H</a:t>
                      </a: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DFE8"/>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3136999310"/>
                  </a:ext>
                </a:extLst>
              </a:tr>
              <a:tr h="554063">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000" b="0"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000" b="0" kern="1200">
                        <a:solidFill>
                          <a:srgbClr val="000000"/>
                        </a:solidFill>
                        <a:latin typeface="Arial"/>
                        <a:ea typeface="+mn-ea"/>
                        <a:cs typeface="Arial"/>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000" b="0"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1870617033"/>
                  </a:ext>
                </a:extLst>
              </a:tr>
              <a:tr h="544240">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000" b="1" kern="1200" spc="-80" baseline="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000" b="1"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000" b="1"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marR="0" algn="ctr">
                        <a:spcBef>
                          <a:spcPts val="0"/>
                        </a:spcBef>
                        <a:spcAft>
                          <a:spcPts val="0"/>
                        </a:spcAft>
                      </a:pPr>
                      <a:endParaRPr lang="en-US" sz="1000" b="1"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3655885481"/>
                  </a:ext>
                </a:extLst>
              </a:tr>
              <a:tr h="544240">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000" b="1"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000" b="1" kern="1200">
                        <a:solidFill>
                          <a:srgbClr val="000000"/>
                        </a:solidFill>
                        <a:latin typeface="Arial"/>
                        <a:ea typeface="+mn-ea"/>
                        <a:cs typeface="Arial"/>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000" b="1"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3959634123"/>
                  </a:ext>
                </a:extLst>
              </a:tr>
            </a:tbl>
          </a:graphicData>
        </a:graphic>
      </p:graphicFrame>
    </p:spTree>
    <p:extLst>
      <p:ext uri="{BB962C8B-B14F-4D97-AF65-F5344CB8AC3E}">
        <p14:creationId xmlns:p14="http://schemas.microsoft.com/office/powerpoint/2010/main" val="3122474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336311-2076-9B47-98AB-FE2F0C1FC208}"/>
              </a:ext>
            </a:extLst>
          </p:cNvPr>
          <p:cNvSpPr>
            <a:spLocks noGrp="1"/>
          </p:cNvSpPr>
          <p:nvPr>
            <p:ph type="sldNum" sz="quarter" idx="12"/>
          </p:nvPr>
        </p:nvSpPr>
        <p:spPr/>
        <p:txBody>
          <a:bodyPr/>
          <a:lstStyle/>
          <a:p>
            <a:pPr marL="0" marR="0" lvl="0" indent="0" algn="r" defTabSz="794883" rtl="0" eaLnBrk="1" fontAlgn="auto" latinLnBrk="0" hangingPunct="1">
              <a:lnSpc>
                <a:spcPct val="100000"/>
              </a:lnSpc>
              <a:spcBef>
                <a:spcPts val="0"/>
              </a:spcBef>
              <a:spcAft>
                <a:spcPts val="0"/>
              </a:spcAft>
              <a:buClrTx/>
              <a:buSzTx/>
              <a:buFontTx/>
              <a:buNone/>
              <a:tabLst/>
              <a:defRPr/>
            </a:pPr>
            <a:fld id="{34BEA167-8756-904D-8502-91CDB0F8A7DC}" type="slidenum">
              <a:rPr kumimoji="0" lang="en-US" sz="1043"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794883" rtl="0" eaLnBrk="1" fontAlgn="auto" latinLnBrk="0" hangingPunct="1">
                <a:lnSpc>
                  <a:spcPct val="100000"/>
                </a:lnSpc>
                <a:spcBef>
                  <a:spcPts val="0"/>
                </a:spcBef>
                <a:spcAft>
                  <a:spcPts val="0"/>
                </a:spcAft>
                <a:buClrTx/>
                <a:buSzTx/>
                <a:buFontTx/>
                <a:buNone/>
                <a:tabLst/>
                <a:defRPr/>
              </a:pPr>
              <a:t>24</a:t>
            </a:fld>
            <a:endParaRPr kumimoji="0" lang="en-US" sz="1043"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39ECF8D2-B7AD-1C48-B2BC-9E9CDCA12620}"/>
              </a:ext>
            </a:extLst>
          </p:cNvPr>
          <p:cNvGraphicFramePr>
            <a:graphicFrameLocks noGrp="1"/>
          </p:cNvGraphicFramePr>
          <p:nvPr/>
        </p:nvGraphicFramePr>
        <p:xfrm>
          <a:off x="1068068" y="774863"/>
          <a:ext cx="10120491" cy="4930913"/>
        </p:xfrm>
        <a:graphic>
          <a:graphicData uri="http://schemas.openxmlformats.org/drawingml/2006/table">
            <a:tbl>
              <a:tblPr bandRow="1">
                <a:tableStyleId>{5C22544A-7EE6-4342-B048-85BDC9FD1C3A}</a:tableStyleId>
              </a:tblPr>
              <a:tblGrid>
                <a:gridCol w="1124499">
                  <a:extLst>
                    <a:ext uri="{9D8B030D-6E8A-4147-A177-3AD203B41FA5}">
                      <a16:colId xmlns:a16="http://schemas.microsoft.com/office/drawing/2014/main" val="3921285556"/>
                    </a:ext>
                  </a:extLst>
                </a:gridCol>
                <a:gridCol w="1124499">
                  <a:extLst>
                    <a:ext uri="{9D8B030D-6E8A-4147-A177-3AD203B41FA5}">
                      <a16:colId xmlns:a16="http://schemas.microsoft.com/office/drawing/2014/main" val="3209871358"/>
                    </a:ext>
                  </a:extLst>
                </a:gridCol>
                <a:gridCol w="1124499">
                  <a:extLst>
                    <a:ext uri="{9D8B030D-6E8A-4147-A177-3AD203B41FA5}">
                      <a16:colId xmlns:a16="http://schemas.microsoft.com/office/drawing/2014/main" val="3987852963"/>
                    </a:ext>
                  </a:extLst>
                </a:gridCol>
                <a:gridCol w="1124499">
                  <a:extLst>
                    <a:ext uri="{9D8B030D-6E8A-4147-A177-3AD203B41FA5}">
                      <a16:colId xmlns:a16="http://schemas.microsoft.com/office/drawing/2014/main" val="3455321472"/>
                    </a:ext>
                  </a:extLst>
                </a:gridCol>
                <a:gridCol w="1124499">
                  <a:extLst>
                    <a:ext uri="{9D8B030D-6E8A-4147-A177-3AD203B41FA5}">
                      <a16:colId xmlns:a16="http://schemas.microsoft.com/office/drawing/2014/main" val="1000152373"/>
                    </a:ext>
                  </a:extLst>
                </a:gridCol>
                <a:gridCol w="1124499">
                  <a:extLst>
                    <a:ext uri="{9D8B030D-6E8A-4147-A177-3AD203B41FA5}">
                      <a16:colId xmlns:a16="http://schemas.microsoft.com/office/drawing/2014/main" val="3437162197"/>
                    </a:ext>
                  </a:extLst>
                </a:gridCol>
                <a:gridCol w="1124499">
                  <a:extLst>
                    <a:ext uri="{9D8B030D-6E8A-4147-A177-3AD203B41FA5}">
                      <a16:colId xmlns:a16="http://schemas.microsoft.com/office/drawing/2014/main" val="74503750"/>
                    </a:ext>
                  </a:extLst>
                </a:gridCol>
                <a:gridCol w="1124499">
                  <a:extLst>
                    <a:ext uri="{9D8B030D-6E8A-4147-A177-3AD203B41FA5}">
                      <a16:colId xmlns:a16="http://schemas.microsoft.com/office/drawing/2014/main" val="905498739"/>
                    </a:ext>
                  </a:extLst>
                </a:gridCol>
                <a:gridCol w="1124499">
                  <a:extLst>
                    <a:ext uri="{9D8B030D-6E8A-4147-A177-3AD203B41FA5}">
                      <a16:colId xmlns:a16="http://schemas.microsoft.com/office/drawing/2014/main" val="3092127122"/>
                    </a:ext>
                  </a:extLst>
                </a:gridCol>
              </a:tblGrid>
              <a:tr h="544240">
                <a:tc>
                  <a:txBody>
                    <a:bodyPr/>
                    <a:lstStyle/>
                    <a:p>
                      <a:pPr algn="ctr"/>
                      <a:r>
                        <a:rPr lang="en-US" sz="1000" b="0" kern="1200">
                          <a:solidFill>
                            <a:schemeClr val="tx1"/>
                          </a:solidFill>
                          <a:latin typeface="Arial" panose="020B0604020202020204" pitchFamily="34" charset="0"/>
                          <a:ea typeface="+mn-ea"/>
                          <a:cs typeface="Arial" panose="020B0604020202020204" pitchFamily="34" charset="0"/>
                        </a:rPr>
                        <a:t>Idea A-1</a:t>
                      </a:r>
                    </a:p>
                  </a:txBody>
                  <a:tcPr marL="79490" marR="79490" marT="39745" marB="39745" anchor="ctr">
                    <a:lnL w="1270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r>
                        <a:rPr lang="en-US" sz="1000" b="0" kern="1200">
                          <a:solidFill>
                            <a:schemeClr val="tx1"/>
                          </a:solidFill>
                          <a:latin typeface="Arial" panose="020B0604020202020204" pitchFamily="34" charset="0"/>
                          <a:ea typeface="+mn-ea"/>
                          <a:cs typeface="Arial" panose="020B0604020202020204" pitchFamily="34" charset="0"/>
                        </a:rPr>
                        <a:t>Idea A-2</a:t>
                      </a: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000" b="0" kern="1200">
                          <a:solidFill>
                            <a:schemeClr val="tx1"/>
                          </a:solidFill>
                          <a:latin typeface="Arial" panose="020B0604020202020204" pitchFamily="34" charset="0"/>
                          <a:ea typeface="+mn-ea"/>
                          <a:cs typeface="Arial" panose="020B0604020202020204" pitchFamily="34" charset="0"/>
                        </a:rPr>
                        <a:t>Idea A-3</a:t>
                      </a: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lvl="0" algn="ctr" defTabSz="1341150" eaLnBrk="1" fontAlgn="auto" latinLnBrk="0" hangingPunct="1">
                        <a:spcBef>
                          <a:spcPts val="0"/>
                        </a:spcBef>
                        <a:spcAft>
                          <a:spcPts val="0"/>
                        </a:spcAft>
                        <a:buFontTx/>
                        <a:buNone/>
                        <a:tabLst/>
                        <a:defRPr/>
                      </a:pP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000" b="0" kern="1200" spc="-20" baseline="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746625657"/>
                  </a:ext>
                </a:extLst>
              </a:tr>
              <a:tr h="544240">
                <a:tc>
                  <a:txBody>
                    <a:bodyPr/>
                    <a:lstStyle/>
                    <a:p>
                      <a:pPr algn="ctr"/>
                      <a:r>
                        <a:rPr lang="en-US" sz="1000" b="0" kern="1200">
                          <a:solidFill>
                            <a:schemeClr val="tx1"/>
                          </a:solidFill>
                          <a:latin typeface="Arial" panose="020B0604020202020204" pitchFamily="34" charset="0"/>
                          <a:ea typeface="+mn-ea"/>
                          <a:cs typeface="Arial" panose="020B0604020202020204" pitchFamily="34" charset="0"/>
                        </a:rPr>
                        <a:t>Idea A-4</a:t>
                      </a:r>
                    </a:p>
                  </a:txBody>
                  <a:tcPr marL="79490" marR="79490" marT="39745" marB="39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r>
                        <a:rPr lang="en-US" sz="1000" b="1" i="0" kern="1200">
                          <a:solidFill>
                            <a:schemeClr val="tx1"/>
                          </a:solidFill>
                          <a:latin typeface="Arial" panose="020B0604020202020204" pitchFamily="34" charset="0"/>
                          <a:ea typeface="+mn-ea"/>
                          <a:cs typeface="Arial" panose="020B0604020202020204" pitchFamily="34" charset="0"/>
                        </a:rPr>
                        <a:t>A</a:t>
                      </a:r>
                    </a:p>
                  </a:txBody>
                  <a:tcPr marL="79490" marR="79490" marT="39745" marB="39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kern="1200">
                          <a:solidFill>
                            <a:schemeClr val="tx1"/>
                          </a:solidFill>
                          <a:latin typeface="Arial" panose="020B0604020202020204" pitchFamily="34" charset="0"/>
                          <a:ea typeface="+mn-ea"/>
                          <a:cs typeface="Arial" panose="020B0604020202020204" pitchFamily="34" charset="0"/>
                        </a:rPr>
                        <a:t>Idea A-5</a:t>
                      </a:r>
                    </a:p>
                  </a:txBody>
                  <a:tcPr marL="79490" marR="79490" marT="39745" marB="39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r>
                        <a:rPr lang="en-US" sz="1000" b="1" kern="1200">
                          <a:solidFill>
                            <a:schemeClr val="tx1"/>
                          </a:solidFill>
                          <a:latin typeface="Arial" panose="020B0604020202020204" pitchFamily="34" charset="0"/>
                          <a:ea typeface="+mn-ea"/>
                          <a:cs typeface="Arial" panose="020B0604020202020204" pitchFamily="34" charset="0"/>
                        </a:rPr>
                        <a:t>B</a:t>
                      </a: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vl="0" algn="ctr" defTabSz="1341150" eaLnBrk="1" fontAlgn="auto" latinLnBrk="0" hangingPunct="1">
                        <a:spcBef>
                          <a:spcPts val="0"/>
                        </a:spcBef>
                        <a:spcAft>
                          <a:spcPts val="0"/>
                        </a:spcAft>
                        <a:buFontTx/>
                        <a:buNone/>
                        <a:tabLst/>
                        <a:defRPr/>
                      </a:pP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r>
                        <a:rPr lang="en-US" sz="1000" b="1" kern="1200">
                          <a:solidFill>
                            <a:schemeClr val="tx1"/>
                          </a:solidFill>
                          <a:latin typeface="Arial" panose="020B0604020202020204" pitchFamily="34" charset="0"/>
                          <a:ea typeface="+mn-ea"/>
                          <a:cs typeface="Arial" panose="020B0604020202020204" pitchFamily="34" charset="0"/>
                        </a:rPr>
                        <a:t>C</a:t>
                      </a: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138872045"/>
                  </a:ext>
                </a:extLst>
              </a:tr>
              <a:tr h="544240">
                <a:tc>
                  <a:txBody>
                    <a:bodyPr/>
                    <a:lstStyle/>
                    <a:p>
                      <a:pPr algn="ctr"/>
                      <a:r>
                        <a:rPr lang="en-US" sz="1000" b="0" kern="1200">
                          <a:solidFill>
                            <a:schemeClr val="tx1"/>
                          </a:solidFill>
                          <a:latin typeface="Arial" panose="020B0604020202020204" pitchFamily="34" charset="0"/>
                          <a:ea typeface="+mn-ea"/>
                          <a:cs typeface="Arial" panose="020B0604020202020204" pitchFamily="34" charset="0"/>
                        </a:rPr>
                        <a:t>Idea A-6</a:t>
                      </a:r>
                    </a:p>
                  </a:txBody>
                  <a:tcPr marL="79490" marR="79490" marT="39745" marB="39745" anchor="ctr">
                    <a:lnL w="1270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000" b="0" kern="1200">
                          <a:solidFill>
                            <a:schemeClr val="tx1"/>
                          </a:solidFill>
                          <a:latin typeface="Arial" panose="020B0604020202020204" pitchFamily="34" charset="0"/>
                          <a:ea typeface="+mn-ea"/>
                          <a:cs typeface="Arial" panose="020B0604020202020204" pitchFamily="34" charset="0"/>
                        </a:rPr>
                        <a:t>Idea A-7</a:t>
                      </a: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000" b="0" kern="1200">
                          <a:solidFill>
                            <a:schemeClr val="tx1"/>
                          </a:solidFill>
                          <a:latin typeface="Arial" panose="020B0604020202020204" pitchFamily="34" charset="0"/>
                          <a:ea typeface="+mn-ea"/>
                          <a:cs typeface="Arial" panose="020B0604020202020204" pitchFamily="34" charset="0"/>
                        </a:rPr>
                        <a:t>Idea A-8</a:t>
                      </a: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54198" marR="54198" marT="27100" marB="271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tc>
                  <a:txBody>
                    <a:bodyPr/>
                    <a:lstStyle/>
                    <a:p>
                      <a:pPr algn="ctr"/>
                      <a:endParaRPr lang="en-US" sz="1000" b="0" kern="1200" spc="-60" baseline="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8ECF2"/>
                    </a:solidFill>
                  </a:tcPr>
                </a:tc>
                <a:extLst>
                  <a:ext uri="{0D108BD9-81ED-4DB2-BD59-A6C34878D82A}">
                    <a16:rowId xmlns:a16="http://schemas.microsoft.com/office/drawing/2014/main" val="128007864"/>
                  </a:ext>
                </a:extLst>
              </a:tr>
              <a:tr h="544240">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r>
                        <a:rPr lang="en-US" sz="1000" b="0" kern="1200">
                          <a:solidFill>
                            <a:schemeClr val="tx1"/>
                          </a:solidFill>
                          <a:latin typeface="Arial" panose="020B0604020202020204" pitchFamily="34" charset="0"/>
                          <a:ea typeface="+mn-ea"/>
                          <a:cs typeface="Arial" panose="020B0604020202020204" pitchFamily="34" charset="0"/>
                        </a:rPr>
                        <a:t>idea A</a:t>
                      </a:r>
                    </a:p>
                  </a:txBody>
                  <a:tcPr marL="79490" marR="79490" marT="39745" marB="397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Arial" panose="020B0604020202020204" pitchFamily="34" charset="0"/>
                          <a:ea typeface="+mn-ea"/>
                          <a:cs typeface="Arial" panose="020B0604020202020204" pitchFamily="34" charset="0"/>
                        </a:rPr>
                        <a:t>idea B</a:t>
                      </a:r>
                    </a:p>
                  </a:txBody>
                  <a:tcPr marL="79490" marR="79490" marT="39745" marB="397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000" b="0" kern="1200">
                          <a:solidFill>
                            <a:schemeClr val="tx1"/>
                          </a:solidFill>
                          <a:latin typeface="Arial" panose="020B0604020202020204" pitchFamily="34" charset="0"/>
                          <a:ea typeface="+mn-ea"/>
                          <a:cs typeface="Arial" panose="020B0604020202020204" pitchFamily="34" charset="0"/>
                        </a:rPr>
                        <a:t>idea C</a:t>
                      </a:r>
                    </a:p>
                  </a:txBody>
                  <a:tcPr marL="79490" marR="79490" marT="39745" marB="397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4026228337"/>
                  </a:ext>
                </a:extLst>
              </a:tr>
              <a:tr h="557472">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r>
                        <a:rPr lang="en-US" sz="1000" b="1">
                          <a:solidFill>
                            <a:schemeClr val="tx1"/>
                          </a:solidFill>
                          <a:latin typeface="Arial" panose="020B0604020202020204" pitchFamily="34" charset="0"/>
                          <a:cs typeface="Arial" panose="020B0604020202020204" pitchFamily="34" charset="0"/>
                        </a:rPr>
                        <a:t>D</a:t>
                      </a: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Arial" panose="020B0604020202020204" pitchFamily="34" charset="0"/>
                          <a:cs typeface="Arial" panose="020B0604020202020204" pitchFamily="34" charset="0"/>
                        </a:rPr>
                        <a:t>idea D</a:t>
                      </a:r>
                    </a:p>
                  </a:txBody>
                  <a:tcPr marL="79490" marR="79490" marT="39745" marB="397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600" b="1">
                          <a:solidFill>
                            <a:schemeClr val="tx1"/>
                          </a:solidFill>
                          <a:latin typeface="Arial" panose="020B0604020202020204" pitchFamily="34" charset="0"/>
                          <a:cs typeface="Arial" panose="020B0604020202020204" pitchFamily="34" charset="0"/>
                        </a:rPr>
                        <a:t>Topic/</a:t>
                      </a:r>
                    </a:p>
                    <a:p>
                      <a:pPr algn="ctr"/>
                      <a:r>
                        <a:rPr lang="en-US" sz="1600" b="1">
                          <a:solidFill>
                            <a:schemeClr val="tx1"/>
                          </a:solidFill>
                          <a:latin typeface="Arial" panose="020B0604020202020204" pitchFamily="34" charset="0"/>
                          <a:cs typeface="Arial" panose="020B0604020202020204" pitchFamily="34" charset="0"/>
                        </a:rPr>
                        <a:t>Question</a:t>
                      </a:r>
                      <a:endParaRPr lang="en-US" sz="1200" b="1">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000" b="0" kern="1200">
                          <a:solidFill>
                            <a:schemeClr val="tx1"/>
                          </a:solidFill>
                          <a:latin typeface="Arial" panose="020B0604020202020204" pitchFamily="34" charset="0"/>
                          <a:ea typeface="+mn-ea"/>
                          <a:cs typeface="Arial" panose="020B0604020202020204" pitchFamily="34" charset="0"/>
                        </a:rPr>
                        <a:t>idea E</a:t>
                      </a:r>
                    </a:p>
                  </a:txBody>
                  <a:tcPr marL="79490" marR="79490" marT="39745" marB="397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r>
                        <a:rPr lang="en-US" sz="1000" b="1" kern="1200">
                          <a:solidFill>
                            <a:schemeClr val="tx1"/>
                          </a:solidFill>
                          <a:latin typeface="Arial" panose="020B0604020202020204" pitchFamily="34" charset="0"/>
                          <a:ea typeface="+mn-ea"/>
                          <a:cs typeface="Arial" panose="020B0604020202020204" pitchFamily="34" charset="0"/>
                        </a:rPr>
                        <a:t>D</a:t>
                      </a: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3227911969"/>
                  </a:ext>
                </a:extLst>
              </a:tr>
              <a:tr h="544240">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endParaRPr lang="en-US" sz="1000" b="0">
                        <a:solidFill>
                          <a:schemeClr val="tx1"/>
                        </a:solidFill>
                        <a:latin typeface="Arial" panose="020B0604020202020204" pitchFamily="34" charset="0"/>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r>
                        <a:rPr lang="en-US" sz="1000" b="0">
                          <a:solidFill>
                            <a:schemeClr val="tx1"/>
                          </a:solidFill>
                          <a:latin typeface="Arial" panose="020B0604020202020204" pitchFamily="34" charset="0"/>
                          <a:cs typeface="Arial" panose="020B0604020202020204" pitchFamily="34" charset="0"/>
                        </a:rPr>
                        <a:t>idea F</a:t>
                      </a:r>
                    </a:p>
                  </a:txBody>
                  <a:tcPr marL="79490" marR="79490" marT="39745" marB="397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Arial" panose="020B0604020202020204" pitchFamily="34" charset="0"/>
                          <a:ea typeface="+mn-ea"/>
                          <a:cs typeface="Arial" panose="020B0604020202020204" pitchFamily="34" charset="0"/>
                        </a:rPr>
                        <a:t>idea G</a:t>
                      </a:r>
                    </a:p>
                  </a:txBody>
                  <a:tcPr marL="79490" marR="79490" marT="39745" marB="397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000" b="0" kern="1200">
                          <a:solidFill>
                            <a:schemeClr val="tx1"/>
                          </a:solidFill>
                          <a:latin typeface="Arial" panose="020B0604020202020204" pitchFamily="34" charset="0"/>
                          <a:ea typeface="+mn-ea"/>
                          <a:cs typeface="Arial" panose="020B0604020202020204" pitchFamily="34" charset="0"/>
                        </a:rPr>
                        <a:t>Idea H</a:t>
                      </a:r>
                    </a:p>
                  </a:txBody>
                  <a:tcPr marL="79490" marR="79490" marT="39745" marB="397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3D0FA"/>
                    </a:solidFill>
                  </a:tcPr>
                </a:tc>
                <a:extLst>
                  <a:ext uri="{0D108BD9-81ED-4DB2-BD59-A6C34878D82A}">
                    <a16:rowId xmlns:a16="http://schemas.microsoft.com/office/drawing/2014/main" val="3136999310"/>
                  </a:ext>
                </a:extLst>
              </a:tr>
              <a:tr h="554063">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000" b="0"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000" b="0" kern="1200">
                        <a:solidFill>
                          <a:srgbClr val="000000"/>
                        </a:solidFill>
                        <a:latin typeface="Arial"/>
                        <a:ea typeface="+mn-ea"/>
                        <a:cs typeface="Arial"/>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000" b="0"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1870617033"/>
                  </a:ext>
                </a:extLst>
              </a:tr>
              <a:tr h="544240">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1000" b="1" kern="1200" spc="-80" baseline="0">
                          <a:solidFill>
                            <a:schemeClr val="tx1"/>
                          </a:solidFill>
                          <a:latin typeface="Arial" panose="020B0604020202020204" pitchFamily="34" charset="0"/>
                          <a:ea typeface="+mn-ea"/>
                          <a:cs typeface="Arial" panose="020B0604020202020204" pitchFamily="34" charset="0"/>
                        </a:rPr>
                        <a:t>F</a:t>
                      </a: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000" b="1"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000" b="1" kern="1200">
                          <a:solidFill>
                            <a:schemeClr val="tx1"/>
                          </a:solidFill>
                          <a:latin typeface="Arial" panose="020B0604020202020204" pitchFamily="34" charset="0"/>
                          <a:ea typeface="+mn-ea"/>
                          <a:cs typeface="Arial" panose="020B0604020202020204" pitchFamily="34" charset="0"/>
                        </a:rPr>
                        <a:t>G</a:t>
                      </a: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marR="0" algn="ctr">
                        <a:spcBef>
                          <a:spcPts val="0"/>
                        </a:spcBef>
                        <a:spcAft>
                          <a:spcPts val="0"/>
                        </a:spcAft>
                      </a:pPr>
                      <a:endParaRPr lang="en-US" sz="1000" b="1"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000" b="0"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r>
                        <a:rPr lang="en-US" sz="1000" b="1" kern="1200">
                          <a:solidFill>
                            <a:schemeClr val="tx1"/>
                          </a:solidFill>
                          <a:latin typeface="Arial" panose="020B0604020202020204" pitchFamily="34" charset="0"/>
                          <a:ea typeface="+mn-ea"/>
                          <a:cs typeface="Arial" panose="020B0604020202020204" pitchFamily="34" charset="0"/>
                        </a:rPr>
                        <a:t>H</a:t>
                      </a: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3655885481"/>
                  </a:ext>
                </a:extLst>
              </a:tr>
              <a:tr h="544240">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endParaRPr lang="en-US" sz="1000" b="1"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000" b="1" kern="1200">
                        <a:solidFill>
                          <a:srgbClr val="000000"/>
                        </a:solidFill>
                        <a:latin typeface="Arial"/>
                        <a:ea typeface="+mn-ea"/>
                        <a:cs typeface="Arial"/>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000" b="1" kern="1200">
                        <a:solidFill>
                          <a:schemeClr val="tx1"/>
                        </a:solidFill>
                        <a:latin typeface="Arial" panose="020B0604020202020204" pitchFamily="34" charset="0"/>
                        <a:ea typeface="+mn-ea"/>
                        <a:cs typeface="Arial" panose="020B0604020202020204" pitchFamily="34" charset="0"/>
                      </a:endParaRPr>
                    </a:p>
                  </a:txBody>
                  <a:tcPr marL="54097" marR="54097" marT="27049" marB="27049"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algn="ct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a:solidFill>
                          <a:schemeClr val="tx1"/>
                        </a:solidFill>
                        <a:latin typeface="Arial" panose="020B0604020202020204" pitchFamily="34" charset="0"/>
                        <a:ea typeface="+mn-ea"/>
                        <a:cs typeface="Arial" panose="020B0604020202020204" pitchFamily="34" charset="0"/>
                      </a:endParaRPr>
                    </a:p>
                  </a:txBody>
                  <a:tcPr marL="79490" marR="79490" marT="39745" marB="39745"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7DFE8"/>
                    </a:solidFill>
                  </a:tcPr>
                </a:tc>
                <a:extLst>
                  <a:ext uri="{0D108BD9-81ED-4DB2-BD59-A6C34878D82A}">
                    <a16:rowId xmlns:a16="http://schemas.microsoft.com/office/drawing/2014/main" val="3959634123"/>
                  </a:ext>
                </a:extLst>
              </a:tr>
            </a:tbl>
          </a:graphicData>
        </a:graphic>
      </p:graphicFrame>
      <p:cxnSp>
        <p:nvCxnSpPr>
          <p:cNvPr id="3" name="Straight Arrow Connector 2">
            <a:extLst>
              <a:ext uri="{FF2B5EF4-FFF2-40B4-BE49-F238E27FC236}">
                <a16:creationId xmlns:a16="http://schemas.microsoft.com/office/drawing/2014/main" id="{5238D799-8B54-4680-8E34-10C789E2F0BE}"/>
              </a:ext>
            </a:extLst>
          </p:cNvPr>
          <p:cNvCxnSpPr>
            <a:cxnSpLocks/>
          </p:cNvCxnSpPr>
          <p:nvPr/>
        </p:nvCxnSpPr>
        <p:spPr>
          <a:xfrm flipH="1" flipV="1">
            <a:off x="3017694" y="1685275"/>
            <a:ext cx="1665793" cy="1032597"/>
          </a:xfrm>
          <a:prstGeom prst="straightConnector1">
            <a:avLst/>
          </a:prstGeom>
          <a:ln w="1143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178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3C519E-C78E-4A77-8336-1AB7A0333202}"/>
              </a:ext>
            </a:extLst>
          </p:cNvPr>
          <p:cNvSpPr>
            <a:spLocks noGrp="1"/>
          </p:cNvSpPr>
          <p:nvPr>
            <p:ph type="sldNum" sz="quarter" idx="12"/>
          </p:nvPr>
        </p:nvSpPr>
        <p:spPr/>
        <p:txBody>
          <a:bodyPr/>
          <a:lstStyle/>
          <a:p>
            <a:pPr marL="0" marR="0" lvl="0" indent="0" algn="r" defTabSz="311719" rtl="0" eaLnBrk="1" fontAlgn="auto" latinLnBrk="0" hangingPunct="1">
              <a:lnSpc>
                <a:spcPct val="100000"/>
              </a:lnSpc>
              <a:spcBef>
                <a:spcPts val="0"/>
              </a:spcBef>
              <a:spcAft>
                <a:spcPts val="0"/>
              </a:spcAft>
              <a:buClrTx/>
              <a:buSzTx/>
              <a:buFontTx/>
              <a:buNone/>
              <a:tabLst/>
              <a:defRPr/>
            </a:pPr>
            <a:fld id="{34BEA167-8756-904D-8502-91CDB0F8A7DC}" type="slidenum">
              <a:rPr kumimoji="0" lang="en-US" sz="1043"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311719" rtl="0" eaLnBrk="1" fontAlgn="auto" latinLnBrk="0" hangingPunct="1">
                <a:lnSpc>
                  <a:spcPct val="100000"/>
                </a:lnSpc>
                <a:spcBef>
                  <a:spcPts val="0"/>
                </a:spcBef>
                <a:spcAft>
                  <a:spcPts val="0"/>
                </a:spcAft>
                <a:buClrTx/>
                <a:buSzTx/>
                <a:buFontTx/>
                <a:buNone/>
                <a:tabLst/>
                <a:defRPr/>
              </a:pPr>
              <a:t>25</a:t>
            </a:fld>
            <a:endParaRPr kumimoji="0" lang="en-US" sz="1043"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6F52AD6-2A5A-4BEA-948B-C155E0BA3C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85834" y="244492"/>
            <a:ext cx="6514398" cy="6063401"/>
          </a:xfrm>
          <a:prstGeom prst="rect">
            <a:avLst/>
          </a:prstGeom>
        </p:spPr>
      </p:pic>
    </p:spTree>
    <p:extLst>
      <p:ext uri="{BB962C8B-B14F-4D97-AF65-F5344CB8AC3E}">
        <p14:creationId xmlns:p14="http://schemas.microsoft.com/office/powerpoint/2010/main" val="3956674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B9197-4A55-659D-DD6D-E29F88F25E46}"/>
              </a:ext>
            </a:extLst>
          </p:cNvPr>
          <p:cNvSpPr>
            <a:spLocks noGrp="1"/>
          </p:cNvSpPr>
          <p:nvPr>
            <p:ph type="title"/>
          </p:nvPr>
        </p:nvSpPr>
        <p:spPr/>
        <p:txBody>
          <a:bodyPr/>
          <a:lstStyle/>
          <a:p>
            <a:r>
              <a:rPr lang="en-US" b="1"/>
              <a:t>Exercise – Lotus Blossom Practice! </a:t>
            </a:r>
          </a:p>
        </p:txBody>
      </p:sp>
      <p:sp>
        <p:nvSpPr>
          <p:cNvPr id="3" name="Content Placeholder 2">
            <a:extLst>
              <a:ext uri="{FF2B5EF4-FFF2-40B4-BE49-F238E27FC236}">
                <a16:creationId xmlns:a16="http://schemas.microsoft.com/office/drawing/2014/main" id="{02857708-B15E-429C-4BFD-0B07A834E20F}"/>
              </a:ext>
            </a:extLst>
          </p:cNvPr>
          <p:cNvSpPr>
            <a:spLocks noGrp="1"/>
          </p:cNvSpPr>
          <p:nvPr>
            <p:ph idx="1"/>
          </p:nvPr>
        </p:nvSpPr>
        <p:spPr/>
        <p:txBody>
          <a:bodyPr/>
          <a:lstStyle/>
          <a:p>
            <a:r>
              <a:rPr lang="en-US"/>
              <a:t>Let’s brainstorm a couple of topics! </a:t>
            </a:r>
          </a:p>
          <a:p>
            <a:endParaRPr lang="en-US"/>
          </a:p>
          <a:p>
            <a:r>
              <a:rPr lang="en-US"/>
              <a:t>Break into two groups</a:t>
            </a:r>
          </a:p>
        </p:txBody>
      </p:sp>
    </p:spTree>
    <p:extLst>
      <p:ext uri="{BB962C8B-B14F-4D97-AF65-F5344CB8AC3E}">
        <p14:creationId xmlns:p14="http://schemas.microsoft.com/office/powerpoint/2010/main" val="3125375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Notepad, eyeglasses and candle still life">
            <a:extLst>
              <a:ext uri="{FF2B5EF4-FFF2-40B4-BE49-F238E27FC236}">
                <a16:creationId xmlns:a16="http://schemas.microsoft.com/office/drawing/2014/main" id="{2E6187FE-65E7-2E02-5286-39EC67040B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0B7B5C04-0D33-27A4-9DF7-AB1EB32CF1B1}"/>
              </a:ext>
            </a:extLst>
          </p:cNvPr>
          <p:cNvSpPr txBox="1"/>
          <p:nvPr/>
        </p:nvSpPr>
        <p:spPr>
          <a:xfrm>
            <a:off x="404553" y="3091928"/>
            <a:ext cx="9078562" cy="238760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1" i="0" u="none" strike="noStrike" kern="1200" cap="none" spc="0" normalizeH="0" baseline="0" noProof="0">
                <a:ln>
                  <a:noFill/>
                </a:ln>
                <a:solidFill>
                  <a:prstClr val="white"/>
                </a:solidFill>
                <a:effectLst/>
                <a:uLnTx/>
                <a:uFillTx/>
                <a:latin typeface="Calibri"/>
                <a:ea typeface="+mn-ea"/>
                <a:cs typeface="+mn-cs"/>
              </a:rPr>
              <a:t>Break Time! </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59203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Echo and The Bunnymen | Songs to Learn and Sing — Post-Punk.com">
            <a:extLst>
              <a:ext uri="{FF2B5EF4-FFF2-40B4-BE49-F238E27FC236}">
                <a16:creationId xmlns:a16="http://schemas.microsoft.com/office/drawing/2014/main" id="{0B936ED0-6FD7-43AD-BC70-0398603B0A2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08687" y="448108"/>
            <a:ext cx="5961784" cy="5961784"/>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8">
            <a:extLst>
              <a:ext uri="{FF2B5EF4-FFF2-40B4-BE49-F238E27FC236}">
                <a16:creationId xmlns:a16="http://schemas.microsoft.com/office/drawing/2014/main" id="{C9EDDFB6-6F69-4AF6-BEBF-646198B6D891}"/>
              </a:ext>
            </a:extLst>
          </p:cNvPr>
          <p:cNvSpPr txBox="1">
            <a:spLocks/>
          </p:cNvSpPr>
          <p:nvPr/>
        </p:nvSpPr>
        <p:spPr>
          <a:xfrm>
            <a:off x="3514300" y="5933038"/>
            <a:ext cx="3784799" cy="294171"/>
          </a:xfrm>
          <a:prstGeom prst="rect">
            <a:avLst/>
          </a:prstGeom>
          <a:noFill/>
        </p:spPr>
        <p:txBody>
          <a:bodyPr vert="horz" wrap="square" lIns="0" tIns="39745" rIns="0" bIns="39745" rtlCol="0" anchor="ctr">
            <a:spAutoFit/>
          </a:bodyPr>
          <a:lstStyle>
            <a:defPPr>
              <a:defRPr lang="en-US"/>
            </a:defPPr>
            <a:lvl1pPr>
              <a:defRPr sz="800" cap="all" baseline="0">
                <a:solidFill>
                  <a:schemeClr val="tx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94883"/>
            <a:r>
              <a:rPr lang="en-US" sz="695" b="1">
                <a:solidFill>
                  <a:prstClr val="white"/>
                </a:solidFill>
                <a:latin typeface="Roboto"/>
              </a:rPr>
              <a:t>(c) 2021 The MITRE Corporation. ALL RIGHTS RESERVED. </a:t>
            </a:r>
          </a:p>
          <a:p>
            <a:pPr defTabSz="794883"/>
            <a:r>
              <a:rPr lang="en-US" sz="695" b="1">
                <a:solidFill>
                  <a:prstClr val="white"/>
                </a:solidFill>
                <a:latin typeface="Roboto"/>
              </a:rPr>
              <a:t>Approved for public release. Distribution unlimited PR_20-01469-9</a:t>
            </a:r>
            <a:endParaRPr lang="en-US" sz="695" b="1">
              <a:solidFill>
                <a:prstClr val="white"/>
              </a:solidFill>
              <a:latin typeface="Calibri" panose="020F0502020204030204"/>
            </a:endParaRPr>
          </a:p>
        </p:txBody>
      </p:sp>
    </p:spTree>
    <p:extLst>
      <p:ext uri="{BB962C8B-B14F-4D97-AF65-F5344CB8AC3E}">
        <p14:creationId xmlns:p14="http://schemas.microsoft.com/office/powerpoint/2010/main" val="946628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Echo and The Bunnymen | Songs to Learn and Sing — Post-Punk.com">
            <a:extLst>
              <a:ext uri="{FF2B5EF4-FFF2-40B4-BE49-F238E27FC236}">
                <a16:creationId xmlns:a16="http://schemas.microsoft.com/office/drawing/2014/main" id="{0B936ED0-6FD7-43AD-BC70-0398603B0A2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08687" y="448108"/>
            <a:ext cx="5961784" cy="59617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AEB6A68-BE33-4941-B049-E6C85D34E112}"/>
              </a:ext>
            </a:extLst>
          </p:cNvPr>
          <p:cNvSpPr txBox="1"/>
          <p:nvPr/>
        </p:nvSpPr>
        <p:spPr>
          <a:xfrm>
            <a:off x="3806224" y="1479335"/>
            <a:ext cx="2314801" cy="333168"/>
          </a:xfrm>
          <a:prstGeom prst="rect">
            <a:avLst/>
          </a:prstGeom>
          <a:solidFill>
            <a:srgbClr val="E7CA52"/>
          </a:solidFill>
        </p:spPr>
        <p:txBody>
          <a:bodyPr wrap="none" rtlCol="0">
            <a:spAutoFit/>
          </a:bodyPr>
          <a:lstStyle/>
          <a:p>
            <a:pPr defTabSz="794883"/>
            <a:r>
              <a:rPr lang="en-US" sz="1565">
                <a:solidFill>
                  <a:prstClr val="black"/>
                </a:solidFill>
                <a:latin typeface="Calibri" panose="020F0502020204030204"/>
              </a:rPr>
              <a:t>PHRASES TO LEARN &amp; USE</a:t>
            </a:r>
          </a:p>
        </p:txBody>
      </p:sp>
      <p:pic>
        <p:nvPicPr>
          <p:cNvPr id="4" name="Picture 3" descr="A person in a robe holding a sword&#10;&#10;Description automatically generated with low confidence">
            <a:extLst>
              <a:ext uri="{FF2B5EF4-FFF2-40B4-BE49-F238E27FC236}">
                <a16:creationId xmlns:a16="http://schemas.microsoft.com/office/drawing/2014/main" id="{A83B2A8F-43FA-4665-90A9-FAF97141E823}"/>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924" b="90076" l="9489" r="89781">
                        <a14:backgroundMark x1="25547" y1="25954" x2="25547" y2="25954"/>
                        <a14:backgroundMark x1="16058" y1="76336" x2="16058" y2="76336"/>
                        <a14:backgroundMark x1="29197" y1="80916" x2="29197" y2="80916"/>
                        <a14:backgroundMark x1="29927" y1="24427" x2="29927" y2="24427"/>
                      </a14:backgroundRemoval>
                    </a14:imgEffect>
                  </a14:imgLayer>
                </a14:imgProps>
              </a:ext>
              <a:ext uri="{28A0092B-C50C-407E-A947-70E740481C1C}">
                <a14:useLocalDpi xmlns:a14="http://schemas.microsoft.com/office/drawing/2010/main"/>
              </a:ext>
            </a:extLst>
          </a:blip>
          <a:srcRect/>
          <a:stretch/>
        </p:blipFill>
        <p:spPr>
          <a:xfrm flipH="1">
            <a:off x="3962850" y="2820886"/>
            <a:ext cx="1012066" cy="1020488"/>
          </a:xfrm>
          <a:prstGeom prst="rect">
            <a:avLst/>
          </a:prstGeom>
        </p:spPr>
      </p:pic>
      <p:pic>
        <p:nvPicPr>
          <p:cNvPr id="7" name="Picture 6">
            <a:extLst>
              <a:ext uri="{FF2B5EF4-FFF2-40B4-BE49-F238E27FC236}">
                <a16:creationId xmlns:a16="http://schemas.microsoft.com/office/drawing/2014/main" id="{ADE048CA-7D1E-1813-B6F9-06122EEB8CD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3306" b="95041" l="8000" r="98000">
                        <a14:foregroundMark x1="62000" y1="3306" x2="9000" y2="53719"/>
                        <a14:foregroundMark x1="9000" y1="53719" x2="73000" y2="97521"/>
                        <a14:foregroundMark x1="73000" y1="97521" x2="91000" y2="31405"/>
                        <a14:foregroundMark x1="91000" y1="31405" x2="64000" y2="4132"/>
                        <a14:foregroundMark x1="8000" y1="57851" x2="13000" y2="57851"/>
                        <a14:foregroundMark x1="95000" y1="30579" x2="98000" y2="59504"/>
                        <a14:foregroundMark x1="93000" y1="53719" x2="95000" y2="58678"/>
                        <a14:foregroundMark x1="97000" y1="66942" x2="97000" y2="69421"/>
                        <a14:foregroundMark x1="91000" y1="70248" x2="93000" y2="86777"/>
                        <a14:foregroundMark x1="89000" y1="81818" x2="85000" y2="95041"/>
                        <a14:foregroundMark x1="10000" y1="64463" x2="16000" y2="81818"/>
                        <a14:foregroundMark x1="12000" y1="78512" x2="39000" y2="93388"/>
                        <a14:foregroundMark x1="9000" y1="76860" x2="19000" y2="92562"/>
                        <a14:foregroundMark x1="36000" y1="95041" x2="66000" y2="95041"/>
                      </a14:backgroundRemoval>
                    </a14:imgEffect>
                  </a14:imgLayer>
                </a14:imgProps>
              </a:ext>
              <a:ext uri="{28A0092B-C50C-407E-A947-70E740481C1C}">
                <a14:useLocalDpi xmlns:a14="http://schemas.microsoft.com/office/drawing/2010/main"/>
              </a:ext>
            </a:extLst>
          </a:blip>
          <a:stretch>
            <a:fillRect/>
          </a:stretch>
        </p:blipFill>
        <p:spPr>
          <a:xfrm>
            <a:off x="6936281" y="3106005"/>
            <a:ext cx="607743" cy="735369"/>
          </a:xfrm>
          <a:prstGeom prst="rect">
            <a:avLst/>
          </a:prstGeom>
        </p:spPr>
      </p:pic>
    </p:spTree>
    <p:extLst>
      <p:ext uri="{BB962C8B-B14F-4D97-AF65-F5344CB8AC3E}">
        <p14:creationId xmlns:p14="http://schemas.microsoft.com/office/powerpoint/2010/main" val="420564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8D8C3C-EF87-43CC-942A-6A278E883694}"/>
              </a:ext>
            </a:extLst>
          </p:cNvPr>
          <p:cNvSpPr txBox="1"/>
          <p:nvPr/>
        </p:nvSpPr>
        <p:spPr>
          <a:xfrm>
            <a:off x="2867891" y="2618509"/>
            <a:ext cx="8973547" cy="2554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Calibri" panose="020F0502020204030204"/>
                <a:ea typeface="+mn-ea"/>
                <a:cs typeface="+mn-cs"/>
              </a:rPr>
              <a:t>A FEW PROCEDURAL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FFFF00"/>
                </a:solidFill>
                <a:effectLst/>
                <a:uLnTx/>
                <a:uFillTx/>
                <a:latin typeface="Calibri" panose="020F0502020204030204"/>
                <a:ea typeface="+mn-ea"/>
                <a:cs typeface="+mn-cs"/>
              </a:rPr>
              <a:t>QUESTIONS</a:t>
            </a:r>
            <a:r>
              <a:rPr kumimoji="0" lang="en-US" sz="8000" b="1" i="0" u="none" strike="noStrike" kern="1200" cap="none" spc="0" normalizeH="0" baseline="0" noProof="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852687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9987" y="448108"/>
            <a:ext cx="9484515" cy="5961784"/>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4883"/>
            <a:endParaRPr lang="en-US" sz="1565">
              <a:solidFill>
                <a:prstClr val="white"/>
              </a:solidFill>
              <a:latin typeface="Calibri" panose="020F0502020204030204"/>
            </a:endParaRPr>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796637" y="448108"/>
            <a:ext cx="10598727" cy="5961784"/>
          </a:xfrm>
          <a:prstGeom prst="rect">
            <a:avLst/>
          </a:prstGeom>
        </p:spPr>
      </p:pic>
      <p:sp>
        <p:nvSpPr>
          <p:cNvPr id="2" name="Title 1">
            <a:extLst>
              <a:ext uri="{FF2B5EF4-FFF2-40B4-BE49-F238E27FC236}">
                <a16:creationId xmlns:a16="http://schemas.microsoft.com/office/drawing/2014/main" id="{967D7C7E-2935-4499-B727-EF6B316ECEAB}"/>
              </a:ext>
            </a:extLst>
          </p:cNvPr>
          <p:cNvSpPr>
            <a:spLocks noGrp="1"/>
          </p:cNvSpPr>
          <p:nvPr>
            <p:ph type="ctrTitle"/>
          </p:nvPr>
        </p:nvSpPr>
        <p:spPr>
          <a:xfrm rot="725400">
            <a:off x="2963962" y="1996980"/>
            <a:ext cx="5882456" cy="2743142"/>
          </a:xfrm>
        </p:spPr>
        <p:txBody>
          <a:bodyPr>
            <a:noAutofit/>
          </a:bodyPr>
          <a:lstStyle/>
          <a:p>
            <a:r>
              <a:rPr lang="en-US" sz="7200" b="1" i="1">
                <a:solidFill>
                  <a:srgbClr val="FFFFFF"/>
                </a:solidFill>
                <a:effectLst/>
                <a:latin typeface="Arial" panose="020B0604020202020204" pitchFamily="34" charset="0"/>
                <a:ea typeface="Times New Roman" panose="02020603050405020304" pitchFamily="18" charset="0"/>
              </a:rPr>
              <a:t>If you </a:t>
            </a:r>
            <a:br>
              <a:rPr lang="en-US" sz="7200" b="1" i="1">
                <a:solidFill>
                  <a:srgbClr val="FFFFFF"/>
                </a:solidFill>
                <a:effectLst/>
                <a:latin typeface="Arial" panose="020B0604020202020204" pitchFamily="34" charset="0"/>
                <a:ea typeface="Times New Roman" panose="02020603050405020304" pitchFamily="18" charset="0"/>
              </a:rPr>
            </a:br>
            <a:r>
              <a:rPr lang="en-US" sz="7200" b="1" i="1">
                <a:solidFill>
                  <a:srgbClr val="FFFFFF"/>
                </a:solidFill>
                <a:effectLst/>
                <a:latin typeface="Arial" panose="020B0604020202020204" pitchFamily="34" charset="0"/>
                <a:ea typeface="Times New Roman" panose="02020603050405020304" pitchFamily="18" charset="0"/>
              </a:rPr>
              <a:t>think it, </a:t>
            </a:r>
            <a:br>
              <a:rPr lang="en-US" sz="7200" b="1" i="1">
                <a:solidFill>
                  <a:srgbClr val="FFFFFF"/>
                </a:solidFill>
                <a:effectLst/>
                <a:latin typeface="Arial" panose="020B0604020202020204" pitchFamily="34" charset="0"/>
                <a:ea typeface="Times New Roman" panose="02020603050405020304" pitchFamily="18" charset="0"/>
              </a:rPr>
            </a:br>
            <a:r>
              <a:rPr lang="en-US" sz="7200" b="1" i="1">
                <a:solidFill>
                  <a:srgbClr val="FFFF00"/>
                </a:solidFill>
                <a:effectLst/>
                <a:latin typeface="Arial" panose="020B0604020202020204" pitchFamily="34" charset="0"/>
                <a:ea typeface="Times New Roman" panose="02020603050405020304" pitchFamily="18" charset="0"/>
              </a:rPr>
              <a:t>ink</a:t>
            </a:r>
            <a:r>
              <a:rPr lang="en-US" sz="7200" b="1" i="1">
                <a:solidFill>
                  <a:srgbClr val="FFFFFF"/>
                </a:solidFill>
                <a:effectLst/>
                <a:latin typeface="Arial" panose="020B0604020202020204" pitchFamily="34" charset="0"/>
                <a:ea typeface="Times New Roman" panose="02020603050405020304" pitchFamily="18" charset="0"/>
              </a:rPr>
              <a:t> it.</a:t>
            </a:r>
            <a:r>
              <a:rPr lang="en-US" sz="7200" i="1">
                <a:solidFill>
                  <a:srgbClr val="FFFFFF"/>
                </a:solidFill>
                <a:effectLst/>
                <a:latin typeface="Arial" panose="020B0604020202020204" pitchFamily="34" charset="0"/>
                <a:ea typeface="Times New Roman" panose="02020603050405020304" pitchFamily="18" charset="0"/>
              </a:rPr>
              <a:t> </a:t>
            </a:r>
            <a:endParaRPr lang="en-US" sz="7200">
              <a:solidFill>
                <a:srgbClr val="FFFFFF"/>
              </a:solidFill>
            </a:endParaRPr>
          </a:p>
        </p:txBody>
      </p:sp>
    </p:spTree>
    <p:extLst>
      <p:ext uri="{BB962C8B-B14F-4D97-AF65-F5344CB8AC3E}">
        <p14:creationId xmlns:p14="http://schemas.microsoft.com/office/powerpoint/2010/main" val="1023660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75749F-F487-4EFB-ABC7-C1359590E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37" y="448108"/>
            <a:ext cx="10598727" cy="5961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4883"/>
            <a:endParaRPr lang="en-US" sz="1565">
              <a:solidFill>
                <a:prstClr val="white"/>
              </a:solidFill>
              <a:latin typeface="Calibri" panose="020F0502020204030204"/>
            </a:endParaRPr>
          </a:p>
        </p:txBody>
      </p:sp>
      <p:sp>
        <p:nvSpPr>
          <p:cNvPr id="6" name="Title 5">
            <a:extLst>
              <a:ext uri="{FF2B5EF4-FFF2-40B4-BE49-F238E27FC236}">
                <a16:creationId xmlns:a16="http://schemas.microsoft.com/office/drawing/2014/main" id="{7E87FF14-154C-437F-AEB9-710D5F8390BF}"/>
              </a:ext>
            </a:extLst>
          </p:cNvPr>
          <p:cNvSpPr>
            <a:spLocks noGrp="1"/>
          </p:cNvSpPr>
          <p:nvPr>
            <p:ph type="ctrTitle"/>
          </p:nvPr>
        </p:nvSpPr>
        <p:spPr>
          <a:xfrm>
            <a:off x="1290511" y="780514"/>
            <a:ext cx="4604936" cy="4854476"/>
          </a:xfrm>
        </p:spPr>
        <p:txBody>
          <a:bodyPr anchor="b">
            <a:normAutofit fontScale="90000"/>
          </a:bodyPr>
          <a:lstStyle/>
          <a:p>
            <a:pPr algn="l"/>
            <a:r>
              <a:rPr lang="en-US" sz="8800" b="1" i="1">
                <a:latin typeface="Arial" panose="020B0604020202020204" pitchFamily="34" charset="0"/>
                <a:ea typeface="Times New Roman" panose="02020603050405020304" pitchFamily="18" charset="0"/>
              </a:rPr>
              <a:t>Say more about that… </a:t>
            </a:r>
            <a:endParaRPr lang="en-US" sz="8800"/>
          </a:p>
        </p:txBody>
      </p:sp>
      <p:sp>
        <p:nvSpPr>
          <p:cNvPr id="13" name="Freeform: Shape 12">
            <a:extLst>
              <a:ext uri="{FF2B5EF4-FFF2-40B4-BE49-F238E27FC236}">
                <a16:creationId xmlns:a16="http://schemas.microsoft.com/office/drawing/2014/main" id="{16D6FAA8-41A5-46EA-A8AB-E9D2754A6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3069" y="1381562"/>
            <a:ext cx="4888420" cy="4074445"/>
          </a:xfrm>
          <a:custGeom>
            <a:avLst/>
            <a:gdLst>
              <a:gd name="connsiteX0" fmla="*/ 2768595 w 4574113"/>
              <a:gd name="connsiteY0" fmla="*/ 2476119 h 3812472"/>
              <a:gd name="connsiteX1" fmla="*/ 3374676 w 4574113"/>
              <a:gd name="connsiteY1" fmla="*/ 2476119 h 3812472"/>
              <a:gd name="connsiteX2" fmla="*/ 3403209 w 4574113"/>
              <a:gd name="connsiteY2" fmla="*/ 2479909 h 3812472"/>
              <a:gd name="connsiteX3" fmla="*/ 3422833 w 4574113"/>
              <a:gd name="connsiteY3" fmla="*/ 2488137 h 3812472"/>
              <a:gd name="connsiteX4" fmla="*/ 3410840 w 4574113"/>
              <a:gd name="connsiteY4" fmla="*/ 2508879 h 3812472"/>
              <a:gd name="connsiteX5" fmla="*/ 2985934 w 4574113"/>
              <a:gd name="connsiteY5" fmla="*/ 3243764 h 3812472"/>
              <a:gd name="connsiteX6" fmla="*/ 2732784 w 4574113"/>
              <a:gd name="connsiteY6" fmla="*/ 3390890 h 3812472"/>
              <a:gd name="connsiteX7" fmla="*/ 2529297 w 4574113"/>
              <a:gd name="connsiteY7" fmla="*/ 3390890 h 3812472"/>
              <a:gd name="connsiteX8" fmla="*/ 2505559 w 4574113"/>
              <a:gd name="connsiteY8" fmla="*/ 3390890 h 3812472"/>
              <a:gd name="connsiteX9" fmla="*/ 2482907 w 4574113"/>
              <a:gd name="connsiteY9" fmla="*/ 3351884 h 3812472"/>
              <a:gd name="connsiteX10" fmla="*/ 2371959 w 4574113"/>
              <a:gd name="connsiteY10" fmla="*/ 3160822 h 3812472"/>
              <a:gd name="connsiteX11" fmla="*/ 2371959 w 4574113"/>
              <a:gd name="connsiteY11" fmla="*/ 3053878 h 3812472"/>
              <a:gd name="connsiteX12" fmla="*/ 2675654 w 4574113"/>
              <a:gd name="connsiteY12" fmla="*/ 2530895 h 3812472"/>
              <a:gd name="connsiteX13" fmla="*/ 2768595 w 4574113"/>
              <a:gd name="connsiteY13" fmla="*/ 2476119 h 3812472"/>
              <a:gd name="connsiteX14" fmla="*/ 3909778 w 4574113"/>
              <a:gd name="connsiteY14" fmla="*/ 676847 h 3812472"/>
              <a:gd name="connsiteX15" fmla="*/ 4305516 w 4574113"/>
              <a:gd name="connsiteY15" fmla="*/ 676847 h 3812472"/>
              <a:gd name="connsiteX16" fmla="*/ 4367056 w 4574113"/>
              <a:gd name="connsiteY16" fmla="*/ 712612 h 3812472"/>
              <a:gd name="connsiteX17" fmla="*/ 4564498 w 4574113"/>
              <a:gd name="connsiteY17" fmla="*/ 1054092 h 3812472"/>
              <a:gd name="connsiteX18" fmla="*/ 4564498 w 4574113"/>
              <a:gd name="connsiteY18" fmla="*/ 1123921 h 3812472"/>
              <a:gd name="connsiteX19" fmla="*/ 4367056 w 4574113"/>
              <a:gd name="connsiteY19" fmla="*/ 1465401 h 3812472"/>
              <a:gd name="connsiteX20" fmla="*/ 4305516 w 4574113"/>
              <a:gd name="connsiteY20" fmla="*/ 1501167 h 3812472"/>
              <a:gd name="connsiteX21" fmla="*/ 3909778 w 4574113"/>
              <a:gd name="connsiteY21" fmla="*/ 1501167 h 3812472"/>
              <a:gd name="connsiteX22" fmla="*/ 3849091 w 4574113"/>
              <a:gd name="connsiteY22" fmla="*/ 1465401 h 3812472"/>
              <a:gd name="connsiteX23" fmla="*/ 3650795 w 4574113"/>
              <a:gd name="connsiteY23" fmla="*/ 1123921 h 3812472"/>
              <a:gd name="connsiteX24" fmla="*/ 3650795 w 4574113"/>
              <a:gd name="connsiteY24" fmla="*/ 1054092 h 3812472"/>
              <a:gd name="connsiteX25" fmla="*/ 3849091 w 4574113"/>
              <a:gd name="connsiteY25" fmla="*/ 712612 h 3812472"/>
              <a:gd name="connsiteX26" fmla="*/ 3909778 w 4574113"/>
              <a:gd name="connsiteY26" fmla="*/ 676847 h 3812472"/>
              <a:gd name="connsiteX27" fmla="*/ 1104892 w 4574113"/>
              <a:gd name="connsiteY27" fmla="*/ 0 h 3812472"/>
              <a:gd name="connsiteX28" fmla="*/ 2732784 w 4574113"/>
              <a:gd name="connsiteY28" fmla="*/ 0 h 3812472"/>
              <a:gd name="connsiteX29" fmla="*/ 2985934 w 4574113"/>
              <a:gd name="connsiteY29" fmla="*/ 147125 h 3812472"/>
              <a:gd name="connsiteX30" fmla="*/ 3798122 w 4574113"/>
              <a:gd name="connsiteY30" fmla="*/ 1551823 h 3812472"/>
              <a:gd name="connsiteX31" fmla="*/ 3798122 w 4574113"/>
              <a:gd name="connsiteY31" fmla="*/ 1839068 h 3812472"/>
              <a:gd name="connsiteX32" fmla="*/ 3496551 w 4574113"/>
              <a:gd name="connsiteY32" fmla="*/ 2360642 h 3812472"/>
              <a:gd name="connsiteX33" fmla="*/ 3471135 w 4574113"/>
              <a:gd name="connsiteY33" fmla="*/ 2404597 h 3812472"/>
              <a:gd name="connsiteX34" fmla="*/ 3472029 w 4574113"/>
              <a:gd name="connsiteY34" fmla="*/ 2404972 h 3812472"/>
              <a:gd name="connsiteX35" fmla="*/ 3516881 w 4574113"/>
              <a:gd name="connsiteY35" fmla="*/ 2450209 h 3812472"/>
              <a:gd name="connsiteX36" fmla="*/ 3857970 w 4574113"/>
              <a:gd name="connsiteY36" fmla="*/ 3040131 h 3812472"/>
              <a:gd name="connsiteX37" fmla="*/ 3857970 w 4574113"/>
              <a:gd name="connsiteY37" fmla="*/ 3160764 h 3812472"/>
              <a:gd name="connsiteX38" fmla="*/ 3516881 w 4574113"/>
              <a:gd name="connsiteY38" fmla="*/ 3750684 h 3812472"/>
              <a:gd name="connsiteX39" fmla="*/ 3410567 w 4574113"/>
              <a:gd name="connsiteY39" fmla="*/ 3812472 h 3812472"/>
              <a:gd name="connsiteX40" fmla="*/ 2726911 w 4574113"/>
              <a:gd name="connsiteY40" fmla="*/ 3812472 h 3812472"/>
              <a:gd name="connsiteX41" fmla="*/ 2622074 w 4574113"/>
              <a:gd name="connsiteY41" fmla="*/ 3750684 h 3812472"/>
              <a:gd name="connsiteX42" fmla="*/ 2438330 w 4574113"/>
              <a:gd name="connsiteY42" fmla="*/ 3434265 h 3812472"/>
              <a:gd name="connsiteX43" fmla="*/ 2417573 w 4574113"/>
              <a:gd name="connsiteY43" fmla="*/ 3398519 h 3812472"/>
              <a:gd name="connsiteX44" fmla="*/ 2433905 w 4574113"/>
              <a:gd name="connsiteY44" fmla="*/ 3398519 h 3812472"/>
              <a:gd name="connsiteX45" fmla="*/ 2511101 w 4574113"/>
              <a:gd name="connsiteY45" fmla="*/ 3398519 h 3812472"/>
              <a:gd name="connsiteX46" fmla="*/ 2544636 w 4574113"/>
              <a:gd name="connsiteY46" fmla="*/ 3456269 h 3812472"/>
              <a:gd name="connsiteX47" fmla="*/ 2672757 w 4574113"/>
              <a:gd name="connsiteY47" fmla="*/ 3676902 h 3812472"/>
              <a:gd name="connsiteX48" fmla="*/ 2765699 w 4574113"/>
              <a:gd name="connsiteY48" fmla="*/ 3731679 h 3812472"/>
              <a:gd name="connsiteX49" fmla="*/ 3371780 w 4574113"/>
              <a:gd name="connsiteY49" fmla="*/ 3731679 h 3812472"/>
              <a:gd name="connsiteX50" fmla="*/ 3466029 w 4574113"/>
              <a:gd name="connsiteY50" fmla="*/ 3676902 h 3812472"/>
              <a:gd name="connsiteX51" fmla="*/ 3768415 w 4574113"/>
              <a:gd name="connsiteY51" fmla="*/ 3153920 h 3812472"/>
              <a:gd name="connsiteX52" fmla="*/ 3768415 w 4574113"/>
              <a:gd name="connsiteY52" fmla="*/ 3046975 h 3812472"/>
              <a:gd name="connsiteX53" fmla="*/ 3466029 w 4574113"/>
              <a:gd name="connsiteY53" fmla="*/ 2523992 h 3812472"/>
              <a:gd name="connsiteX54" fmla="*/ 3426268 w 4574113"/>
              <a:gd name="connsiteY54" fmla="*/ 2483888 h 3812472"/>
              <a:gd name="connsiteX55" fmla="*/ 3421667 w 4574113"/>
              <a:gd name="connsiteY55" fmla="*/ 2481960 h 3812472"/>
              <a:gd name="connsiteX56" fmla="*/ 3446331 w 4574113"/>
              <a:gd name="connsiteY56" fmla="*/ 2439303 h 3812472"/>
              <a:gd name="connsiteX57" fmla="*/ 3464674 w 4574113"/>
              <a:gd name="connsiteY57" fmla="*/ 2407578 h 3812472"/>
              <a:gd name="connsiteX58" fmla="*/ 3445649 w 4574113"/>
              <a:gd name="connsiteY58" fmla="*/ 2399601 h 3812472"/>
              <a:gd name="connsiteX59" fmla="*/ 3413464 w 4574113"/>
              <a:gd name="connsiteY59" fmla="*/ 2395325 h 3812472"/>
              <a:gd name="connsiteX60" fmla="*/ 2729808 w 4574113"/>
              <a:gd name="connsiteY60" fmla="*/ 2395325 h 3812472"/>
              <a:gd name="connsiteX61" fmla="*/ 2624971 w 4574113"/>
              <a:gd name="connsiteY61" fmla="*/ 2457112 h 3812472"/>
              <a:gd name="connsiteX62" fmla="*/ 2282405 w 4574113"/>
              <a:gd name="connsiteY62" fmla="*/ 3047034 h 3812472"/>
              <a:gd name="connsiteX63" fmla="*/ 2282405 w 4574113"/>
              <a:gd name="connsiteY63" fmla="*/ 3167666 h 3812472"/>
              <a:gd name="connsiteX64" fmla="*/ 2395478 w 4574113"/>
              <a:gd name="connsiteY64" fmla="*/ 3362386 h 3812472"/>
              <a:gd name="connsiteX65" fmla="*/ 2412031 w 4574113"/>
              <a:gd name="connsiteY65" fmla="*/ 3390890 h 3812472"/>
              <a:gd name="connsiteX66" fmla="*/ 2335350 w 4574113"/>
              <a:gd name="connsiteY66" fmla="*/ 3390890 h 3812472"/>
              <a:gd name="connsiteX67" fmla="*/ 1104892 w 4574113"/>
              <a:gd name="connsiteY67" fmla="*/ 3390890 h 3812472"/>
              <a:gd name="connsiteX68" fmla="*/ 855258 w 4574113"/>
              <a:gd name="connsiteY68" fmla="*/ 3243764 h 3812472"/>
              <a:gd name="connsiteX69" fmla="*/ 39555 w 4574113"/>
              <a:gd name="connsiteY69" fmla="*/ 1839068 h 3812472"/>
              <a:gd name="connsiteX70" fmla="*/ 39555 w 4574113"/>
              <a:gd name="connsiteY70" fmla="*/ 1551823 h 3812472"/>
              <a:gd name="connsiteX71" fmla="*/ 855258 w 4574113"/>
              <a:gd name="connsiteY71" fmla="*/ 147125 h 3812472"/>
              <a:gd name="connsiteX72" fmla="*/ 1104892 w 4574113"/>
              <a:gd name="connsiteY72" fmla="*/ 0 h 381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574113" h="3812472">
                <a:moveTo>
                  <a:pt x="2768595" y="2476119"/>
                </a:moveTo>
                <a:cubicBezTo>
                  <a:pt x="2768595" y="2476119"/>
                  <a:pt x="2768595" y="2476119"/>
                  <a:pt x="3374676" y="2476119"/>
                </a:cubicBezTo>
                <a:cubicBezTo>
                  <a:pt x="3384493" y="2476119"/>
                  <a:pt x="3394066" y="2477423"/>
                  <a:pt x="3403209" y="2479909"/>
                </a:cubicBezTo>
                <a:lnTo>
                  <a:pt x="3422833" y="2488137"/>
                </a:lnTo>
                <a:lnTo>
                  <a:pt x="3410840" y="2508879"/>
                </a:lnTo>
                <a:cubicBezTo>
                  <a:pt x="3302401" y="2696426"/>
                  <a:pt x="3163600" y="2936487"/>
                  <a:pt x="2985934" y="3243764"/>
                </a:cubicBezTo>
                <a:cubicBezTo>
                  <a:pt x="2933195" y="3334842"/>
                  <a:pt x="2838263" y="3390890"/>
                  <a:pt x="2732784" y="3390890"/>
                </a:cubicBezTo>
                <a:cubicBezTo>
                  <a:pt x="2732784" y="3390890"/>
                  <a:pt x="2732784" y="3390890"/>
                  <a:pt x="2529297" y="3390890"/>
                </a:cubicBezTo>
                <a:lnTo>
                  <a:pt x="2505559" y="3390890"/>
                </a:lnTo>
                <a:lnTo>
                  <a:pt x="2482907" y="3351884"/>
                </a:lnTo>
                <a:cubicBezTo>
                  <a:pt x="2451367" y="3297569"/>
                  <a:pt x="2414666" y="3234367"/>
                  <a:pt x="2371959" y="3160822"/>
                </a:cubicBezTo>
                <a:cubicBezTo>
                  <a:pt x="2352324" y="3128217"/>
                  <a:pt x="2352324" y="3086483"/>
                  <a:pt x="2371959" y="3053878"/>
                </a:cubicBezTo>
                <a:cubicBezTo>
                  <a:pt x="2371959" y="3053878"/>
                  <a:pt x="2371959" y="3053878"/>
                  <a:pt x="2675654" y="2530895"/>
                </a:cubicBezTo>
                <a:cubicBezTo>
                  <a:pt x="2693981" y="2496986"/>
                  <a:pt x="2730633" y="2476119"/>
                  <a:pt x="2768595" y="2476119"/>
                </a:cubicBezTo>
                <a:close/>
                <a:moveTo>
                  <a:pt x="3909778" y="676847"/>
                </a:moveTo>
                <a:cubicBezTo>
                  <a:pt x="3909778" y="676847"/>
                  <a:pt x="3909778" y="676847"/>
                  <a:pt x="4305516" y="676847"/>
                </a:cubicBezTo>
                <a:cubicBezTo>
                  <a:pt x="4331158" y="676847"/>
                  <a:pt x="4354235" y="690472"/>
                  <a:pt x="4367056" y="712612"/>
                </a:cubicBezTo>
                <a:cubicBezTo>
                  <a:pt x="4367056" y="712612"/>
                  <a:pt x="4367056" y="712612"/>
                  <a:pt x="4564498" y="1054092"/>
                </a:cubicBezTo>
                <a:cubicBezTo>
                  <a:pt x="4577319" y="1075382"/>
                  <a:pt x="4577319" y="1102632"/>
                  <a:pt x="4564498" y="1123921"/>
                </a:cubicBezTo>
                <a:cubicBezTo>
                  <a:pt x="4564498" y="1123921"/>
                  <a:pt x="4564498" y="1123921"/>
                  <a:pt x="4367056" y="1465401"/>
                </a:cubicBezTo>
                <a:cubicBezTo>
                  <a:pt x="4354235" y="1487542"/>
                  <a:pt x="4331158" y="1501167"/>
                  <a:pt x="4305516" y="1501167"/>
                </a:cubicBezTo>
                <a:cubicBezTo>
                  <a:pt x="4305516" y="1501167"/>
                  <a:pt x="4305516" y="1501167"/>
                  <a:pt x="3909778" y="1501167"/>
                </a:cubicBezTo>
                <a:cubicBezTo>
                  <a:pt x="3884990" y="1501167"/>
                  <a:pt x="3861058" y="1487542"/>
                  <a:pt x="3849091" y="1465401"/>
                </a:cubicBezTo>
                <a:cubicBezTo>
                  <a:pt x="3849091" y="1465401"/>
                  <a:pt x="3849091" y="1465401"/>
                  <a:pt x="3650795" y="1123921"/>
                </a:cubicBezTo>
                <a:cubicBezTo>
                  <a:pt x="3637974" y="1102632"/>
                  <a:pt x="3637974" y="1075382"/>
                  <a:pt x="3650795" y="1054092"/>
                </a:cubicBezTo>
                <a:cubicBezTo>
                  <a:pt x="3650795" y="1054092"/>
                  <a:pt x="3650795" y="1054092"/>
                  <a:pt x="3849091" y="712612"/>
                </a:cubicBezTo>
                <a:cubicBezTo>
                  <a:pt x="3861058" y="690472"/>
                  <a:pt x="3884990" y="676847"/>
                  <a:pt x="3909778" y="676847"/>
                </a:cubicBezTo>
                <a:close/>
                <a:moveTo>
                  <a:pt x="1104892" y="0"/>
                </a:moveTo>
                <a:cubicBezTo>
                  <a:pt x="1104892" y="0"/>
                  <a:pt x="1104892" y="0"/>
                  <a:pt x="2732784" y="0"/>
                </a:cubicBezTo>
                <a:cubicBezTo>
                  <a:pt x="2838263" y="0"/>
                  <a:pt x="2933195" y="56047"/>
                  <a:pt x="2985934" y="147125"/>
                </a:cubicBezTo>
                <a:cubicBezTo>
                  <a:pt x="2985934" y="147125"/>
                  <a:pt x="2985934" y="147125"/>
                  <a:pt x="3798122" y="1551823"/>
                </a:cubicBezTo>
                <a:cubicBezTo>
                  <a:pt x="3850862" y="1639397"/>
                  <a:pt x="3850862" y="1751493"/>
                  <a:pt x="3798122" y="1839068"/>
                </a:cubicBezTo>
                <a:cubicBezTo>
                  <a:pt x="3798122" y="1839068"/>
                  <a:pt x="3798122" y="1839068"/>
                  <a:pt x="3496551" y="2360642"/>
                </a:cubicBezTo>
                <a:lnTo>
                  <a:pt x="3471135" y="2404597"/>
                </a:lnTo>
                <a:lnTo>
                  <a:pt x="3472029" y="2404972"/>
                </a:lnTo>
                <a:cubicBezTo>
                  <a:pt x="3490302" y="2415638"/>
                  <a:pt x="3505806" y="2431084"/>
                  <a:pt x="3516881" y="2450209"/>
                </a:cubicBezTo>
                <a:cubicBezTo>
                  <a:pt x="3516881" y="2450209"/>
                  <a:pt x="3516881" y="2450209"/>
                  <a:pt x="3857970" y="3040131"/>
                </a:cubicBezTo>
                <a:cubicBezTo>
                  <a:pt x="3880120" y="3076909"/>
                  <a:pt x="3880120" y="3123985"/>
                  <a:pt x="3857970" y="3160764"/>
                </a:cubicBezTo>
                <a:cubicBezTo>
                  <a:pt x="3857970" y="3160764"/>
                  <a:pt x="3857970" y="3160764"/>
                  <a:pt x="3516881" y="3750684"/>
                </a:cubicBezTo>
                <a:cubicBezTo>
                  <a:pt x="3494732" y="3788933"/>
                  <a:pt x="3454864" y="3812472"/>
                  <a:pt x="3410567" y="3812472"/>
                </a:cubicBezTo>
                <a:cubicBezTo>
                  <a:pt x="3410567" y="3812472"/>
                  <a:pt x="3410567" y="3812472"/>
                  <a:pt x="2726911" y="3812472"/>
                </a:cubicBezTo>
                <a:cubicBezTo>
                  <a:pt x="2684090" y="3812472"/>
                  <a:pt x="2642747" y="3788933"/>
                  <a:pt x="2622074" y="3750684"/>
                </a:cubicBezTo>
                <a:cubicBezTo>
                  <a:pt x="2622074" y="3750684"/>
                  <a:pt x="2622074" y="3750684"/>
                  <a:pt x="2438330" y="3434265"/>
                </a:cubicBezTo>
                <a:lnTo>
                  <a:pt x="2417573" y="3398519"/>
                </a:lnTo>
                <a:lnTo>
                  <a:pt x="2433905" y="3398519"/>
                </a:lnTo>
                <a:lnTo>
                  <a:pt x="2511101" y="3398519"/>
                </a:lnTo>
                <a:lnTo>
                  <a:pt x="2544636" y="3456269"/>
                </a:lnTo>
                <a:cubicBezTo>
                  <a:pt x="2672757" y="3676902"/>
                  <a:pt x="2672757" y="3676902"/>
                  <a:pt x="2672757" y="3676902"/>
                </a:cubicBezTo>
                <a:cubicBezTo>
                  <a:pt x="2691084" y="3710811"/>
                  <a:pt x="2727737" y="3731679"/>
                  <a:pt x="2765699" y="3731679"/>
                </a:cubicBezTo>
                <a:cubicBezTo>
                  <a:pt x="3371780" y="3731679"/>
                  <a:pt x="3371780" y="3731679"/>
                  <a:pt x="3371780" y="3731679"/>
                </a:cubicBezTo>
                <a:cubicBezTo>
                  <a:pt x="3411050" y="3731679"/>
                  <a:pt x="3446394" y="3710811"/>
                  <a:pt x="3466029" y="3676902"/>
                </a:cubicBezTo>
                <a:cubicBezTo>
                  <a:pt x="3768415" y="3153920"/>
                  <a:pt x="3768415" y="3153920"/>
                  <a:pt x="3768415" y="3153920"/>
                </a:cubicBezTo>
                <a:cubicBezTo>
                  <a:pt x="3788051" y="3121314"/>
                  <a:pt x="3788051" y="3079580"/>
                  <a:pt x="3768415" y="3046975"/>
                </a:cubicBezTo>
                <a:cubicBezTo>
                  <a:pt x="3466029" y="2523992"/>
                  <a:pt x="3466029" y="2523992"/>
                  <a:pt x="3466029" y="2523992"/>
                </a:cubicBezTo>
                <a:cubicBezTo>
                  <a:pt x="3456211" y="2507037"/>
                  <a:pt x="3442467" y="2493343"/>
                  <a:pt x="3426268" y="2483888"/>
                </a:cubicBezTo>
                <a:lnTo>
                  <a:pt x="3421667" y="2481960"/>
                </a:lnTo>
                <a:lnTo>
                  <a:pt x="3446331" y="2439303"/>
                </a:lnTo>
                <a:lnTo>
                  <a:pt x="3464674" y="2407578"/>
                </a:lnTo>
                <a:lnTo>
                  <a:pt x="3445649" y="2399601"/>
                </a:lnTo>
                <a:cubicBezTo>
                  <a:pt x="3435335" y="2396796"/>
                  <a:pt x="3424538" y="2395325"/>
                  <a:pt x="3413464" y="2395325"/>
                </a:cubicBezTo>
                <a:cubicBezTo>
                  <a:pt x="2729808" y="2395325"/>
                  <a:pt x="2729808" y="2395325"/>
                  <a:pt x="2729808" y="2395325"/>
                </a:cubicBezTo>
                <a:cubicBezTo>
                  <a:pt x="2686987" y="2395325"/>
                  <a:pt x="2645644" y="2418863"/>
                  <a:pt x="2624971" y="2457112"/>
                </a:cubicBezTo>
                <a:cubicBezTo>
                  <a:pt x="2282405" y="3047034"/>
                  <a:pt x="2282405" y="3047034"/>
                  <a:pt x="2282405" y="3047034"/>
                </a:cubicBezTo>
                <a:cubicBezTo>
                  <a:pt x="2260256" y="3083811"/>
                  <a:pt x="2260256" y="3130887"/>
                  <a:pt x="2282405" y="3167666"/>
                </a:cubicBezTo>
                <a:cubicBezTo>
                  <a:pt x="2325225" y="3241406"/>
                  <a:pt x="2362693" y="3305929"/>
                  <a:pt x="2395478" y="3362386"/>
                </a:cubicBezTo>
                <a:lnTo>
                  <a:pt x="2412031" y="3390890"/>
                </a:lnTo>
                <a:lnTo>
                  <a:pt x="2335350" y="3390890"/>
                </a:lnTo>
                <a:cubicBezTo>
                  <a:pt x="2096889" y="3390890"/>
                  <a:pt x="1715352" y="3390890"/>
                  <a:pt x="1104892" y="3390890"/>
                </a:cubicBezTo>
                <a:cubicBezTo>
                  <a:pt x="1002929" y="3390890"/>
                  <a:pt x="904482" y="3334842"/>
                  <a:pt x="855258" y="3243764"/>
                </a:cubicBezTo>
                <a:cubicBezTo>
                  <a:pt x="855258" y="3243764"/>
                  <a:pt x="855258" y="3243764"/>
                  <a:pt x="39555" y="1839068"/>
                </a:cubicBezTo>
                <a:cubicBezTo>
                  <a:pt x="-13185" y="1751493"/>
                  <a:pt x="-13185" y="1639397"/>
                  <a:pt x="39555" y="1551823"/>
                </a:cubicBezTo>
                <a:cubicBezTo>
                  <a:pt x="39555" y="1551823"/>
                  <a:pt x="39555" y="1551823"/>
                  <a:pt x="855258" y="147125"/>
                </a:cubicBezTo>
                <a:cubicBezTo>
                  <a:pt x="904482" y="56047"/>
                  <a:pt x="1002929" y="0"/>
                  <a:pt x="110489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94883"/>
            <a:endParaRPr lang="en-US" sz="1565">
              <a:solidFill>
                <a:prstClr val="white"/>
              </a:solidFill>
              <a:latin typeface="Calibri" panose="020F0502020204030204"/>
            </a:endParaRPr>
          </a:p>
        </p:txBody>
      </p:sp>
    </p:spTree>
    <p:extLst>
      <p:ext uri="{BB962C8B-B14F-4D97-AF65-F5344CB8AC3E}">
        <p14:creationId xmlns:p14="http://schemas.microsoft.com/office/powerpoint/2010/main" val="143460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37" y="448107"/>
            <a:ext cx="10598462" cy="59565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4883"/>
            <a:endParaRPr lang="en-US" sz="1565">
              <a:solidFill>
                <a:prstClr val="white"/>
              </a:solidFill>
              <a:latin typeface="Calibri" panose="020F0502020204030204"/>
            </a:endParaRPr>
          </a:p>
        </p:txBody>
      </p:sp>
      <p:sp>
        <p:nvSpPr>
          <p:cNvPr id="15" name="Rectangle 14">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3" y="448108"/>
            <a:ext cx="10598462" cy="5961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4883"/>
            <a:endParaRPr lang="en-US" sz="1565">
              <a:solidFill>
                <a:prstClr val="white"/>
              </a:solidFill>
              <a:latin typeface="Calibri" panose="020F0502020204030204"/>
            </a:endParaRPr>
          </a:p>
        </p:txBody>
      </p:sp>
      <p:sp>
        <p:nvSpPr>
          <p:cNvPr id="6" name="Title 5">
            <a:extLst>
              <a:ext uri="{FF2B5EF4-FFF2-40B4-BE49-F238E27FC236}">
                <a16:creationId xmlns:a16="http://schemas.microsoft.com/office/drawing/2014/main" id="{7E87FF14-154C-437F-AEB9-710D5F8390BF}"/>
              </a:ext>
            </a:extLst>
          </p:cNvPr>
          <p:cNvSpPr>
            <a:spLocks noGrp="1"/>
          </p:cNvSpPr>
          <p:nvPr>
            <p:ph type="ctrTitle"/>
          </p:nvPr>
        </p:nvSpPr>
        <p:spPr>
          <a:xfrm>
            <a:off x="6746650" y="478408"/>
            <a:ext cx="4944159" cy="5295469"/>
          </a:xfrm>
        </p:spPr>
        <p:txBody>
          <a:bodyPr anchor="t">
            <a:normAutofit fontScale="90000"/>
          </a:bodyPr>
          <a:lstStyle/>
          <a:p>
            <a:pPr algn="l"/>
            <a:r>
              <a:rPr lang="en-US" sz="8000" b="1" i="1">
                <a:latin typeface="Arial" panose="020B0604020202020204" pitchFamily="34" charset="0"/>
                <a:ea typeface="Times New Roman" panose="02020603050405020304" pitchFamily="18" charset="0"/>
              </a:rPr>
              <a:t>I think </a:t>
            </a:r>
            <a:br>
              <a:rPr lang="en-US" sz="8000" b="1" i="1">
                <a:latin typeface="Arial" panose="020B0604020202020204" pitchFamily="34" charset="0"/>
                <a:ea typeface="Times New Roman" panose="02020603050405020304" pitchFamily="18" charset="0"/>
              </a:rPr>
            </a:br>
            <a:r>
              <a:rPr lang="en-US" sz="8000" b="1" i="1">
                <a:latin typeface="Arial" panose="020B0604020202020204" pitchFamily="34" charset="0"/>
                <a:ea typeface="Times New Roman" panose="02020603050405020304" pitchFamily="18" charset="0"/>
              </a:rPr>
              <a:t>what </a:t>
            </a:r>
            <a:br>
              <a:rPr lang="en-US" sz="8000" b="1" i="1">
                <a:latin typeface="Arial" panose="020B0604020202020204" pitchFamily="34" charset="0"/>
                <a:ea typeface="Times New Roman" panose="02020603050405020304" pitchFamily="18" charset="0"/>
              </a:rPr>
            </a:br>
            <a:r>
              <a:rPr lang="en-US" sz="8000" b="1" i="1">
                <a:latin typeface="Arial" panose="020B0604020202020204" pitchFamily="34" charset="0"/>
                <a:ea typeface="Times New Roman" panose="02020603050405020304" pitchFamily="18" charset="0"/>
              </a:rPr>
              <a:t>I’m </a:t>
            </a:r>
            <a:br>
              <a:rPr lang="en-US" sz="8000" b="1" i="1">
                <a:latin typeface="Arial" panose="020B0604020202020204" pitchFamily="34" charset="0"/>
                <a:ea typeface="Times New Roman" panose="02020603050405020304" pitchFamily="18" charset="0"/>
              </a:rPr>
            </a:br>
            <a:r>
              <a:rPr lang="en-US" sz="8000" b="1" i="1">
                <a:latin typeface="Arial" panose="020B0604020202020204" pitchFamily="34" charset="0"/>
                <a:ea typeface="Times New Roman" panose="02020603050405020304" pitchFamily="18" charset="0"/>
              </a:rPr>
              <a:t>hearing is…</a:t>
            </a:r>
            <a:r>
              <a:rPr lang="en-US" sz="8000">
                <a:latin typeface="Arial" panose="020B0604020202020204" pitchFamily="34" charset="0"/>
                <a:ea typeface="Times New Roman" panose="02020603050405020304" pitchFamily="18" charset="0"/>
              </a:rPr>
              <a:t> </a:t>
            </a:r>
            <a:endParaRPr lang="en-US" sz="8000"/>
          </a:p>
        </p:txBody>
      </p:sp>
      <p:pic>
        <p:nvPicPr>
          <p:cNvPr id="10" name="Graphic 9" descr="Ear">
            <a:extLst>
              <a:ext uri="{FF2B5EF4-FFF2-40B4-BE49-F238E27FC236}">
                <a16:creationId xmlns:a16="http://schemas.microsoft.com/office/drawing/2014/main" id="{5279141E-31FE-4094-AF33-7632892FCD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2613" y="1496998"/>
            <a:ext cx="4129708" cy="4129708"/>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7" name="Group 16">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2940" y="442913"/>
            <a:ext cx="5423394" cy="5966982"/>
            <a:chOff x="305" y="-5977"/>
            <a:chExt cx="6238675" cy="6863979"/>
          </a:xfrm>
        </p:grpSpPr>
        <p:sp>
          <p:nvSpPr>
            <p:cNvPr id="18" name="Freeform: Shape 17">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4883"/>
              <a:endParaRPr lang="en-US" sz="1565">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4883"/>
              <a:endParaRPr lang="en-US" sz="1565">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4883"/>
              <a:endParaRPr lang="en-US" sz="1565">
                <a:solidFill>
                  <a:prstClr val="white"/>
                </a:solidFill>
                <a:latin typeface="Calibri" panose="020F0502020204030204"/>
              </a:endParaRPr>
            </a:p>
          </p:txBody>
        </p:sp>
      </p:grpSp>
    </p:spTree>
    <p:extLst>
      <p:ext uri="{BB962C8B-B14F-4D97-AF65-F5344CB8AC3E}">
        <p14:creationId xmlns:p14="http://schemas.microsoft.com/office/powerpoint/2010/main" val="3370225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37" y="448109"/>
            <a:ext cx="10598727" cy="596178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4883"/>
            <a:endParaRPr lang="en-US" sz="1565">
              <a:solidFill>
                <a:prstClr val="white"/>
              </a:solidFill>
              <a:latin typeface="Calibri" panose="020F0502020204030204"/>
            </a:endParaRPr>
          </a:p>
        </p:txBody>
      </p:sp>
      <p:pic>
        <p:nvPicPr>
          <p:cNvPr id="8" name="Picture 7">
            <a:extLst>
              <a:ext uri="{FF2B5EF4-FFF2-40B4-BE49-F238E27FC236}">
                <a16:creationId xmlns:a16="http://schemas.microsoft.com/office/drawing/2014/main" id="{1563BA94-412D-4E84-B5FB-0ECDF777FA96}"/>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a:stretch/>
        </p:blipFill>
        <p:spPr>
          <a:xfrm>
            <a:off x="796654" y="448110"/>
            <a:ext cx="10598710" cy="5961783"/>
          </a:xfrm>
          <a:prstGeom prst="rect">
            <a:avLst/>
          </a:prstGeom>
        </p:spPr>
      </p:pic>
      <p:sp>
        <p:nvSpPr>
          <p:cNvPr id="6" name="Title 5">
            <a:extLst>
              <a:ext uri="{FF2B5EF4-FFF2-40B4-BE49-F238E27FC236}">
                <a16:creationId xmlns:a16="http://schemas.microsoft.com/office/drawing/2014/main" id="{7E87FF14-154C-437F-AEB9-710D5F8390BF}"/>
              </a:ext>
            </a:extLst>
          </p:cNvPr>
          <p:cNvSpPr>
            <a:spLocks noGrp="1"/>
          </p:cNvSpPr>
          <p:nvPr>
            <p:ph type="ctrTitle"/>
          </p:nvPr>
        </p:nvSpPr>
        <p:spPr>
          <a:xfrm>
            <a:off x="1627318" y="1267064"/>
            <a:ext cx="8008172" cy="3716416"/>
          </a:xfrm>
        </p:spPr>
        <p:txBody>
          <a:bodyPr>
            <a:normAutofit/>
          </a:bodyPr>
          <a:lstStyle/>
          <a:p>
            <a:r>
              <a:rPr lang="en-US" sz="6600" b="1" i="1">
                <a:solidFill>
                  <a:srgbClr val="FFFFFF"/>
                </a:solidFill>
                <a:effectLst/>
                <a:latin typeface="Arial" panose="020B0604020202020204" pitchFamily="34" charset="0"/>
                <a:ea typeface="Times New Roman" panose="02020603050405020304" pitchFamily="18" charset="0"/>
              </a:rPr>
              <a:t>Who have we </a:t>
            </a:r>
            <a:br>
              <a:rPr lang="en-US" sz="6600" b="1" i="1">
                <a:solidFill>
                  <a:srgbClr val="FFFFFF"/>
                </a:solidFill>
                <a:effectLst/>
                <a:latin typeface="Arial" panose="020B0604020202020204" pitchFamily="34" charset="0"/>
                <a:ea typeface="Times New Roman" panose="02020603050405020304" pitchFamily="18" charset="0"/>
              </a:rPr>
            </a:br>
            <a:r>
              <a:rPr lang="en-US" sz="11500" b="1" i="1">
                <a:solidFill>
                  <a:srgbClr val="FFFFFF"/>
                </a:solidFill>
                <a:effectLst/>
                <a:latin typeface="Arial" panose="020B0604020202020204" pitchFamily="34" charset="0"/>
                <a:ea typeface="Times New Roman" panose="02020603050405020304" pitchFamily="18" charset="0"/>
              </a:rPr>
              <a:t>not</a:t>
            </a:r>
            <a:r>
              <a:rPr lang="en-US" sz="6600" b="1" i="1">
                <a:solidFill>
                  <a:srgbClr val="FFFFFF"/>
                </a:solidFill>
                <a:effectLst/>
                <a:latin typeface="Arial" panose="020B0604020202020204" pitchFamily="34" charset="0"/>
                <a:ea typeface="Times New Roman" panose="02020603050405020304" pitchFamily="18" charset="0"/>
              </a:rPr>
              <a:t> heard from?</a:t>
            </a:r>
            <a:r>
              <a:rPr lang="en-US" sz="6600">
                <a:solidFill>
                  <a:srgbClr val="FFFFFF"/>
                </a:solidFill>
                <a:effectLst/>
                <a:latin typeface="Arial" panose="020B0604020202020204" pitchFamily="34" charset="0"/>
                <a:ea typeface="Times New Roman" panose="02020603050405020304" pitchFamily="18" charset="0"/>
              </a:rPr>
              <a:t> </a:t>
            </a:r>
            <a:endParaRPr lang="en-US" sz="6600">
              <a:solidFill>
                <a:srgbClr val="FFFFFF"/>
              </a:solidFill>
            </a:endParaRPr>
          </a:p>
        </p:txBody>
      </p:sp>
    </p:spTree>
    <p:extLst>
      <p:ext uri="{BB962C8B-B14F-4D97-AF65-F5344CB8AC3E}">
        <p14:creationId xmlns:p14="http://schemas.microsoft.com/office/powerpoint/2010/main" val="2739319861"/>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8312" y="839494"/>
            <a:ext cx="7821860" cy="340609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4883">
              <a:defRPr/>
            </a:pPr>
            <a:endParaRPr lang="en-US" sz="1565">
              <a:solidFill>
                <a:srgbClr val="404040"/>
              </a:solidFill>
              <a:latin typeface="Calibri" panose="020F0502020204030204"/>
            </a:endParaRPr>
          </a:p>
        </p:txBody>
      </p:sp>
      <p:sp>
        <p:nvSpPr>
          <p:cNvPr id="6" name="Title 5">
            <a:extLst>
              <a:ext uri="{FF2B5EF4-FFF2-40B4-BE49-F238E27FC236}">
                <a16:creationId xmlns:a16="http://schemas.microsoft.com/office/drawing/2014/main" id="{7E87FF14-154C-437F-AEB9-710D5F8390BF}"/>
              </a:ext>
            </a:extLst>
          </p:cNvPr>
          <p:cNvSpPr>
            <a:spLocks noGrp="1"/>
          </p:cNvSpPr>
          <p:nvPr>
            <p:ph type="ctrTitle"/>
          </p:nvPr>
        </p:nvSpPr>
        <p:spPr>
          <a:xfrm>
            <a:off x="1753468" y="1413996"/>
            <a:ext cx="6685148" cy="2280991"/>
          </a:xfrm>
        </p:spPr>
        <p:txBody>
          <a:bodyPr anchor="ctr">
            <a:normAutofit fontScale="90000"/>
          </a:bodyPr>
          <a:lstStyle/>
          <a:p>
            <a:pPr algn="l"/>
            <a:r>
              <a:rPr lang="en-US" sz="5737" b="1" i="1">
                <a:solidFill>
                  <a:schemeClr val="bg1"/>
                </a:solidFill>
                <a:latin typeface="Arial" panose="020B0604020202020204" pitchFamily="34" charset="0"/>
                <a:ea typeface="Times New Roman" panose="02020603050405020304" pitchFamily="18" charset="0"/>
              </a:rPr>
              <a:t>Great idea, can you </a:t>
            </a:r>
            <a:r>
              <a:rPr lang="en-US" sz="5737" b="1" i="1">
                <a:solidFill>
                  <a:schemeClr val="accent6">
                    <a:lumMod val="60000"/>
                    <a:lumOff val="40000"/>
                  </a:schemeClr>
                </a:solidFill>
                <a:latin typeface="Arial" panose="020B0604020202020204" pitchFamily="34" charset="0"/>
                <a:ea typeface="Times New Roman" panose="02020603050405020304" pitchFamily="18" charset="0"/>
              </a:rPr>
              <a:t>write that down in your own words </a:t>
            </a:r>
            <a:r>
              <a:rPr lang="en-US" sz="5737" b="1" i="1">
                <a:solidFill>
                  <a:schemeClr val="bg1"/>
                </a:solidFill>
                <a:latin typeface="Arial" panose="020B0604020202020204" pitchFamily="34" charset="0"/>
                <a:ea typeface="Times New Roman" panose="02020603050405020304" pitchFamily="18" charset="0"/>
              </a:rPr>
              <a:t>so we don’t lose it?</a:t>
            </a:r>
            <a:r>
              <a:rPr lang="en-US" sz="5737">
                <a:solidFill>
                  <a:schemeClr val="bg1"/>
                </a:solidFill>
                <a:latin typeface="Arial" panose="020B0604020202020204" pitchFamily="34" charset="0"/>
                <a:ea typeface="Times New Roman" panose="02020603050405020304" pitchFamily="18" charset="0"/>
              </a:rPr>
              <a:t> </a:t>
            </a:r>
            <a:endParaRPr lang="en-US" sz="5737">
              <a:solidFill>
                <a:schemeClr val="bg1"/>
              </a:solidFill>
            </a:endParaRPr>
          </a:p>
        </p:txBody>
      </p:sp>
      <p:sp>
        <p:nvSpPr>
          <p:cNvPr id="15" name="Rectangle 14">
            <a:extLst>
              <a:ext uri="{FF2B5EF4-FFF2-40B4-BE49-F238E27FC236}">
                <a16:creationId xmlns:a16="http://schemas.microsoft.com/office/drawing/2014/main" id="{927CAFC9-A675-4314-84EF-236FFA58A3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58909" y="2613174"/>
            <a:ext cx="1834780" cy="1632415"/>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4883">
              <a:defRPr/>
            </a:pPr>
            <a:endParaRPr lang="en-US" sz="1565">
              <a:solidFill>
                <a:srgbClr val="FFFFFF"/>
              </a:solidFill>
              <a:latin typeface="Calibri" panose="020F0502020204030204"/>
            </a:endParaRPr>
          </a:p>
        </p:txBody>
      </p:sp>
      <p:sp>
        <p:nvSpPr>
          <p:cNvPr id="17" name="Rectangle 16">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4089" y="4378530"/>
            <a:ext cx="9803823" cy="1632415"/>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4883">
              <a:defRPr/>
            </a:pPr>
            <a:endParaRPr lang="en-US" sz="1565">
              <a:solidFill>
                <a:srgbClr val="FFFFFF"/>
              </a:solidFill>
              <a:latin typeface="Calibri" panose="020F0502020204030204"/>
            </a:endParaRPr>
          </a:p>
        </p:txBody>
      </p:sp>
      <p:sp>
        <p:nvSpPr>
          <p:cNvPr id="19" name="Rectangle 18">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58909" y="839493"/>
            <a:ext cx="1839003" cy="1643189"/>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4883">
              <a:defRPr/>
            </a:pPr>
            <a:endParaRPr lang="en-US" sz="1565">
              <a:solidFill>
                <a:srgbClr val="FFFFFF"/>
              </a:solidFill>
              <a:latin typeface="Calibri" panose="020F0502020204030204"/>
            </a:endParaRPr>
          </a:p>
        </p:txBody>
      </p:sp>
      <p:pic>
        <p:nvPicPr>
          <p:cNvPr id="10" name="Graphic 9" descr="Pencil">
            <a:extLst>
              <a:ext uri="{FF2B5EF4-FFF2-40B4-BE49-F238E27FC236}">
                <a16:creationId xmlns:a16="http://schemas.microsoft.com/office/drawing/2014/main" id="{3D597380-A16C-49F6-82F0-72B36C15F7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55694" y="4485092"/>
            <a:ext cx="1419290" cy="1419290"/>
          </a:xfrm>
          <a:prstGeom prst="rect">
            <a:avLst/>
          </a:prstGeom>
        </p:spPr>
      </p:pic>
    </p:spTree>
    <p:extLst>
      <p:ext uri="{BB962C8B-B14F-4D97-AF65-F5344CB8AC3E}">
        <p14:creationId xmlns:p14="http://schemas.microsoft.com/office/powerpoint/2010/main" val="2563616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3C47C2-33A2-44B2-BEAB-FEB679075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96637" y="445218"/>
            <a:ext cx="10598727" cy="596467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4883">
              <a:defRPr/>
            </a:pPr>
            <a:endParaRPr lang="en-US" sz="1565">
              <a:solidFill>
                <a:prstClr val="white"/>
              </a:solidFill>
              <a:latin typeface="Calibri" panose="020F0502020204030204"/>
            </a:endParaRPr>
          </a:p>
        </p:txBody>
      </p:sp>
      <p:sp>
        <p:nvSpPr>
          <p:cNvPr id="13" name="Freeform 3">
            <a:extLst>
              <a:ext uri="{FF2B5EF4-FFF2-40B4-BE49-F238E27FC236}">
                <a16:creationId xmlns:a16="http://schemas.microsoft.com/office/drawing/2014/main" id="{AD182BA8-54AD-4D9F-8264-B0FA8BB47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880611" y="447693"/>
            <a:ext cx="8231314" cy="5962199"/>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4883">
              <a:defRPr/>
            </a:pPr>
            <a:endParaRPr lang="en-US" sz="1565">
              <a:solidFill>
                <a:prstClr val="white"/>
              </a:solidFill>
              <a:latin typeface="Calibri" panose="020F0502020204030204"/>
            </a:endParaRPr>
          </a:p>
        </p:txBody>
      </p:sp>
      <p:sp>
        <p:nvSpPr>
          <p:cNvPr id="15" name="Freeform 16">
            <a:extLst>
              <a:ext uri="{FF2B5EF4-FFF2-40B4-BE49-F238E27FC236}">
                <a16:creationId xmlns:a16="http://schemas.microsoft.com/office/drawing/2014/main" id="{4ED83379-0499-45E1-AB78-6AA230F96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96636" y="447692"/>
            <a:ext cx="8106372" cy="5962201"/>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4883">
              <a:defRPr/>
            </a:pPr>
            <a:endParaRPr lang="en-US" sz="1565">
              <a:solidFill>
                <a:prstClr val="white"/>
              </a:solidFill>
              <a:latin typeface="Calibri" panose="020F0502020204030204"/>
            </a:endParaRPr>
          </a:p>
        </p:txBody>
      </p:sp>
      <p:sp>
        <p:nvSpPr>
          <p:cNvPr id="6" name="Title 5">
            <a:extLst>
              <a:ext uri="{FF2B5EF4-FFF2-40B4-BE49-F238E27FC236}">
                <a16:creationId xmlns:a16="http://schemas.microsoft.com/office/drawing/2014/main" id="{7E87FF14-154C-437F-AEB9-710D5F8390BF}"/>
              </a:ext>
            </a:extLst>
          </p:cNvPr>
          <p:cNvSpPr>
            <a:spLocks noGrp="1"/>
          </p:cNvSpPr>
          <p:nvPr>
            <p:ph type="ctrTitle"/>
          </p:nvPr>
        </p:nvSpPr>
        <p:spPr>
          <a:xfrm>
            <a:off x="1315691" y="895986"/>
            <a:ext cx="5834022" cy="4190364"/>
          </a:xfrm>
        </p:spPr>
        <p:txBody>
          <a:bodyPr anchor="b">
            <a:normAutofit/>
          </a:bodyPr>
          <a:lstStyle/>
          <a:p>
            <a:pPr algn="l"/>
            <a:r>
              <a:rPr lang="en-US" sz="5400" b="1" i="1">
                <a:latin typeface="Arial" panose="020B0604020202020204" pitchFamily="34" charset="0"/>
                <a:ea typeface="Times New Roman" panose="02020603050405020304" pitchFamily="18" charset="0"/>
              </a:rPr>
              <a:t>There’s a zero percent chance we got this 100% right on the first try.</a:t>
            </a:r>
            <a:r>
              <a:rPr lang="en-US" sz="5400">
                <a:latin typeface="Arial" panose="020B0604020202020204" pitchFamily="34" charset="0"/>
                <a:ea typeface="Times New Roman" panose="02020603050405020304" pitchFamily="18" charset="0"/>
              </a:rPr>
              <a:t> </a:t>
            </a:r>
            <a:endParaRPr lang="en-US" sz="5400"/>
          </a:p>
        </p:txBody>
      </p:sp>
    </p:spTree>
    <p:extLst>
      <p:ext uri="{BB962C8B-B14F-4D97-AF65-F5344CB8AC3E}">
        <p14:creationId xmlns:p14="http://schemas.microsoft.com/office/powerpoint/2010/main" val="3021565480"/>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286" y="448108"/>
            <a:ext cx="10596078" cy="5961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4883"/>
            <a:endParaRPr lang="en-US" sz="1565">
              <a:solidFill>
                <a:prstClr val="white"/>
              </a:solidFill>
              <a:latin typeface="Calibri" panose="020F0502020204030204"/>
            </a:endParaRPr>
          </a:p>
        </p:txBody>
      </p:sp>
      <p:sp>
        <p:nvSpPr>
          <p:cNvPr id="26" name="Rectangle 25">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37" y="448108"/>
            <a:ext cx="10598727" cy="5961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4883"/>
            <a:endParaRPr lang="en-US" sz="1565">
              <a:solidFill>
                <a:prstClr val="black"/>
              </a:solidFill>
              <a:latin typeface="Calibri" panose="020F0502020204030204"/>
            </a:endParaRPr>
          </a:p>
        </p:txBody>
      </p:sp>
      <p:sp>
        <p:nvSpPr>
          <p:cNvPr id="28"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192" y="639529"/>
            <a:ext cx="8191171" cy="577036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94883">
              <a:defRPr/>
            </a:pPr>
            <a:endParaRPr lang="en-US" sz="1565">
              <a:solidFill>
                <a:srgbClr val="FFFFFF"/>
              </a:solidFill>
              <a:latin typeface="Calibri" panose="020F0502020204030204"/>
            </a:endParaRPr>
          </a:p>
        </p:txBody>
      </p:sp>
      <p:sp>
        <p:nvSpPr>
          <p:cNvPr id="30" name="Oval 29">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7657" y="2273412"/>
            <a:ext cx="1688425" cy="16426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4883">
              <a:defRPr/>
            </a:pPr>
            <a:endParaRPr lang="en-US" sz="1565">
              <a:solidFill>
                <a:srgbClr val="FFFFFF"/>
              </a:solidFill>
              <a:latin typeface="Calibri" panose="020F0502020204030204"/>
            </a:endParaRPr>
          </a:p>
        </p:txBody>
      </p:sp>
      <p:sp>
        <p:nvSpPr>
          <p:cNvPr id="32" name="Arc 31">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2198988" y="1745629"/>
            <a:ext cx="2597435" cy="2597435"/>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794883">
              <a:defRPr/>
            </a:pPr>
            <a:endParaRPr lang="en-US" sz="1565">
              <a:solidFill>
                <a:srgbClr val="000000"/>
              </a:solidFill>
              <a:latin typeface="Calibri" panose="020F0502020204030204"/>
            </a:endParaRPr>
          </a:p>
        </p:txBody>
      </p:sp>
      <p:sp>
        <p:nvSpPr>
          <p:cNvPr id="6" name="Title 5">
            <a:extLst>
              <a:ext uri="{FF2B5EF4-FFF2-40B4-BE49-F238E27FC236}">
                <a16:creationId xmlns:a16="http://schemas.microsoft.com/office/drawing/2014/main" id="{7E87FF14-154C-437F-AEB9-710D5F8390BF}"/>
              </a:ext>
            </a:extLst>
          </p:cNvPr>
          <p:cNvSpPr>
            <a:spLocks noGrp="1"/>
          </p:cNvSpPr>
          <p:nvPr>
            <p:ph type="ctrTitle"/>
          </p:nvPr>
        </p:nvSpPr>
        <p:spPr>
          <a:xfrm>
            <a:off x="3362142" y="996734"/>
            <a:ext cx="7875269" cy="4864531"/>
          </a:xfrm>
        </p:spPr>
        <p:txBody>
          <a:bodyPr>
            <a:normAutofit fontScale="90000"/>
          </a:bodyPr>
          <a:lstStyle/>
          <a:p>
            <a:pPr algn="r"/>
            <a:r>
              <a:rPr lang="en-US" sz="7200" b="1" i="1">
                <a:latin typeface="Arial" panose="020B0604020202020204" pitchFamily="34" charset="0"/>
                <a:ea typeface="Times New Roman" panose="02020603050405020304" pitchFamily="18" charset="0"/>
              </a:rPr>
              <a:t>This is the </a:t>
            </a:r>
            <a:r>
              <a:rPr lang="en-US" sz="7200" b="1" i="1">
                <a:solidFill>
                  <a:schemeClr val="accent4">
                    <a:lumMod val="75000"/>
                  </a:schemeClr>
                </a:solidFill>
                <a:latin typeface="Arial" panose="020B0604020202020204" pitchFamily="34" charset="0"/>
                <a:ea typeface="Times New Roman" panose="02020603050405020304" pitchFamily="18" charset="0"/>
              </a:rPr>
              <a:t>beginning</a:t>
            </a:r>
            <a:r>
              <a:rPr lang="en-US" sz="7200" b="1" i="1">
                <a:latin typeface="Arial" panose="020B0604020202020204" pitchFamily="34" charset="0"/>
                <a:ea typeface="Times New Roman" panose="02020603050405020304" pitchFamily="18" charset="0"/>
              </a:rPr>
              <a:t> of a conversation, </a:t>
            </a:r>
            <a:br>
              <a:rPr lang="en-US" sz="7200" b="1" i="1">
                <a:latin typeface="Arial" panose="020B0604020202020204" pitchFamily="34" charset="0"/>
                <a:ea typeface="Times New Roman" panose="02020603050405020304" pitchFamily="18" charset="0"/>
              </a:rPr>
            </a:br>
            <a:r>
              <a:rPr lang="en-US" sz="7200" b="1" i="1">
                <a:latin typeface="Arial" panose="020B0604020202020204" pitchFamily="34" charset="0"/>
                <a:ea typeface="Times New Roman" panose="02020603050405020304" pitchFamily="18" charset="0"/>
              </a:rPr>
              <a:t>not the end of one.</a:t>
            </a:r>
            <a:r>
              <a:rPr lang="en-US" sz="7200">
                <a:latin typeface="Arial" panose="020B0604020202020204" pitchFamily="34" charset="0"/>
                <a:ea typeface="Times New Roman" panose="02020603050405020304" pitchFamily="18" charset="0"/>
              </a:rPr>
              <a:t> </a:t>
            </a:r>
            <a:endParaRPr lang="en-US" sz="7200"/>
          </a:p>
        </p:txBody>
      </p:sp>
    </p:spTree>
    <p:extLst>
      <p:ext uri="{BB962C8B-B14F-4D97-AF65-F5344CB8AC3E}">
        <p14:creationId xmlns:p14="http://schemas.microsoft.com/office/powerpoint/2010/main" val="1088516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001AFEA-2442-4A9F-BA37-8C469F306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37" y="448108"/>
            <a:ext cx="10598727" cy="5961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4883"/>
            <a:endParaRPr lang="en-US" sz="1565">
              <a:solidFill>
                <a:prstClr val="black"/>
              </a:solidFill>
              <a:latin typeface="Calibri" panose="020F0502020204030204"/>
            </a:endParaRPr>
          </a:p>
        </p:txBody>
      </p:sp>
      <p:sp>
        <p:nvSpPr>
          <p:cNvPr id="6" name="Title 5">
            <a:extLst>
              <a:ext uri="{FF2B5EF4-FFF2-40B4-BE49-F238E27FC236}">
                <a16:creationId xmlns:a16="http://schemas.microsoft.com/office/drawing/2014/main" id="{7E87FF14-154C-437F-AEB9-710D5F8390BF}"/>
              </a:ext>
            </a:extLst>
          </p:cNvPr>
          <p:cNvSpPr>
            <a:spLocks noGrp="1"/>
          </p:cNvSpPr>
          <p:nvPr>
            <p:ph type="ctrTitle"/>
          </p:nvPr>
        </p:nvSpPr>
        <p:spPr>
          <a:xfrm>
            <a:off x="1453077" y="1159618"/>
            <a:ext cx="5273448" cy="3823862"/>
          </a:xfrm>
        </p:spPr>
        <p:txBody>
          <a:bodyPr>
            <a:normAutofit fontScale="90000"/>
          </a:bodyPr>
          <a:lstStyle/>
          <a:p>
            <a:pPr algn="l"/>
            <a:r>
              <a:rPr lang="en-US" sz="13800" b="1" i="1">
                <a:solidFill>
                  <a:srgbClr val="FFFFFF"/>
                </a:solidFill>
                <a:latin typeface="Arial" panose="020B0604020202020204" pitchFamily="34" charset="0"/>
                <a:ea typeface="Times New Roman" panose="02020603050405020304" pitchFamily="18" charset="0"/>
              </a:rPr>
              <a:t>Yes, and</a:t>
            </a:r>
            <a:r>
              <a:rPr lang="en-US" sz="13800" i="1">
                <a:solidFill>
                  <a:srgbClr val="FFFFFF"/>
                </a:solidFill>
                <a:latin typeface="Arial" panose="020B0604020202020204" pitchFamily="34" charset="0"/>
                <a:ea typeface="Times New Roman" panose="02020603050405020304" pitchFamily="18" charset="0"/>
              </a:rPr>
              <a:t>…</a:t>
            </a:r>
            <a:endParaRPr lang="en-US" sz="13800">
              <a:solidFill>
                <a:srgbClr val="FFFFFF"/>
              </a:solidFill>
            </a:endParaRPr>
          </a:p>
        </p:txBody>
      </p:sp>
      <p:sp>
        <p:nvSpPr>
          <p:cNvPr id="22" name="Freeform: Shape 21">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71241" y="448110"/>
            <a:ext cx="986733" cy="415531"/>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94883"/>
            <a:endParaRPr lang="en-US" sz="1565">
              <a:solidFill>
                <a:prstClr val="white"/>
              </a:solidFill>
              <a:latin typeface="Calibri" panose="020F0502020204030204"/>
            </a:endParaRPr>
          </a:p>
        </p:txBody>
      </p:sp>
      <p:sp>
        <p:nvSpPr>
          <p:cNvPr id="24" name="Oval 23">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6526" y="2729616"/>
            <a:ext cx="706257" cy="706257"/>
          </a:xfrm>
          <a:prstGeom prst="ellipse">
            <a:avLst/>
          </a:pr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4883"/>
            <a:endParaRPr lang="en-US" sz="1565">
              <a:solidFill>
                <a:prstClr val="white"/>
              </a:solidFill>
              <a:latin typeface="Calibri" panose="020F0502020204030204"/>
            </a:endParaRPr>
          </a:p>
        </p:txBody>
      </p:sp>
      <p:sp>
        <p:nvSpPr>
          <p:cNvPr id="26" name="Block Arc 25">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544363" y="1507399"/>
            <a:ext cx="2075584" cy="2075584"/>
          </a:xfrm>
          <a:prstGeom prst="blockArc">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4883"/>
            <a:endParaRPr lang="en-US" sz="1565">
              <a:solidFill>
                <a:prstClr val="black"/>
              </a:solidFill>
              <a:latin typeface="Calibri" panose="020F0502020204030204"/>
            </a:endParaRPr>
          </a:p>
        </p:txBody>
      </p:sp>
      <p:sp>
        <p:nvSpPr>
          <p:cNvPr id="28" name="Freeform: Shape 27">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6526" y="448108"/>
            <a:ext cx="2012690" cy="1348306"/>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4"/>
          </a:solidFill>
          <a:ln w="9525" cap="flat">
            <a:noFill/>
            <a:prstDash val="solid"/>
            <a:miter/>
          </a:ln>
        </p:spPr>
        <p:txBody>
          <a:bodyPr rtlCol="0" anchor="ctr"/>
          <a:lstStyle/>
          <a:p>
            <a:pPr defTabSz="794883"/>
            <a:endParaRPr lang="en-US" sz="1565">
              <a:solidFill>
                <a:prstClr val="black"/>
              </a:solidFill>
              <a:latin typeface="Calibri" panose="020F0502020204030204"/>
            </a:endParaRPr>
          </a:p>
        </p:txBody>
      </p:sp>
      <p:cxnSp>
        <p:nvCxnSpPr>
          <p:cNvPr id="30" name="Straight Connector 29">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89077" y="1605667"/>
            <a:ext cx="0" cy="1388917"/>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63962" y="4022814"/>
            <a:ext cx="1031403" cy="1540128"/>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4"/>
          </a:solidFill>
          <a:ln w="9525" cap="flat">
            <a:noFill/>
            <a:prstDash val="solid"/>
            <a:miter/>
          </a:ln>
        </p:spPr>
        <p:txBody>
          <a:bodyPr rtlCol="0" anchor="ctr"/>
          <a:lstStyle/>
          <a:p>
            <a:pPr defTabSz="794883"/>
            <a:endParaRPr lang="en-US" sz="1565">
              <a:solidFill>
                <a:prstClr val="black"/>
              </a:solidFill>
              <a:latin typeface="Calibri" panose="020F0502020204030204"/>
            </a:endParaRPr>
          </a:p>
        </p:txBody>
      </p:sp>
      <p:sp>
        <p:nvSpPr>
          <p:cNvPr id="34" name="Arc 33">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872052">
            <a:off x="6110998" y="4051538"/>
            <a:ext cx="3549803" cy="354980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794883"/>
            <a:endParaRPr lang="en-US" sz="1565">
              <a:solidFill>
                <a:prstClr val="black"/>
              </a:solidFill>
              <a:latin typeface="Calibri" panose="020F0502020204030204"/>
            </a:endParaRPr>
          </a:p>
        </p:txBody>
      </p:sp>
      <p:sp>
        <p:nvSpPr>
          <p:cNvPr id="36" name="Freeform: Shape 35">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6525" y="4762248"/>
            <a:ext cx="2297914" cy="1647646"/>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4883"/>
            <a:endParaRPr lang="en-US" sz="1565">
              <a:solidFill>
                <a:prstClr val="white"/>
              </a:solidFill>
              <a:latin typeface="Calibri" panose="020F0502020204030204"/>
            </a:endParaRPr>
          </a:p>
        </p:txBody>
      </p:sp>
    </p:spTree>
    <p:extLst>
      <p:ext uri="{BB962C8B-B14F-4D97-AF65-F5344CB8AC3E}">
        <p14:creationId xmlns:p14="http://schemas.microsoft.com/office/powerpoint/2010/main" val="221209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6BDBA639-2A71-4A60-A71A-FF1836F54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37" y="448108"/>
            <a:ext cx="10598727" cy="5961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97442">
              <a:defRPr/>
            </a:pPr>
            <a:endParaRPr lang="en-US" sz="1565">
              <a:solidFill>
                <a:prstClr val="white"/>
              </a:solidFill>
              <a:latin typeface="Rockwell" panose="02060603020205020403"/>
            </a:endParaRPr>
          </a:p>
        </p:txBody>
      </p:sp>
      <p:grpSp>
        <p:nvGrpSpPr>
          <p:cNvPr id="51" name="Group 50">
            <a:extLst>
              <a:ext uri="{FF2B5EF4-FFF2-40B4-BE49-F238E27FC236}">
                <a16:creationId xmlns:a16="http://schemas.microsoft.com/office/drawing/2014/main" id="{5E208A8B-5EBD-4532-BE72-26414FA7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45" y="396492"/>
            <a:ext cx="10880257" cy="6018983"/>
            <a:chOff x="-329674" y="-51881"/>
            <a:chExt cx="12515851" cy="6923798"/>
          </a:xfrm>
        </p:grpSpPr>
        <p:sp>
          <p:nvSpPr>
            <p:cNvPr id="52" name="Freeform 5">
              <a:extLst>
                <a:ext uri="{FF2B5EF4-FFF2-40B4-BE49-F238E27FC236}">
                  <a16:creationId xmlns:a16="http://schemas.microsoft.com/office/drawing/2014/main" id="{15D09196-B338-4AB5-A71B-CFD5FFCA62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794883"/>
              <a:endParaRPr lang="en-US" sz="1565">
                <a:solidFill>
                  <a:prstClr val="black"/>
                </a:solidFill>
                <a:latin typeface="Calibri" panose="020F0502020204030204"/>
              </a:endParaRPr>
            </a:p>
          </p:txBody>
        </p:sp>
        <p:sp>
          <p:nvSpPr>
            <p:cNvPr id="53" name="Freeform 6">
              <a:extLst>
                <a:ext uri="{FF2B5EF4-FFF2-40B4-BE49-F238E27FC236}">
                  <a16:creationId xmlns:a16="http://schemas.microsoft.com/office/drawing/2014/main" id="{F50B4463-128A-4677-A285-C017E6C54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794883"/>
              <a:endParaRPr lang="en-US" sz="1565">
                <a:solidFill>
                  <a:prstClr val="black"/>
                </a:solidFill>
                <a:latin typeface="Calibri" panose="020F0502020204030204"/>
              </a:endParaRPr>
            </a:p>
          </p:txBody>
        </p:sp>
        <p:sp>
          <p:nvSpPr>
            <p:cNvPr id="54" name="Freeform 7">
              <a:extLst>
                <a:ext uri="{FF2B5EF4-FFF2-40B4-BE49-F238E27FC236}">
                  <a16:creationId xmlns:a16="http://schemas.microsoft.com/office/drawing/2014/main" id="{1D9B95CD-F023-4DFA-9678-1E02713F7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defTabSz="794883"/>
              <a:endParaRPr lang="en-US" sz="1565">
                <a:solidFill>
                  <a:prstClr val="black"/>
                </a:solidFill>
                <a:latin typeface="Calibri" panose="020F0502020204030204"/>
              </a:endParaRPr>
            </a:p>
          </p:txBody>
        </p:sp>
        <p:sp>
          <p:nvSpPr>
            <p:cNvPr id="55" name="Freeform 8">
              <a:extLst>
                <a:ext uri="{FF2B5EF4-FFF2-40B4-BE49-F238E27FC236}">
                  <a16:creationId xmlns:a16="http://schemas.microsoft.com/office/drawing/2014/main" id="{1DDF47A8-BE7B-43F3-A500-F5A4656D8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794883"/>
              <a:endParaRPr lang="en-US" sz="1565">
                <a:solidFill>
                  <a:prstClr val="black"/>
                </a:solidFill>
                <a:latin typeface="Calibri" panose="020F0502020204030204"/>
              </a:endParaRPr>
            </a:p>
          </p:txBody>
        </p:sp>
        <p:sp>
          <p:nvSpPr>
            <p:cNvPr id="56" name="Freeform 9">
              <a:extLst>
                <a:ext uri="{FF2B5EF4-FFF2-40B4-BE49-F238E27FC236}">
                  <a16:creationId xmlns:a16="http://schemas.microsoft.com/office/drawing/2014/main" id="{2DD394DE-76FB-42F8-85F2-FD436F423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794883"/>
              <a:endParaRPr lang="en-US" sz="1565">
                <a:solidFill>
                  <a:prstClr val="black"/>
                </a:solidFill>
                <a:latin typeface="Calibri" panose="020F0502020204030204"/>
              </a:endParaRPr>
            </a:p>
          </p:txBody>
        </p:sp>
        <p:sp>
          <p:nvSpPr>
            <p:cNvPr id="57" name="Freeform 10">
              <a:extLst>
                <a:ext uri="{FF2B5EF4-FFF2-40B4-BE49-F238E27FC236}">
                  <a16:creationId xmlns:a16="http://schemas.microsoft.com/office/drawing/2014/main" id="{B95F2EFB-87E6-4400-AAF3-7EB8B4F15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794883"/>
              <a:endParaRPr lang="en-US" sz="1565">
                <a:solidFill>
                  <a:prstClr val="black"/>
                </a:solidFill>
                <a:latin typeface="Calibri" panose="020F0502020204030204"/>
              </a:endParaRPr>
            </a:p>
          </p:txBody>
        </p:sp>
        <p:sp>
          <p:nvSpPr>
            <p:cNvPr id="58" name="Freeform 11">
              <a:extLst>
                <a:ext uri="{FF2B5EF4-FFF2-40B4-BE49-F238E27FC236}">
                  <a16:creationId xmlns:a16="http://schemas.microsoft.com/office/drawing/2014/main" id="{1D463476-2BC7-418C-9D6F-51444B11A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794883"/>
              <a:endParaRPr lang="en-US" sz="1565">
                <a:solidFill>
                  <a:prstClr val="black"/>
                </a:solidFill>
                <a:latin typeface="Calibri" panose="020F0502020204030204"/>
              </a:endParaRPr>
            </a:p>
          </p:txBody>
        </p:sp>
        <p:sp>
          <p:nvSpPr>
            <p:cNvPr id="59" name="Freeform 12">
              <a:extLst>
                <a:ext uri="{FF2B5EF4-FFF2-40B4-BE49-F238E27FC236}">
                  <a16:creationId xmlns:a16="http://schemas.microsoft.com/office/drawing/2014/main" id="{24011122-2495-478A-81BF-ABBDEA1DA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794883"/>
              <a:endParaRPr lang="en-US" sz="1565">
                <a:solidFill>
                  <a:prstClr val="black"/>
                </a:solidFill>
                <a:latin typeface="Calibri" panose="020F0502020204030204"/>
              </a:endParaRPr>
            </a:p>
          </p:txBody>
        </p:sp>
        <p:sp>
          <p:nvSpPr>
            <p:cNvPr id="60" name="Freeform 13">
              <a:extLst>
                <a:ext uri="{FF2B5EF4-FFF2-40B4-BE49-F238E27FC236}">
                  <a16:creationId xmlns:a16="http://schemas.microsoft.com/office/drawing/2014/main" id="{C79E87C5-E5B3-476B-B539-FC9CF4A33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defTabSz="794883"/>
              <a:endParaRPr lang="en-US" sz="1565">
                <a:solidFill>
                  <a:prstClr val="black"/>
                </a:solidFill>
                <a:latin typeface="Calibri" panose="020F0502020204030204"/>
              </a:endParaRPr>
            </a:p>
          </p:txBody>
        </p:sp>
        <p:sp>
          <p:nvSpPr>
            <p:cNvPr id="61" name="Freeform 14">
              <a:extLst>
                <a:ext uri="{FF2B5EF4-FFF2-40B4-BE49-F238E27FC236}">
                  <a16:creationId xmlns:a16="http://schemas.microsoft.com/office/drawing/2014/main" id="{956029CA-2B38-434D-9044-5FF3A1ECD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defTabSz="794883"/>
              <a:endParaRPr lang="en-US" sz="1565">
                <a:solidFill>
                  <a:prstClr val="black"/>
                </a:solidFill>
                <a:latin typeface="Calibri" panose="020F0502020204030204"/>
              </a:endParaRPr>
            </a:p>
          </p:txBody>
        </p:sp>
        <p:sp>
          <p:nvSpPr>
            <p:cNvPr id="62" name="Freeform 15">
              <a:extLst>
                <a:ext uri="{FF2B5EF4-FFF2-40B4-BE49-F238E27FC236}">
                  <a16:creationId xmlns:a16="http://schemas.microsoft.com/office/drawing/2014/main" id="{9514CFB6-E8DB-43DC-B1CD-9CC2D4B27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pPr defTabSz="794883"/>
              <a:endParaRPr lang="en-US" sz="1565">
                <a:solidFill>
                  <a:prstClr val="black"/>
                </a:solidFill>
                <a:latin typeface="Calibri" panose="020F0502020204030204"/>
              </a:endParaRPr>
            </a:p>
          </p:txBody>
        </p:sp>
        <p:sp>
          <p:nvSpPr>
            <p:cNvPr id="63" name="Freeform 16">
              <a:extLst>
                <a:ext uri="{FF2B5EF4-FFF2-40B4-BE49-F238E27FC236}">
                  <a16:creationId xmlns:a16="http://schemas.microsoft.com/office/drawing/2014/main" id="{BD8C1FC8-E550-45BE-9F30-822BAB378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pPr defTabSz="794883"/>
              <a:endParaRPr lang="en-US" sz="1565">
                <a:solidFill>
                  <a:prstClr val="black"/>
                </a:solidFill>
                <a:latin typeface="Calibri" panose="020F0502020204030204"/>
              </a:endParaRPr>
            </a:p>
          </p:txBody>
        </p:sp>
        <p:sp>
          <p:nvSpPr>
            <p:cNvPr id="64" name="Freeform 17">
              <a:extLst>
                <a:ext uri="{FF2B5EF4-FFF2-40B4-BE49-F238E27FC236}">
                  <a16:creationId xmlns:a16="http://schemas.microsoft.com/office/drawing/2014/main" id="{D1646B5D-A7B7-41EC-9591-0E0C0F4F9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794883"/>
              <a:endParaRPr lang="en-US" sz="1565">
                <a:solidFill>
                  <a:prstClr val="black"/>
                </a:solidFill>
                <a:latin typeface="Calibri" panose="020F0502020204030204"/>
              </a:endParaRPr>
            </a:p>
          </p:txBody>
        </p:sp>
        <p:sp>
          <p:nvSpPr>
            <p:cNvPr id="65" name="Freeform 18">
              <a:extLst>
                <a:ext uri="{FF2B5EF4-FFF2-40B4-BE49-F238E27FC236}">
                  <a16:creationId xmlns:a16="http://schemas.microsoft.com/office/drawing/2014/main" id="{E2118E93-481E-4843-987E-378187AA3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794883"/>
              <a:endParaRPr lang="en-US" sz="1565">
                <a:solidFill>
                  <a:prstClr val="black"/>
                </a:solidFill>
                <a:latin typeface="Calibri" panose="020F0502020204030204"/>
              </a:endParaRPr>
            </a:p>
          </p:txBody>
        </p:sp>
        <p:sp>
          <p:nvSpPr>
            <p:cNvPr id="66" name="Freeform 19">
              <a:extLst>
                <a:ext uri="{FF2B5EF4-FFF2-40B4-BE49-F238E27FC236}">
                  <a16:creationId xmlns:a16="http://schemas.microsoft.com/office/drawing/2014/main" id="{77038464-F4E2-47EC-A87F-18469191E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794883"/>
              <a:endParaRPr lang="en-US" sz="1565">
                <a:solidFill>
                  <a:prstClr val="black"/>
                </a:solidFill>
                <a:latin typeface="Calibri" panose="020F0502020204030204"/>
              </a:endParaRPr>
            </a:p>
          </p:txBody>
        </p:sp>
        <p:sp>
          <p:nvSpPr>
            <p:cNvPr id="67" name="Freeform 20">
              <a:extLst>
                <a:ext uri="{FF2B5EF4-FFF2-40B4-BE49-F238E27FC236}">
                  <a16:creationId xmlns:a16="http://schemas.microsoft.com/office/drawing/2014/main" id="{FB3BBEB1-E146-408F-95B7-EE2F269DE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794883"/>
              <a:endParaRPr lang="en-US" sz="1565">
                <a:solidFill>
                  <a:prstClr val="black"/>
                </a:solidFill>
                <a:latin typeface="Calibri" panose="020F0502020204030204"/>
              </a:endParaRPr>
            </a:p>
          </p:txBody>
        </p:sp>
        <p:sp>
          <p:nvSpPr>
            <p:cNvPr id="68" name="Freeform 21">
              <a:extLst>
                <a:ext uri="{FF2B5EF4-FFF2-40B4-BE49-F238E27FC236}">
                  <a16:creationId xmlns:a16="http://schemas.microsoft.com/office/drawing/2014/main" id="{C765B285-56EC-47FC-B116-274EBBD61A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794883"/>
              <a:endParaRPr lang="en-US" sz="1565">
                <a:solidFill>
                  <a:prstClr val="black"/>
                </a:solidFill>
                <a:latin typeface="Calibri" panose="020F0502020204030204"/>
              </a:endParaRPr>
            </a:p>
          </p:txBody>
        </p:sp>
        <p:sp>
          <p:nvSpPr>
            <p:cNvPr id="69" name="Freeform 22">
              <a:extLst>
                <a:ext uri="{FF2B5EF4-FFF2-40B4-BE49-F238E27FC236}">
                  <a16:creationId xmlns:a16="http://schemas.microsoft.com/office/drawing/2014/main" id="{CB4A6191-6913-42EA-905E-8A174AE2C9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defTabSz="794883"/>
              <a:endParaRPr lang="en-US" sz="1565">
                <a:solidFill>
                  <a:prstClr val="black"/>
                </a:solidFill>
                <a:latin typeface="Calibri" panose="020F0502020204030204"/>
              </a:endParaRPr>
            </a:p>
          </p:txBody>
        </p:sp>
        <p:sp>
          <p:nvSpPr>
            <p:cNvPr id="70" name="Freeform 23">
              <a:extLst>
                <a:ext uri="{FF2B5EF4-FFF2-40B4-BE49-F238E27FC236}">
                  <a16:creationId xmlns:a16="http://schemas.microsoft.com/office/drawing/2014/main" id="{8ADEEF92-F481-475A-845C-5E940F0D5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794883"/>
              <a:endParaRPr lang="en-US" sz="1565">
                <a:solidFill>
                  <a:prstClr val="black"/>
                </a:solidFill>
                <a:latin typeface="Calibri" panose="020F0502020204030204"/>
              </a:endParaRPr>
            </a:p>
          </p:txBody>
        </p:sp>
      </p:grpSp>
      <p:sp>
        <p:nvSpPr>
          <p:cNvPr id="72" name="Freeform: Shape 71">
            <a:extLst>
              <a:ext uri="{FF2B5EF4-FFF2-40B4-BE49-F238E27FC236}">
                <a16:creationId xmlns:a16="http://schemas.microsoft.com/office/drawing/2014/main" id="{D9C506D7-84CB-4057-A44A-465313E78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686462" y="2576732"/>
            <a:ext cx="3841306" cy="3702955"/>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97442">
              <a:defRPr/>
            </a:pPr>
            <a:endParaRPr lang="en-US" sz="1565">
              <a:solidFill>
                <a:prstClr val="white"/>
              </a:solidFill>
              <a:latin typeface="Rockwell" panose="02060603020205020403"/>
            </a:endParaRPr>
          </a:p>
        </p:txBody>
      </p:sp>
      <p:sp>
        <p:nvSpPr>
          <p:cNvPr id="74" name="Oval 32">
            <a:extLst>
              <a:ext uri="{FF2B5EF4-FFF2-40B4-BE49-F238E27FC236}">
                <a16:creationId xmlns:a16="http://schemas.microsoft.com/office/drawing/2014/main" id="{7842FC68-61FD-4700-8A22-BB8B0718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43515" y="1049656"/>
            <a:ext cx="6747581" cy="4644823"/>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6"/>
          </a:solid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97442">
              <a:defRPr/>
            </a:pPr>
            <a:endParaRPr lang="en-US" sz="1565">
              <a:solidFill>
                <a:prstClr val="white"/>
              </a:solidFill>
              <a:latin typeface="Rockwell" panose="02060603020205020403"/>
            </a:endParaRPr>
          </a:p>
        </p:txBody>
      </p:sp>
      <p:sp>
        <p:nvSpPr>
          <p:cNvPr id="2" name="TextBox 1">
            <a:extLst>
              <a:ext uri="{FF2B5EF4-FFF2-40B4-BE49-F238E27FC236}">
                <a16:creationId xmlns:a16="http://schemas.microsoft.com/office/drawing/2014/main" id="{81824E2C-B59F-4762-9446-32C1B4DBD511}"/>
              </a:ext>
            </a:extLst>
          </p:cNvPr>
          <p:cNvSpPr txBox="1"/>
          <p:nvPr/>
        </p:nvSpPr>
        <p:spPr>
          <a:xfrm>
            <a:off x="3662808" y="1727717"/>
            <a:ext cx="4232536" cy="3139321"/>
          </a:xfrm>
          <a:prstGeom prst="rect">
            <a:avLst/>
          </a:prstGeom>
          <a:noFill/>
        </p:spPr>
        <p:txBody>
          <a:bodyPr wrap="square" rtlCol="0">
            <a:spAutoFit/>
          </a:bodyPr>
          <a:lstStyle/>
          <a:p>
            <a:pPr defTabSz="794883"/>
            <a:r>
              <a:rPr lang="en-US" sz="6600" b="1">
                <a:solidFill>
                  <a:prstClr val="white"/>
                </a:solidFill>
                <a:latin typeface="Calibri" panose="020F0502020204030204"/>
              </a:rPr>
              <a:t> </a:t>
            </a:r>
            <a:r>
              <a:rPr lang="en-US" sz="6600" b="1">
                <a:solidFill>
                  <a:srgbClr val="FFFF00"/>
                </a:solidFill>
                <a:latin typeface="Calibri" panose="020F0502020204030204"/>
              </a:rPr>
              <a:t>Distill</a:t>
            </a:r>
          </a:p>
          <a:p>
            <a:pPr algn="ctr" defTabSz="794883"/>
            <a:r>
              <a:rPr lang="en-US" sz="6600" b="1">
                <a:solidFill>
                  <a:prstClr val="white"/>
                </a:solidFill>
                <a:latin typeface="Calibri" panose="020F0502020204030204"/>
              </a:rPr>
              <a:t>It</a:t>
            </a:r>
          </a:p>
          <a:p>
            <a:pPr algn="r" defTabSz="794883"/>
            <a:r>
              <a:rPr lang="en-US" sz="6600" b="1">
                <a:solidFill>
                  <a:prstClr val="white"/>
                </a:solidFill>
                <a:latin typeface="Calibri" panose="020F0502020204030204"/>
              </a:rPr>
              <a:t>Down.</a:t>
            </a:r>
          </a:p>
        </p:txBody>
      </p:sp>
    </p:spTree>
    <p:extLst>
      <p:ext uri="{BB962C8B-B14F-4D97-AF65-F5344CB8AC3E}">
        <p14:creationId xmlns:p14="http://schemas.microsoft.com/office/powerpoint/2010/main" val="807390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our persons sitting on concrete bench">
            <a:extLst>
              <a:ext uri="{FF2B5EF4-FFF2-40B4-BE49-F238E27FC236}">
                <a16:creationId xmlns:a16="http://schemas.microsoft.com/office/drawing/2014/main" id="{0C8D75A0-1D00-4CB1-BB69-19548653B25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8A1F910-E444-4ED3-B07E-2ED2F546C543}"/>
              </a:ext>
            </a:extLst>
          </p:cNvPr>
          <p:cNvSpPr txBox="1"/>
          <p:nvPr/>
        </p:nvSpPr>
        <p:spPr>
          <a:xfrm>
            <a:off x="8104317" y="3594291"/>
            <a:ext cx="3852041" cy="2830541"/>
          </a:xfrm>
          <a:prstGeom prst="rect">
            <a:avLst/>
          </a:prstGeom>
        </p:spPr>
        <p:txBody>
          <a:bodyPr vert="horz" lIns="91440" tIns="45720" rIns="91440" bIns="45720" rtlCol="0" anchor="b">
            <a:normAutofit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Let’s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Discuss!</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What might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you add?</a:t>
            </a:r>
            <a:endParaRPr kumimoji="0" lang="en-US" sz="3600" b="1" i="0" u="none" strike="noStrike" kern="1200" cap="none" spc="0"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cxnSp>
        <p:nvCxnSpPr>
          <p:cNvPr id="73"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7CF31AD-C3DE-4BF3-A3CB-7B3506B88656}"/>
              </a:ext>
            </a:extLst>
          </p:cNvPr>
          <p:cNvSpPr/>
          <p:nvPr/>
        </p:nvSpPr>
        <p:spPr>
          <a:xfrm>
            <a:off x="0" y="6488658"/>
            <a:ext cx="236487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11111"/>
                </a:solidFill>
                <a:effectLst/>
                <a:uLnTx/>
                <a:uFillTx/>
                <a:latin typeface="-apple-system"/>
                <a:ea typeface="+mn-ea"/>
                <a:cs typeface="+mn-cs"/>
              </a:rPr>
              <a:t>Photo by </a:t>
            </a:r>
            <a:r>
              <a:rPr kumimoji="0" lang="en-US" sz="1200" b="0" i="0" u="none" strike="noStrike" kern="1200" cap="none" spc="0" normalizeH="0" baseline="0" noProof="0">
                <a:ln>
                  <a:noFill/>
                </a:ln>
                <a:solidFill>
                  <a:srgbClr val="767676"/>
                </a:solidFill>
                <a:effectLst/>
                <a:uLnTx/>
                <a:uFillTx/>
                <a:latin typeface="-apple-system"/>
                <a:ea typeface="+mn-ea"/>
                <a:cs typeface="+mn-cs"/>
                <a:hlinkClick r:id="rId4"/>
              </a:rPr>
              <a:t>Kate </a:t>
            </a:r>
            <a:r>
              <a:rPr kumimoji="0" lang="en-US" sz="1200" b="0" i="0" u="none" strike="noStrike" kern="1200" cap="none" spc="0" normalizeH="0" baseline="0" noProof="0" err="1">
                <a:ln>
                  <a:noFill/>
                </a:ln>
                <a:solidFill>
                  <a:srgbClr val="767676"/>
                </a:solidFill>
                <a:effectLst/>
                <a:uLnTx/>
                <a:uFillTx/>
                <a:latin typeface="-apple-system"/>
                <a:ea typeface="+mn-ea"/>
                <a:cs typeface="+mn-cs"/>
                <a:hlinkClick r:id="rId4"/>
              </a:rPr>
              <a:t>Kalvach</a:t>
            </a:r>
            <a:r>
              <a:rPr kumimoji="0" lang="en-US" sz="1200" b="0" i="0" u="none" strike="noStrike" kern="1200" cap="none" spc="0" normalizeH="0" baseline="0" noProof="0">
                <a:ln>
                  <a:noFill/>
                </a:ln>
                <a:solidFill>
                  <a:srgbClr val="111111"/>
                </a:solidFill>
                <a:effectLst/>
                <a:uLnTx/>
                <a:uFillTx/>
                <a:latin typeface="-apple-system"/>
                <a:ea typeface="+mn-ea"/>
                <a:cs typeface="+mn-cs"/>
              </a:rPr>
              <a:t> on </a:t>
            </a:r>
            <a:r>
              <a:rPr kumimoji="0" lang="en-US" sz="1200" b="0" i="0" u="none" strike="noStrike" kern="1200" cap="none" spc="0" normalizeH="0" baseline="0" noProof="0" err="1">
                <a:ln>
                  <a:noFill/>
                </a:ln>
                <a:solidFill>
                  <a:srgbClr val="767676"/>
                </a:solidFill>
                <a:effectLst/>
                <a:uLnTx/>
                <a:uFillTx/>
                <a:latin typeface="-apple-system"/>
                <a:ea typeface="+mn-ea"/>
                <a:cs typeface="+mn-cs"/>
                <a:hlinkClick r:id="rId5"/>
              </a:rPr>
              <a:t>Unsplash</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762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8D8C3C-EF87-43CC-942A-6A278E883694}"/>
              </a:ext>
            </a:extLst>
          </p:cNvPr>
          <p:cNvSpPr txBox="1"/>
          <p:nvPr/>
        </p:nvSpPr>
        <p:spPr>
          <a:xfrm>
            <a:off x="659949" y="365962"/>
            <a:ext cx="8973547" cy="2554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Calibri" panose="020F0502020204030204"/>
                <a:ea typeface="+mn-ea"/>
                <a:cs typeface="+mn-cs"/>
              </a:rPr>
              <a:t>A FEW PROCEDURAL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FFFF00"/>
                </a:solidFill>
                <a:effectLst/>
                <a:uLnTx/>
                <a:uFillTx/>
                <a:latin typeface="Calibri" panose="020F0502020204030204"/>
                <a:ea typeface="+mn-ea"/>
                <a:cs typeface="+mn-cs"/>
              </a:rPr>
              <a:t>OBSERVATIONS</a:t>
            </a:r>
            <a:r>
              <a:rPr kumimoji="0" lang="en-US" sz="8000" b="1" i="0" u="none" strike="noStrike" kern="1200" cap="none" spc="0" normalizeH="0" baseline="0" noProof="0">
                <a:ln>
                  <a:noFill/>
                </a:ln>
                <a:solidFill>
                  <a:prstClr val="white"/>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3A9DF1B4-731D-2BAC-C7BC-37DA4EEB578F}"/>
              </a:ext>
            </a:extLst>
          </p:cNvPr>
          <p:cNvSpPr txBox="1"/>
          <p:nvPr/>
        </p:nvSpPr>
        <p:spPr>
          <a:xfrm>
            <a:off x="659949" y="3629722"/>
            <a:ext cx="10156733" cy="1905330"/>
          </a:xfrm>
          <a:prstGeom prst="rect">
            <a:avLst/>
          </a:prstGeom>
          <a:noFill/>
        </p:spPr>
        <p:txBody>
          <a:bodyPr wrap="square">
            <a:spAutoFit/>
          </a:bodyPr>
          <a:lstStyle/>
          <a:p>
            <a:pPr marL="0" marR="0">
              <a:lnSpc>
                <a:spcPct val="107000"/>
              </a:lnSpc>
              <a:spcBef>
                <a:spcPts val="0"/>
              </a:spcBef>
              <a:spcAft>
                <a:spcPts val="0"/>
              </a:spcAft>
            </a:pPr>
            <a:r>
              <a:rPr lang="en-US" sz="2800" b="1">
                <a:solidFill>
                  <a:schemeClr val="bg1"/>
                </a:solidFill>
                <a:effectLst/>
                <a:latin typeface="Times New Roman" panose="02020603050405020304" pitchFamily="18" charset="0"/>
                <a:ea typeface="Calibri" panose="020F0502020204030204" pitchFamily="34" charset="0"/>
              </a:rPr>
              <a:t> </a:t>
            </a:r>
          </a:p>
          <a:p>
            <a:pPr marL="342900" marR="0" lvl="0" indent="-342900">
              <a:lnSpc>
                <a:spcPct val="107000"/>
              </a:lnSpc>
              <a:spcBef>
                <a:spcPts val="0"/>
              </a:spcBef>
              <a:spcAft>
                <a:spcPts val="0"/>
              </a:spcAft>
              <a:buFont typeface="+mj-lt"/>
              <a:buAutoNum type="arabicParenR"/>
            </a:pPr>
            <a:r>
              <a:rPr lang="en-US"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 instruction </a:t>
            </a:r>
            <a:r>
              <a:rPr lang="en-US"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did </a:t>
            </a:r>
            <a:r>
              <a:rPr lang="en-US" sz="28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not</a:t>
            </a:r>
            <a:r>
              <a:rPr lang="en-US"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put any limitations on you</a:t>
            </a:r>
            <a:endParaRPr lang="en-US" sz="2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There are a </a:t>
            </a:r>
            <a:r>
              <a:rPr lang="en-US" sz="28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lot of resources </a:t>
            </a:r>
            <a:r>
              <a:rPr lang="en-US"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around you</a:t>
            </a:r>
            <a:endParaRPr lang="en-US" sz="2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Something intended for 1 use might be useful in </a:t>
            </a:r>
            <a:r>
              <a:rPr lang="en-US" sz="28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other ways</a:t>
            </a:r>
          </a:p>
        </p:txBody>
      </p:sp>
    </p:spTree>
    <p:extLst>
      <p:ext uri="{BB962C8B-B14F-4D97-AF65-F5344CB8AC3E}">
        <p14:creationId xmlns:p14="http://schemas.microsoft.com/office/powerpoint/2010/main" val="1168088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3998175-248C-D26B-FFEA-541AB42BFBD7}"/>
              </a:ext>
            </a:extLst>
          </p:cNvPr>
          <p:cNvSpPr txBox="1"/>
          <p:nvPr/>
        </p:nvSpPr>
        <p:spPr>
          <a:xfrm>
            <a:off x="1034897" y="582067"/>
            <a:ext cx="10561320" cy="5693866"/>
          </a:xfrm>
          <a:prstGeom prst="rect">
            <a:avLst/>
          </a:prstGeom>
          <a:noFill/>
        </p:spPr>
        <p:txBody>
          <a:bodyPr wrap="square">
            <a:spAutoFit/>
          </a:bodyPr>
          <a:lstStyle/>
          <a:p>
            <a:r>
              <a:rPr lang="en-US" sz="2800" b="0" i="0" u="none" strike="noStrike" baseline="0">
                <a:solidFill>
                  <a:srgbClr val="000000"/>
                </a:solidFill>
                <a:latin typeface="Calibri" panose="020F0502020204030204" pitchFamily="34" charset="0"/>
              </a:rPr>
              <a:t>• "If you think it, ink it"</a:t>
            </a:r>
          </a:p>
          <a:p>
            <a:r>
              <a:rPr lang="en-US" sz="2800" b="0" i="0" u="none" strike="noStrike" baseline="0">
                <a:solidFill>
                  <a:srgbClr val="000000"/>
                </a:solidFill>
                <a:latin typeface="Calibri" panose="020F0502020204030204" pitchFamily="34" charset="0"/>
              </a:rPr>
              <a:t>• Say “Yes, and...” </a:t>
            </a:r>
          </a:p>
          <a:p>
            <a:r>
              <a:rPr lang="en-US" sz="2800" b="0" i="0" u="none" strike="noStrike" baseline="0">
                <a:solidFill>
                  <a:srgbClr val="000000"/>
                </a:solidFill>
                <a:latin typeface="Calibri" panose="020F0502020204030204" pitchFamily="34" charset="0"/>
              </a:rPr>
              <a:t>• Practice grace &amp; respect </a:t>
            </a:r>
          </a:p>
          <a:p>
            <a:r>
              <a:rPr lang="en-US" sz="2800" b="0" i="0" u="none" strike="noStrike" baseline="0">
                <a:solidFill>
                  <a:srgbClr val="000000"/>
                </a:solidFill>
                <a:latin typeface="Calibri" panose="020F0502020204030204" pitchFamily="34" charset="0"/>
              </a:rPr>
              <a:t>• Leave your rank at the door</a:t>
            </a:r>
          </a:p>
          <a:p>
            <a:r>
              <a:rPr lang="en-US" sz="2800" b="0" i="0" u="none" strike="noStrike" baseline="0">
                <a:solidFill>
                  <a:srgbClr val="000000"/>
                </a:solidFill>
                <a:latin typeface="Calibri" panose="020F0502020204030204" pitchFamily="34" charset="0"/>
              </a:rPr>
              <a:t>• Have one conversation at a time</a:t>
            </a:r>
          </a:p>
          <a:p>
            <a:r>
              <a:rPr lang="en-US" sz="2800" b="0" i="0" u="none" strike="noStrike" baseline="0">
                <a:solidFill>
                  <a:srgbClr val="000000"/>
                </a:solidFill>
                <a:latin typeface="Calibri" panose="020F0502020204030204" pitchFamily="34" charset="0"/>
              </a:rPr>
              <a:t>• Challenge cherished beliefs </a:t>
            </a:r>
          </a:p>
          <a:p>
            <a:r>
              <a:rPr lang="en-US" sz="2800" b="0" i="0" u="none" strike="noStrike" baseline="0">
                <a:solidFill>
                  <a:srgbClr val="000000"/>
                </a:solidFill>
                <a:latin typeface="Calibri" panose="020F0502020204030204" pitchFamily="34" charset="0"/>
              </a:rPr>
              <a:t>• Articulate hidden assumptions </a:t>
            </a:r>
          </a:p>
          <a:p>
            <a:r>
              <a:rPr lang="en-US" sz="2800" b="0" i="0" u="none" strike="noStrike" baseline="0">
                <a:solidFill>
                  <a:srgbClr val="000000"/>
                </a:solidFill>
                <a:latin typeface="Calibri" panose="020F0502020204030204" pitchFamily="34" charset="0"/>
              </a:rPr>
              <a:t>• Filter for intrigue, not feasibility</a:t>
            </a:r>
          </a:p>
          <a:p>
            <a:r>
              <a:rPr lang="en-US" sz="2800" b="0" i="0" u="none" strike="noStrike" baseline="0">
                <a:solidFill>
                  <a:srgbClr val="000000"/>
                </a:solidFill>
                <a:latin typeface="Calibri" panose="020F0502020204030204" pitchFamily="34" charset="0"/>
              </a:rPr>
              <a:t>• Include everyone in the discussion </a:t>
            </a:r>
          </a:p>
          <a:p>
            <a:r>
              <a:rPr lang="en-US" sz="2800" b="0" i="0" u="none" strike="noStrike" baseline="0">
                <a:solidFill>
                  <a:srgbClr val="000000"/>
                </a:solidFill>
                <a:latin typeface="Calibri" panose="020F0502020204030204" pitchFamily="34" charset="0"/>
              </a:rPr>
              <a:t>• Encourage wild, crazy ideas— don't censor your ideas</a:t>
            </a:r>
          </a:p>
          <a:p>
            <a:r>
              <a:rPr lang="en-US" sz="2800" b="0" i="0" u="none" strike="noStrike" baseline="0">
                <a:solidFill>
                  <a:srgbClr val="000000"/>
                </a:solidFill>
                <a:latin typeface="Calibri" panose="020F0502020204030204" pitchFamily="34" charset="0"/>
              </a:rPr>
              <a:t>• Be present— Put distractions away </a:t>
            </a:r>
          </a:p>
          <a:p>
            <a:r>
              <a:rPr lang="en-US" sz="2800" b="0" i="0" u="none" strike="noStrike" baseline="0">
                <a:solidFill>
                  <a:srgbClr val="000000"/>
                </a:solidFill>
                <a:latin typeface="Calibri" panose="020F0502020204030204" pitchFamily="34" charset="0"/>
              </a:rPr>
              <a:t>• Share all relevant information and give freely of your experience </a:t>
            </a:r>
          </a:p>
          <a:p>
            <a:r>
              <a:rPr lang="en-US" sz="2800" b="0" i="0" u="none" strike="noStrike" baseline="0">
                <a:solidFill>
                  <a:srgbClr val="000000"/>
                </a:solidFill>
                <a:latin typeface="Calibri" panose="020F0502020204030204" pitchFamily="34" charset="0"/>
              </a:rPr>
              <a:t>• Use a “Parking Lot” space to capture important but off-track topics </a:t>
            </a:r>
          </a:p>
        </p:txBody>
      </p:sp>
      <p:pic>
        <p:nvPicPr>
          <p:cNvPr id="15" name="Picture 14" descr="A screenshot of a computer screen&#10;&#10;Description automatically generated">
            <a:extLst>
              <a:ext uri="{FF2B5EF4-FFF2-40B4-BE49-F238E27FC236}">
                <a16:creationId xmlns:a16="http://schemas.microsoft.com/office/drawing/2014/main" id="{00A39156-B268-044E-82EE-F096F33CFD1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649566">
            <a:off x="6593198" y="366618"/>
            <a:ext cx="5408063" cy="3468772"/>
          </a:xfrm>
          <a:prstGeom prst="rect">
            <a:avLst/>
          </a:prstGeom>
        </p:spPr>
      </p:pic>
    </p:spTree>
    <p:extLst>
      <p:ext uri="{BB962C8B-B14F-4D97-AF65-F5344CB8AC3E}">
        <p14:creationId xmlns:p14="http://schemas.microsoft.com/office/powerpoint/2010/main" val="1775164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E6B77-C74D-64BB-E2D6-159AF6062C05}"/>
              </a:ext>
            </a:extLst>
          </p:cNvPr>
          <p:cNvSpPr>
            <a:spLocks noGrp="1"/>
          </p:cNvSpPr>
          <p:nvPr>
            <p:ph type="title"/>
          </p:nvPr>
        </p:nvSpPr>
        <p:spPr/>
        <p:txBody>
          <a:bodyPr/>
          <a:lstStyle/>
          <a:p>
            <a:r>
              <a:rPr lang="en-US"/>
              <a:t>Innovation Culture </a:t>
            </a:r>
          </a:p>
        </p:txBody>
      </p:sp>
      <p:sp>
        <p:nvSpPr>
          <p:cNvPr id="3" name="Text Placeholder 2">
            <a:extLst>
              <a:ext uri="{FF2B5EF4-FFF2-40B4-BE49-F238E27FC236}">
                <a16:creationId xmlns:a16="http://schemas.microsoft.com/office/drawing/2014/main" id="{E62AAC67-8104-1FA2-AFD2-35D6F190597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76468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6364AD-3853-24D2-E57E-6A6418BE79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20"/>
            <a:ext cx="12192000" cy="6855159"/>
          </a:xfrm>
          <a:prstGeom prst="rect">
            <a:avLst/>
          </a:prstGeom>
        </p:spPr>
      </p:pic>
    </p:spTree>
    <p:extLst>
      <p:ext uri="{BB962C8B-B14F-4D97-AF65-F5344CB8AC3E}">
        <p14:creationId xmlns:p14="http://schemas.microsoft.com/office/powerpoint/2010/main" val="3492344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9F0D53-2208-A29A-ABC3-73CE82293FE2}"/>
              </a:ext>
            </a:extLst>
          </p:cNvPr>
          <p:cNvSpPr txBox="1"/>
          <p:nvPr/>
        </p:nvSpPr>
        <p:spPr>
          <a:xfrm>
            <a:off x="1860" y="6344373"/>
            <a:ext cx="6094140" cy="261610"/>
          </a:xfrm>
          <a:prstGeom prst="rect">
            <a:avLst/>
          </a:prstGeom>
          <a:noFill/>
        </p:spPr>
        <p:txBody>
          <a:bodyPr wrap="square">
            <a:spAutoFit/>
          </a:bodyPr>
          <a:lstStyle/>
          <a:p>
            <a:r>
              <a:rPr lang="en-US" sz="1100" b="0" i="0">
                <a:solidFill>
                  <a:srgbClr val="75757A"/>
                </a:solidFill>
                <a:effectLst/>
                <a:latin typeface="Roboto" panose="02000000000000000000" pitchFamily="2" charset="0"/>
              </a:rPr>
              <a:t>Creator: </a:t>
            </a:r>
            <a:r>
              <a:rPr lang="en-US" sz="1100" b="0" i="0" err="1">
                <a:solidFill>
                  <a:srgbClr val="75757A"/>
                </a:solidFill>
                <a:effectLst/>
                <a:latin typeface="Roboto" panose="02000000000000000000" pitchFamily="2" charset="0"/>
              </a:rPr>
              <a:t>Nelosa</a:t>
            </a:r>
            <a:r>
              <a:rPr lang="en-US" sz="1100" b="0" i="0">
                <a:solidFill>
                  <a:srgbClr val="75757A"/>
                </a:solidFill>
                <a:effectLst/>
                <a:latin typeface="Roboto" panose="02000000000000000000" pitchFamily="2" charset="0"/>
              </a:rPr>
              <a:t> | Credit: Getty Images/iStockphoto</a:t>
            </a:r>
            <a:endParaRPr lang="en-US" sz="1100"/>
          </a:p>
        </p:txBody>
      </p:sp>
      <p:pic>
        <p:nvPicPr>
          <p:cNvPr id="5" name="Picture 4">
            <a:extLst>
              <a:ext uri="{FF2B5EF4-FFF2-40B4-BE49-F238E27FC236}">
                <a16:creationId xmlns:a16="http://schemas.microsoft.com/office/drawing/2014/main" id="{C61AB8BA-D99C-B746-A44F-0065EBCD89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168983"/>
          </a:xfrm>
          <a:prstGeom prst="rect">
            <a:avLst/>
          </a:prstGeom>
        </p:spPr>
      </p:pic>
    </p:spTree>
    <p:extLst>
      <p:ext uri="{BB962C8B-B14F-4D97-AF65-F5344CB8AC3E}">
        <p14:creationId xmlns:p14="http://schemas.microsoft.com/office/powerpoint/2010/main" val="1193838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31578F7-0B69-6778-525F-62979D911DB7}"/>
              </a:ext>
            </a:extLst>
          </p:cNvPr>
          <p:cNvGrpSpPr/>
          <p:nvPr/>
        </p:nvGrpSpPr>
        <p:grpSpPr>
          <a:xfrm>
            <a:off x="-520903" y="498994"/>
            <a:ext cx="12807683" cy="6614128"/>
            <a:chOff x="-520903" y="498994"/>
            <a:chExt cx="12807683" cy="6614128"/>
          </a:xfrm>
        </p:grpSpPr>
        <p:sp>
          <p:nvSpPr>
            <p:cNvPr id="4" name="TextBox 3"/>
            <p:cNvSpPr txBox="1"/>
            <p:nvPr/>
          </p:nvSpPr>
          <p:spPr>
            <a:xfrm>
              <a:off x="-520903" y="3958412"/>
              <a:ext cx="10851047" cy="31547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a:ln>
                    <a:noFill/>
                  </a:ln>
                  <a:solidFill>
                    <a:srgbClr val="FF0000"/>
                  </a:solidFill>
                  <a:effectLst/>
                  <a:uLnTx/>
                  <a:uFillTx/>
                  <a:latin typeface="Algerian" panose="04020705040A02060702" pitchFamily="82" charset="0"/>
                  <a:ea typeface="+mn-ea"/>
                  <a:cs typeface="+mn-cs"/>
                </a:rPr>
                <a:t>CULTURE</a:t>
              </a:r>
            </a:p>
          </p:txBody>
        </p:sp>
        <p:sp>
          <p:nvSpPr>
            <p:cNvPr id="5" name="TextBox 4"/>
            <p:cNvSpPr txBox="1"/>
            <p:nvPr/>
          </p:nvSpPr>
          <p:spPr>
            <a:xfrm rot="684986">
              <a:off x="863253" y="1018025"/>
              <a:ext cx="4540025"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solidFill>
                      <a:srgbClr val="FFFF00"/>
                    </a:solidFill>
                  </a:ln>
                  <a:solidFill>
                    <a:srgbClr val="5B9BD5"/>
                  </a:solidFill>
                  <a:effectLst>
                    <a:glow rad="101600">
                      <a:srgbClr val="FFC000">
                        <a:satMod val="175000"/>
                        <a:alpha val="40000"/>
                      </a:srgbClr>
                    </a:glow>
                  </a:effectLst>
                  <a:uLnTx/>
                  <a:uFillTx/>
                  <a:latin typeface="Bauhaus 93" panose="04030905020B02020C02" pitchFamily="82" charset="0"/>
                  <a:ea typeface="+mn-ea"/>
                  <a:cs typeface="+mn-cs"/>
                </a:rPr>
                <a:t>CULTURE</a:t>
              </a:r>
            </a:p>
          </p:txBody>
        </p:sp>
        <p:sp>
          <p:nvSpPr>
            <p:cNvPr id="7" name="TextBox 6"/>
            <p:cNvSpPr txBox="1"/>
            <p:nvPr/>
          </p:nvSpPr>
          <p:spPr>
            <a:xfrm rot="20415755">
              <a:off x="-107130" y="598214"/>
              <a:ext cx="4968027"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70AD47">
                      <a:lumMod val="75000"/>
                    </a:srgbClr>
                  </a:solidFill>
                  <a:effectLst/>
                  <a:uLnTx/>
                  <a:uFillTx/>
                  <a:latin typeface="Blackadder ITC" panose="04020505051007020D02" pitchFamily="82" charset="0"/>
                  <a:ea typeface="+mn-ea"/>
                  <a:cs typeface="+mn-cs"/>
                </a:rPr>
                <a:t>CULTURE</a:t>
              </a:r>
            </a:p>
          </p:txBody>
        </p:sp>
        <p:sp>
          <p:nvSpPr>
            <p:cNvPr id="8" name="TextBox 7"/>
            <p:cNvSpPr txBox="1"/>
            <p:nvPr/>
          </p:nvSpPr>
          <p:spPr>
            <a:xfrm>
              <a:off x="387308" y="2540249"/>
              <a:ext cx="4685898"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a:noFill/>
                  </a:ln>
                  <a:solidFill>
                    <a:srgbClr val="7030A0"/>
                  </a:solidFill>
                  <a:effectLst/>
                  <a:uLnTx/>
                  <a:uFillTx/>
                  <a:latin typeface="Freestyle Script" panose="030804020302050B0404" pitchFamily="66" charset="0"/>
                  <a:ea typeface="+mn-ea"/>
                  <a:cs typeface="+mn-cs"/>
                </a:rPr>
                <a:t>CULTURE</a:t>
              </a:r>
            </a:p>
          </p:txBody>
        </p:sp>
        <p:sp>
          <p:nvSpPr>
            <p:cNvPr id="9" name="TextBox 8"/>
            <p:cNvSpPr txBox="1"/>
            <p:nvPr/>
          </p:nvSpPr>
          <p:spPr>
            <a:xfrm>
              <a:off x="5268512" y="498994"/>
              <a:ext cx="7018268"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A5A5A5">
                      <a:lumMod val="50000"/>
                    </a:srgbClr>
                  </a:solidFill>
                  <a:effectLst/>
                  <a:uLnTx/>
                  <a:uFillTx/>
                  <a:latin typeface="Snap ITC" panose="04040A07060A02020202" pitchFamily="82" charset="0"/>
                  <a:ea typeface="+mn-ea"/>
                  <a:cs typeface="+mn-cs"/>
                </a:rPr>
                <a:t>CULTURE</a:t>
              </a:r>
            </a:p>
          </p:txBody>
        </p:sp>
        <p:grpSp>
          <p:nvGrpSpPr>
            <p:cNvPr id="2" name="Group 1"/>
            <p:cNvGrpSpPr/>
            <p:nvPr/>
          </p:nvGrpSpPr>
          <p:grpSpPr>
            <a:xfrm rot="21000558">
              <a:off x="5966904" y="1970422"/>
              <a:ext cx="5727837" cy="2368391"/>
              <a:chOff x="5835717" y="2306728"/>
              <a:chExt cx="5727837" cy="2368391"/>
            </a:xfrm>
          </p:grpSpPr>
          <p:sp>
            <p:nvSpPr>
              <p:cNvPr id="6" name="TextBox 5"/>
              <p:cNvSpPr txBox="1"/>
              <p:nvPr/>
            </p:nvSpPr>
            <p:spPr>
              <a:xfrm>
                <a:off x="5835717" y="2306728"/>
                <a:ext cx="5575437"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a:ln>
                      <a:solidFill>
                        <a:prstClr val="black"/>
                      </a:solidFill>
                    </a:ln>
                    <a:solidFill>
                      <a:srgbClr val="ED7D31"/>
                    </a:solidFill>
                    <a:effectLst/>
                    <a:uLnTx/>
                    <a:uFillTx/>
                    <a:latin typeface="Bernard MT Condensed" panose="02050806060905020404" pitchFamily="18" charset="0"/>
                    <a:ea typeface="+mn-ea"/>
                    <a:cs typeface="+mn-cs"/>
                  </a:rPr>
                  <a:t>CULTURE</a:t>
                </a:r>
              </a:p>
            </p:txBody>
          </p:sp>
          <p:sp>
            <p:nvSpPr>
              <p:cNvPr id="12" name="TextBox 11"/>
              <p:cNvSpPr txBox="1"/>
              <p:nvPr/>
            </p:nvSpPr>
            <p:spPr>
              <a:xfrm>
                <a:off x="5988117" y="2459128"/>
                <a:ext cx="5575437"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a:ln>
                      <a:solidFill>
                        <a:prstClr val="black"/>
                      </a:solidFill>
                    </a:ln>
                    <a:solidFill>
                      <a:srgbClr val="70AD47">
                        <a:lumMod val="75000"/>
                      </a:srgbClr>
                    </a:solidFill>
                    <a:effectLst/>
                    <a:uLnTx/>
                    <a:uFillTx/>
                    <a:latin typeface="Bernard MT Condensed" panose="02050806060905020404" pitchFamily="18" charset="0"/>
                    <a:ea typeface="+mn-ea"/>
                    <a:cs typeface="+mn-cs"/>
                  </a:rPr>
                  <a:t>CULTURE</a:t>
                </a:r>
              </a:p>
            </p:txBody>
          </p:sp>
        </p:grpSp>
      </p:grpSp>
      <p:sp>
        <p:nvSpPr>
          <p:cNvPr id="10" name="TextBox 9">
            <a:extLst>
              <a:ext uri="{FF2B5EF4-FFF2-40B4-BE49-F238E27FC236}">
                <a16:creationId xmlns:a16="http://schemas.microsoft.com/office/drawing/2014/main" id="{FD04C460-576A-60E7-8376-DD82B0DD4CD5}"/>
              </a:ext>
            </a:extLst>
          </p:cNvPr>
          <p:cNvSpPr txBox="1"/>
          <p:nvPr/>
        </p:nvSpPr>
        <p:spPr>
          <a:xfrm>
            <a:off x="261673" y="3930702"/>
            <a:ext cx="11728103" cy="1015663"/>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Calibri" panose="020F0502020204030204"/>
                <a:ea typeface="+mn-ea"/>
                <a:cs typeface="+mn-cs"/>
              </a:rPr>
              <a:t>SHARED BELIEFS* AND BEHAVIORS</a:t>
            </a:r>
          </a:p>
        </p:txBody>
      </p:sp>
    </p:spTree>
    <p:extLst>
      <p:ext uri="{BB962C8B-B14F-4D97-AF65-F5344CB8AC3E}">
        <p14:creationId xmlns:p14="http://schemas.microsoft.com/office/powerpoint/2010/main" val="1777191677"/>
      </p:ext>
    </p:extLst>
  </p:cSld>
  <p:clrMapOvr>
    <a:masterClrMapping/>
  </p:clrMapOvr>
  <mc:AlternateContent xmlns:mc="http://schemas.openxmlformats.org/markup-compatibility/2006" xmlns:p14="http://schemas.microsoft.com/office/powerpoint/2010/main">
    <mc:Choice Requires="p14">
      <p:transition spd="slow" p14:dur="2000" advTm="26665"/>
    </mc:Choice>
    <mc:Fallback xmlns="">
      <p:transition spd="slow" advTm="26665"/>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Culture</a:t>
            </a:r>
          </a:p>
        </p:txBody>
      </p:sp>
      <p:sp>
        <p:nvSpPr>
          <p:cNvPr id="3" name="Content Placeholder 2"/>
          <p:cNvSpPr>
            <a:spLocks noGrp="1"/>
          </p:cNvSpPr>
          <p:nvPr>
            <p:ph idx="1"/>
          </p:nvPr>
        </p:nvSpPr>
        <p:spPr/>
        <p:txBody>
          <a:bodyPr>
            <a:normAutofit/>
          </a:bodyPr>
          <a:lstStyle/>
          <a:p>
            <a:r>
              <a:rPr lang="en-US" sz="3600"/>
              <a:t>Culture, culture, culture</a:t>
            </a:r>
          </a:p>
          <a:p>
            <a:r>
              <a:rPr lang="en-US" sz="3600"/>
              <a:t>Culture, culture, culture</a:t>
            </a:r>
          </a:p>
          <a:p>
            <a:r>
              <a:rPr lang="en-US" sz="3600"/>
              <a:t>Culture, culture, culture</a:t>
            </a:r>
          </a:p>
          <a:p>
            <a:r>
              <a:rPr lang="en-US" sz="3600"/>
              <a:t>Culture, culture, culture</a:t>
            </a:r>
          </a:p>
          <a:p>
            <a:r>
              <a:rPr lang="en-US" sz="3600"/>
              <a:t>Culture, culture, culture</a:t>
            </a:r>
          </a:p>
          <a:p>
            <a:r>
              <a:rPr lang="en-US" sz="3600"/>
              <a:t>Culture, culture, culture</a:t>
            </a:r>
          </a:p>
          <a:p>
            <a:r>
              <a:rPr lang="en-US" sz="3600"/>
              <a:t>Culture, culture, culture</a:t>
            </a:r>
          </a:p>
          <a:p>
            <a:endParaRPr lang="en-US" sz="3600"/>
          </a:p>
        </p:txBody>
      </p:sp>
    </p:spTree>
    <p:extLst>
      <p:ext uri="{BB962C8B-B14F-4D97-AF65-F5344CB8AC3E}">
        <p14:creationId xmlns:p14="http://schemas.microsoft.com/office/powerpoint/2010/main" val="590956622"/>
      </p:ext>
    </p:extLst>
  </p:cSld>
  <p:clrMapOvr>
    <a:masterClrMapping/>
  </p:clrMapOvr>
  <mc:AlternateContent xmlns:mc="http://schemas.openxmlformats.org/markup-compatibility/2006" xmlns:p14="http://schemas.microsoft.com/office/powerpoint/2010/main">
    <mc:Choice Requires="p14">
      <p:transition spd="slow" p14:dur="2000" advTm="11033"/>
    </mc:Choice>
    <mc:Fallback xmlns="">
      <p:transition spd="slow" advTm="11033"/>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Culture</a:t>
            </a:r>
          </a:p>
        </p:txBody>
      </p:sp>
      <p:sp>
        <p:nvSpPr>
          <p:cNvPr id="3" name="Content Placeholder 2"/>
          <p:cNvSpPr>
            <a:spLocks noGrp="1"/>
          </p:cNvSpPr>
          <p:nvPr>
            <p:ph idx="1"/>
          </p:nvPr>
        </p:nvSpPr>
        <p:spPr/>
        <p:txBody>
          <a:bodyPr>
            <a:normAutofit/>
          </a:bodyPr>
          <a:lstStyle/>
          <a:p>
            <a:r>
              <a:rPr lang="en-US" sz="3600"/>
              <a:t>Culture, culture, culture</a:t>
            </a:r>
          </a:p>
          <a:p>
            <a:r>
              <a:rPr lang="en-US" sz="3600"/>
              <a:t>Culture, culture, </a:t>
            </a:r>
            <a:r>
              <a:rPr lang="en-US" sz="3600" b="1">
                <a:solidFill>
                  <a:srgbClr val="FF0000"/>
                </a:solidFill>
                <a:latin typeface="Brush Script MT" panose="03060802040406070304" pitchFamily="66" charset="0"/>
              </a:rPr>
              <a:t>culture</a:t>
            </a:r>
          </a:p>
          <a:p>
            <a:r>
              <a:rPr lang="en-US" sz="3600"/>
              <a:t>Culture, culture, culture</a:t>
            </a:r>
          </a:p>
          <a:p>
            <a:r>
              <a:rPr lang="en-US" sz="3600"/>
              <a:t>Culture, culture, culture</a:t>
            </a:r>
          </a:p>
          <a:p>
            <a:r>
              <a:rPr lang="en-US" sz="3600"/>
              <a:t>Culture, culture, culture</a:t>
            </a:r>
          </a:p>
          <a:p>
            <a:r>
              <a:rPr lang="en-US" sz="3600"/>
              <a:t>Culture, </a:t>
            </a:r>
            <a:r>
              <a:rPr lang="en-US" sz="3600" b="1">
                <a:solidFill>
                  <a:srgbClr val="FF0000"/>
                </a:solidFill>
                <a:latin typeface="Brush Script MT" panose="03060802040406070304" pitchFamily="66" charset="0"/>
              </a:rPr>
              <a:t>culture</a:t>
            </a:r>
            <a:r>
              <a:rPr lang="en-US" sz="3600"/>
              <a:t>, culture</a:t>
            </a:r>
          </a:p>
          <a:p>
            <a:r>
              <a:rPr lang="en-US" sz="3600"/>
              <a:t>Culture, culture, culture</a:t>
            </a:r>
          </a:p>
          <a:p>
            <a:endParaRPr lang="en-US" sz="3600"/>
          </a:p>
        </p:txBody>
      </p:sp>
    </p:spTree>
    <p:extLst>
      <p:ext uri="{BB962C8B-B14F-4D97-AF65-F5344CB8AC3E}">
        <p14:creationId xmlns:p14="http://schemas.microsoft.com/office/powerpoint/2010/main" val="621897285"/>
      </p:ext>
    </p:extLst>
  </p:cSld>
  <p:clrMapOvr>
    <a:masterClrMapping/>
  </p:clrMapOvr>
  <mc:AlternateContent xmlns:mc="http://schemas.openxmlformats.org/markup-compatibility/2006" xmlns:p14="http://schemas.microsoft.com/office/powerpoint/2010/main">
    <mc:Choice Requires="p14">
      <p:transition spd="slow" p14:dur="2000" advTm="22602"/>
    </mc:Choice>
    <mc:Fallback xmlns="">
      <p:transition spd="slow" advTm="22602"/>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Culture</a:t>
            </a:r>
          </a:p>
        </p:txBody>
      </p:sp>
      <p:sp>
        <p:nvSpPr>
          <p:cNvPr id="3" name="Content Placeholder 2"/>
          <p:cNvSpPr>
            <a:spLocks noGrp="1"/>
          </p:cNvSpPr>
          <p:nvPr>
            <p:ph idx="1"/>
          </p:nvPr>
        </p:nvSpPr>
        <p:spPr/>
        <p:txBody>
          <a:bodyPr>
            <a:normAutofit/>
          </a:bodyPr>
          <a:lstStyle/>
          <a:p>
            <a:r>
              <a:rPr lang="en-US" sz="3600"/>
              <a:t>Culture, culture, culture</a:t>
            </a:r>
          </a:p>
          <a:p>
            <a:r>
              <a:rPr lang="en-US" sz="3600"/>
              <a:t>Culture, </a:t>
            </a:r>
            <a:r>
              <a:rPr lang="en-US" sz="3600" b="1">
                <a:solidFill>
                  <a:srgbClr val="FF0000"/>
                </a:solidFill>
                <a:latin typeface="Brush Script MT" panose="03060802040406070304" pitchFamily="66" charset="0"/>
              </a:rPr>
              <a:t>culture</a:t>
            </a:r>
            <a:r>
              <a:rPr lang="en-US" sz="3600"/>
              <a:t>, </a:t>
            </a:r>
            <a:r>
              <a:rPr lang="en-US" sz="3600" b="1">
                <a:solidFill>
                  <a:srgbClr val="FF0000"/>
                </a:solidFill>
                <a:latin typeface="Brush Script MT" panose="03060802040406070304" pitchFamily="66" charset="0"/>
              </a:rPr>
              <a:t>culture</a:t>
            </a:r>
          </a:p>
          <a:p>
            <a:r>
              <a:rPr lang="en-US" sz="3600"/>
              <a:t>Culture, culture, </a:t>
            </a:r>
            <a:r>
              <a:rPr lang="en-US" sz="3600" b="1">
                <a:solidFill>
                  <a:srgbClr val="FF0000"/>
                </a:solidFill>
                <a:latin typeface="Brush Script MT" panose="03060802040406070304" pitchFamily="66" charset="0"/>
              </a:rPr>
              <a:t>culture</a:t>
            </a:r>
          </a:p>
          <a:p>
            <a:r>
              <a:rPr lang="en-US" sz="3600"/>
              <a:t>Culture, culture, culture</a:t>
            </a:r>
          </a:p>
          <a:p>
            <a:r>
              <a:rPr lang="en-US" sz="3600"/>
              <a:t>Culture, culture, culture</a:t>
            </a:r>
          </a:p>
          <a:p>
            <a:r>
              <a:rPr lang="en-US" sz="3600" b="1">
                <a:solidFill>
                  <a:srgbClr val="FF0000"/>
                </a:solidFill>
                <a:latin typeface="Brush Script MT" panose="03060802040406070304" pitchFamily="66" charset="0"/>
              </a:rPr>
              <a:t>Culture</a:t>
            </a:r>
            <a:r>
              <a:rPr lang="en-US" sz="3600"/>
              <a:t>, </a:t>
            </a:r>
            <a:r>
              <a:rPr lang="en-US" sz="3600" b="1">
                <a:solidFill>
                  <a:srgbClr val="FF0000"/>
                </a:solidFill>
                <a:latin typeface="Brush Script MT" panose="03060802040406070304" pitchFamily="66" charset="0"/>
              </a:rPr>
              <a:t>culture</a:t>
            </a:r>
            <a:r>
              <a:rPr lang="en-US" sz="3600"/>
              <a:t>, culture</a:t>
            </a:r>
          </a:p>
          <a:p>
            <a:r>
              <a:rPr lang="en-US" sz="3600"/>
              <a:t>Culture, culture, culture</a:t>
            </a:r>
          </a:p>
          <a:p>
            <a:endParaRPr lang="en-US" sz="3600"/>
          </a:p>
        </p:txBody>
      </p:sp>
    </p:spTree>
    <p:extLst>
      <p:ext uri="{BB962C8B-B14F-4D97-AF65-F5344CB8AC3E}">
        <p14:creationId xmlns:p14="http://schemas.microsoft.com/office/powerpoint/2010/main" val="3011402632"/>
      </p:ext>
    </p:extLst>
  </p:cSld>
  <p:clrMapOvr>
    <a:masterClrMapping/>
  </p:clrMapOvr>
  <mc:AlternateContent xmlns:mc="http://schemas.openxmlformats.org/markup-compatibility/2006" xmlns:p14="http://schemas.microsoft.com/office/powerpoint/2010/main">
    <mc:Choice Requires="p14">
      <p:transition spd="slow" p14:dur="2000" advTm="16797"/>
    </mc:Choice>
    <mc:Fallback xmlns="">
      <p:transition spd="slow" advTm="16797"/>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solidFill>
                  <a:srgbClr val="FF0000"/>
                </a:solidFill>
                <a:latin typeface="Brush Script MT" panose="03060802040406070304" pitchFamily="66" charset="0"/>
                <a:ea typeface="+mn-ea"/>
                <a:cs typeface="+mn-cs"/>
              </a:rPr>
              <a:t>Culture</a:t>
            </a:r>
            <a:endParaRPr lang="en-US" sz="6000" b="1">
              <a:solidFill>
                <a:srgbClr val="FF0000"/>
              </a:solidFill>
              <a:latin typeface="Brush Script MT" panose="03060802040406070304" pitchFamily="66" charset="0"/>
              <a:ea typeface="+mn-ea"/>
              <a:cs typeface="+mn-cs"/>
            </a:endParaRPr>
          </a:p>
        </p:txBody>
      </p:sp>
      <p:sp>
        <p:nvSpPr>
          <p:cNvPr id="3" name="Content Placeholder 2"/>
          <p:cNvSpPr>
            <a:spLocks noGrp="1"/>
          </p:cNvSpPr>
          <p:nvPr>
            <p:ph idx="1"/>
          </p:nvPr>
        </p:nvSpPr>
        <p:spPr/>
        <p:txBody>
          <a:bodyPr>
            <a:normAutofit/>
          </a:bodyPr>
          <a:lstStyle/>
          <a:p>
            <a:r>
              <a:rPr lang="en-US" sz="3600" b="1">
                <a:solidFill>
                  <a:srgbClr val="FF0000"/>
                </a:solidFill>
                <a:latin typeface="Brush Script MT" panose="03060802040406070304" pitchFamily="66" charset="0"/>
              </a:rPr>
              <a:t>Culture</a:t>
            </a:r>
            <a:r>
              <a:rPr lang="en-US" sz="3600"/>
              <a:t>, </a:t>
            </a:r>
            <a:r>
              <a:rPr lang="en-US" sz="3600" b="1">
                <a:solidFill>
                  <a:srgbClr val="FF0000"/>
                </a:solidFill>
                <a:latin typeface="Brush Script MT" panose="03060802040406070304" pitchFamily="66" charset="0"/>
              </a:rPr>
              <a:t>culture</a:t>
            </a:r>
            <a:r>
              <a:rPr lang="en-US" sz="3600"/>
              <a:t>, culture</a:t>
            </a:r>
          </a:p>
          <a:p>
            <a:r>
              <a:rPr lang="en-US" sz="3600" b="1">
                <a:solidFill>
                  <a:srgbClr val="FF0000"/>
                </a:solidFill>
                <a:latin typeface="Brush Script MT" panose="03060802040406070304" pitchFamily="66" charset="0"/>
              </a:rPr>
              <a:t>Culture</a:t>
            </a:r>
            <a:r>
              <a:rPr lang="en-US" sz="3600"/>
              <a:t>, </a:t>
            </a:r>
            <a:r>
              <a:rPr lang="en-US" sz="3600" b="1">
                <a:solidFill>
                  <a:srgbClr val="FF0000"/>
                </a:solidFill>
                <a:latin typeface="Brush Script MT" panose="03060802040406070304" pitchFamily="66" charset="0"/>
              </a:rPr>
              <a:t>culture</a:t>
            </a:r>
            <a:r>
              <a:rPr lang="en-US" sz="3600"/>
              <a:t>, </a:t>
            </a:r>
            <a:r>
              <a:rPr lang="en-US" sz="3600" b="1">
                <a:solidFill>
                  <a:srgbClr val="FF0000"/>
                </a:solidFill>
                <a:latin typeface="Brush Script MT" panose="03060802040406070304" pitchFamily="66" charset="0"/>
              </a:rPr>
              <a:t>culture</a:t>
            </a:r>
          </a:p>
          <a:p>
            <a:r>
              <a:rPr lang="en-US" sz="3600" b="1">
                <a:solidFill>
                  <a:srgbClr val="FF0000"/>
                </a:solidFill>
                <a:latin typeface="Brush Script MT" panose="03060802040406070304" pitchFamily="66" charset="0"/>
              </a:rPr>
              <a:t>Culture</a:t>
            </a:r>
            <a:r>
              <a:rPr lang="en-US" sz="3600"/>
              <a:t>, </a:t>
            </a:r>
            <a:r>
              <a:rPr lang="en-US" sz="3600" b="1">
                <a:solidFill>
                  <a:srgbClr val="FF0000"/>
                </a:solidFill>
                <a:latin typeface="Brush Script MT" panose="03060802040406070304" pitchFamily="66" charset="0"/>
              </a:rPr>
              <a:t>culture</a:t>
            </a:r>
            <a:r>
              <a:rPr lang="en-US" sz="3600"/>
              <a:t>, </a:t>
            </a:r>
            <a:r>
              <a:rPr lang="en-US" sz="3600" b="1">
                <a:solidFill>
                  <a:srgbClr val="FF0000"/>
                </a:solidFill>
                <a:latin typeface="Brush Script MT" panose="03060802040406070304" pitchFamily="66" charset="0"/>
              </a:rPr>
              <a:t>culture</a:t>
            </a:r>
            <a:endParaRPr lang="en-US" sz="3600"/>
          </a:p>
          <a:p>
            <a:r>
              <a:rPr lang="en-US" sz="3600" b="1">
                <a:solidFill>
                  <a:srgbClr val="FF0000"/>
                </a:solidFill>
                <a:latin typeface="Brush Script MT" panose="03060802040406070304" pitchFamily="66" charset="0"/>
              </a:rPr>
              <a:t>Culture</a:t>
            </a:r>
            <a:r>
              <a:rPr lang="en-US" sz="3600"/>
              <a:t>, </a:t>
            </a:r>
            <a:r>
              <a:rPr lang="en-US" sz="3600" b="1">
                <a:solidFill>
                  <a:srgbClr val="FF0000"/>
                </a:solidFill>
                <a:latin typeface="Brush Script MT" panose="03060802040406070304" pitchFamily="66" charset="0"/>
              </a:rPr>
              <a:t>culture</a:t>
            </a:r>
            <a:r>
              <a:rPr lang="en-US" sz="3600"/>
              <a:t>, </a:t>
            </a:r>
            <a:r>
              <a:rPr lang="en-US" sz="3600" b="1">
                <a:solidFill>
                  <a:srgbClr val="FF0000"/>
                </a:solidFill>
                <a:latin typeface="Brush Script MT" panose="03060802040406070304" pitchFamily="66" charset="0"/>
              </a:rPr>
              <a:t>culture</a:t>
            </a:r>
            <a:endParaRPr lang="en-US" sz="3600"/>
          </a:p>
          <a:p>
            <a:r>
              <a:rPr lang="en-US" sz="3600" b="1">
                <a:solidFill>
                  <a:srgbClr val="FF0000"/>
                </a:solidFill>
                <a:latin typeface="Brush Script MT" panose="03060802040406070304" pitchFamily="66" charset="0"/>
              </a:rPr>
              <a:t>Culture</a:t>
            </a:r>
            <a:r>
              <a:rPr lang="en-US" sz="3600"/>
              <a:t>, culture, </a:t>
            </a:r>
            <a:r>
              <a:rPr lang="en-US" sz="3600" b="1">
                <a:solidFill>
                  <a:srgbClr val="FF0000"/>
                </a:solidFill>
                <a:latin typeface="Brush Script MT" panose="03060802040406070304" pitchFamily="66" charset="0"/>
              </a:rPr>
              <a:t>culture</a:t>
            </a:r>
            <a:endParaRPr lang="en-US" sz="3600"/>
          </a:p>
          <a:p>
            <a:r>
              <a:rPr lang="en-US" sz="3600" b="1">
                <a:solidFill>
                  <a:srgbClr val="FF0000"/>
                </a:solidFill>
                <a:latin typeface="Brush Script MT" panose="03060802040406070304" pitchFamily="66" charset="0"/>
              </a:rPr>
              <a:t>Culture</a:t>
            </a:r>
            <a:r>
              <a:rPr lang="en-US" sz="3600"/>
              <a:t>, </a:t>
            </a:r>
            <a:r>
              <a:rPr lang="en-US" sz="3600" b="1">
                <a:solidFill>
                  <a:srgbClr val="FF0000"/>
                </a:solidFill>
                <a:latin typeface="Brush Script MT" panose="03060802040406070304" pitchFamily="66" charset="0"/>
              </a:rPr>
              <a:t>culture</a:t>
            </a:r>
            <a:r>
              <a:rPr lang="en-US" sz="3600"/>
              <a:t>, </a:t>
            </a:r>
            <a:r>
              <a:rPr lang="en-US" sz="3600" b="1">
                <a:solidFill>
                  <a:srgbClr val="FF0000"/>
                </a:solidFill>
                <a:latin typeface="Brush Script MT" panose="03060802040406070304" pitchFamily="66" charset="0"/>
              </a:rPr>
              <a:t>culture</a:t>
            </a:r>
            <a:endParaRPr lang="en-US" sz="3600"/>
          </a:p>
          <a:p>
            <a:r>
              <a:rPr lang="en-US" sz="3600" b="1">
                <a:solidFill>
                  <a:srgbClr val="FF0000"/>
                </a:solidFill>
                <a:latin typeface="Brush Script MT" panose="03060802040406070304" pitchFamily="66" charset="0"/>
              </a:rPr>
              <a:t>Culture</a:t>
            </a:r>
            <a:r>
              <a:rPr lang="en-US" sz="3600"/>
              <a:t>, culture, </a:t>
            </a:r>
            <a:r>
              <a:rPr lang="en-US" sz="3600" b="1">
                <a:solidFill>
                  <a:srgbClr val="FF0000"/>
                </a:solidFill>
                <a:latin typeface="Brush Script MT" panose="03060802040406070304" pitchFamily="66" charset="0"/>
              </a:rPr>
              <a:t>culture</a:t>
            </a:r>
            <a:endParaRPr lang="en-US" sz="3600"/>
          </a:p>
          <a:p>
            <a:endParaRPr lang="en-US" sz="3600"/>
          </a:p>
        </p:txBody>
      </p:sp>
    </p:spTree>
    <p:extLst>
      <p:ext uri="{BB962C8B-B14F-4D97-AF65-F5344CB8AC3E}">
        <p14:creationId xmlns:p14="http://schemas.microsoft.com/office/powerpoint/2010/main" val="1555990455"/>
      </p:ext>
    </p:extLst>
  </p:cSld>
  <p:clrMapOvr>
    <a:masterClrMapping/>
  </p:clrMapOvr>
  <mc:AlternateContent xmlns:mc="http://schemas.openxmlformats.org/markup-compatibility/2006" xmlns:p14="http://schemas.microsoft.com/office/powerpoint/2010/main">
    <mc:Choice Requires="p14">
      <p:transition spd="slow" p14:dur="2000" advTm="21186"/>
    </mc:Choice>
    <mc:Fallback xmlns="">
      <p:transition spd="slow" advTm="21186"/>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771732" y="217290"/>
            <a:ext cx="8576661" cy="6669523"/>
            <a:chOff x="3503818" y="1351498"/>
            <a:chExt cx="5126974" cy="3986921"/>
          </a:xfrm>
        </p:grpSpPr>
        <p:sp>
          <p:nvSpPr>
            <p:cNvPr id="4" name="Rectangle 3"/>
            <p:cNvSpPr/>
            <p:nvPr/>
          </p:nvSpPr>
          <p:spPr>
            <a:xfrm>
              <a:off x="5257800" y="269923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Arrow 4"/>
            <p:cNvSpPr/>
            <p:nvPr/>
          </p:nvSpPr>
          <p:spPr>
            <a:xfrm>
              <a:off x="4279392" y="291412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5472684" y="172083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Arrow 7"/>
            <p:cNvSpPr/>
            <p:nvPr/>
          </p:nvSpPr>
          <p:spPr>
            <a:xfrm rot="10800000">
              <a:off x="6172200" y="291412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own Arrow 8"/>
            <p:cNvSpPr/>
            <p:nvPr/>
          </p:nvSpPr>
          <p:spPr>
            <a:xfrm rot="10800000">
              <a:off x="5472684" y="3613638"/>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050746" y="1351498"/>
              <a:ext cx="1511998"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LEADERSHIP</a:t>
              </a:r>
            </a:p>
          </p:txBody>
        </p:sp>
        <p:sp>
          <p:nvSpPr>
            <p:cNvPr id="11" name="TextBox 10"/>
            <p:cNvSpPr txBox="1"/>
            <p:nvPr/>
          </p:nvSpPr>
          <p:spPr>
            <a:xfrm>
              <a:off x="3503818" y="2971772"/>
              <a:ext cx="808185"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PEERS</a:t>
              </a:r>
            </a:p>
          </p:txBody>
        </p:sp>
        <p:sp>
          <p:nvSpPr>
            <p:cNvPr id="12" name="TextBox 11"/>
            <p:cNvSpPr txBox="1"/>
            <p:nvPr/>
          </p:nvSpPr>
          <p:spPr>
            <a:xfrm>
              <a:off x="7150608" y="2952198"/>
              <a:ext cx="1480184"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LITERATURE</a:t>
              </a:r>
            </a:p>
          </p:txBody>
        </p:sp>
        <p:sp>
          <p:nvSpPr>
            <p:cNvPr id="13" name="TextBox 12"/>
            <p:cNvSpPr txBox="1"/>
            <p:nvPr/>
          </p:nvSpPr>
          <p:spPr>
            <a:xfrm>
              <a:off x="5026348" y="4620884"/>
              <a:ext cx="1577466" cy="7175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TRAINING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EDUCATION</a:t>
              </a:r>
            </a:p>
          </p:txBody>
        </p:sp>
      </p:grpSp>
      <p:sp>
        <p:nvSpPr>
          <p:cNvPr id="15" name="TextBox 14"/>
          <p:cNvSpPr txBox="1"/>
          <p:nvPr/>
        </p:nvSpPr>
        <p:spPr>
          <a:xfrm rot="1320375">
            <a:off x="4592167" y="3018132"/>
            <a:ext cx="17570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PRACTITIONER</a:t>
            </a:r>
          </a:p>
        </p:txBody>
      </p:sp>
    </p:spTree>
    <p:extLst>
      <p:ext uri="{BB962C8B-B14F-4D97-AF65-F5344CB8AC3E}">
        <p14:creationId xmlns:p14="http://schemas.microsoft.com/office/powerpoint/2010/main" val="4214464313"/>
      </p:ext>
    </p:extLst>
  </p:cSld>
  <p:clrMapOvr>
    <a:masterClrMapping/>
  </p:clrMapOvr>
  <mc:AlternateContent xmlns:mc="http://schemas.openxmlformats.org/markup-compatibility/2006" xmlns:p14="http://schemas.microsoft.com/office/powerpoint/2010/main">
    <mc:Choice Requires="p14">
      <p:transition spd="slow" p14:dur="2000" advTm="25895"/>
    </mc:Choice>
    <mc:Fallback xmlns="">
      <p:transition spd="slow" advTm="2589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our persons sitting on concrete bench">
            <a:extLst>
              <a:ext uri="{FF2B5EF4-FFF2-40B4-BE49-F238E27FC236}">
                <a16:creationId xmlns:a16="http://schemas.microsoft.com/office/drawing/2014/main" id="{0C8D75A0-1D00-4CB1-BB69-19548653B25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8A1F910-E444-4ED3-B07E-2ED2F546C543}"/>
              </a:ext>
            </a:extLst>
          </p:cNvPr>
          <p:cNvSpPr txBox="1"/>
          <p:nvPr/>
        </p:nvSpPr>
        <p:spPr>
          <a:xfrm>
            <a:off x="7851233" y="3326271"/>
            <a:ext cx="4467737" cy="2830541"/>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Share Your Answer!</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“Innovation is…”</a:t>
            </a:r>
          </a:p>
        </p:txBody>
      </p:sp>
      <p:cxnSp>
        <p:nvCxnSpPr>
          <p:cNvPr id="73"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7CF31AD-C3DE-4BF3-A3CB-7B3506B88656}"/>
              </a:ext>
            </a:extLst>
          </p:cNvPr>
          <p:cNvSpPr/>
          <p:nvPr/>
        </p:nvSpPr>
        <p:spPr>
          <a:xfrm>
            <a:off x="0" y="6488658"/>
            <a:ext cx="236487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11111"/>
                </a:solidFill>
                <a:effectLst/>
                <a:uLnTx/>
                <a:uFillTx/>
                <a:latin typeface="-apple-system"/>
                <a:ea typeface="+mn-ea"/>
                <a:cs typeface="+mn-cs"/>
              </a:rPr>
              <a:t>Photo by </a:t>
            </a:r>
            <a:r>
              <a:rPr kumimoji="0" lang="en-US" sz="1200" b="0" i="0" u="none" strike="noStrike" kern="1200" cap="none" spc="0" normalizeH="0" baseline="0" noProof="0">
                <a:ln>
                  <a:noFill/>
                </a:ln>
                <a:solidFill>
                  <a:srgbClr val="767676"/>
                </a:solidFill>
                <a:effectLst/>
                <a:uLnTx/>
                <a:uFillTx/>
                <a:latin typeface="-apple-system"/>
                <a:ea typeface="+mn-ea"/>
                <a:cs typeface="+mn-cs"/>
                <a:hlinkClick r:id="rId4"/>
              </a:rPr>
              <a:t>Kate </a:t>
            </a:r>
            <a:r>
              <a:rPr kumimoji="0" lang="en-US" sz="1200" b="0" i="0" u="none" strike="noStrike" kern="1200" cap="none" spc="0" normalizeH="0" baseline="0" noProof="0" err="1">
                <a:ln>
                  <a:noFill/>
                </a:ln>
                <a:solidFill>
                  <a:srgbClr val="767676"/>
                </a:solidFill>
                <a:effectLst/>
                <a:uLnTx/>
                <a:uFillTx/>
                <a:latin typeface="-apple-system"/>
                <a:ea typeface="+mn-ea"/>
                <a:cs typeface="+mn-cs"/>
                <a:hlinkClick r:id="rId4"/>
              </a:rPr>
              <a:t>Kalvach</a:t>
            </a:r>
            <a:r>
              <a:rPr kumimoji="0" lang="en-US" sz="1200" b="0" i="0" u="none" strike="noStrike" kern="1200" cap="none" spc="0" normalizeH="0" baseline="0" noProof="0">
                <a:ln>
                  <a:noFill/>
                </a:ln>
                <a:solidFill>
                  <a:srgbClr val="111111"/>
                </a:solidFill>
                <a:effectLst/>
                <a:uLnTx/>
                <a:uFillTx/>
                <a:latin typeface="-apple-system"/>
                <a:ea typeface="+mn-ea"/>
                <a:cs typeface="+mn-cs"/>
              </a:rPr>
              <a:t> on </a:t>
            </a:r>
            <a:r>
              <a:rPr kumimoji="0" lang="en-US" sz="1200" b="0" i="0" u="none" strike="noStrike" kern="1200" cap="none" spc="0" normalizeH="0" baseline="0" noProof="0" err="1">
                <a:ln>
                  <a:noFill/>
                </a:ln>
                <a:solidFill>
                  <a:srgbClr val="767676"/>
                </a:solidFill>
                <a:effectLst/>
                <a:uLnTx/>
                <a:uFillTx/>
                <a:latin typeface="-apple-system"/>
                <a:ea typeface="+mn-ea"/>
                <a:cs typeface="+mn-cs"/>
                <a:hlinkClick r:id="rId5"/>
              </a:rPr>
              <a:t>Unsplash</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6382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1732" y="217290"/>
            <a:ext cx="8576661" cy="6669523"/>
            <a:chOff x="1771732" y="217290"/>
            <a:chExt cx="8576661" cy="6669523"/>
          </a:xfrm>
        </p:grpSpPr>
        <p:sp>
          <p:nvSpPr>
            <p:cNvPr id="4" name="Rectangle 3"/>
            <p:cNvSpPr/>
            <p:nvPr/>
          </p:nvSpPr>
          <p:spPr>
            <a:xfrm>
              <a:off x="4705882" y="2471858"/>
              <a:ext cx="1529654" cy="1529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Arrow 4"/>
            <p:cNvSpPr/>
            <p:nvPr/>
          </p:nvSpPr>
          <p:spPr>
            <a:xfrm>
              <a:off x="3069151" y="2831326"/>
              <a:ext cx="1636730" cy="810717"/>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5065350" y="835127"/>
              <a:ext cx="810717" cy="1636730"/>
            </a:xfrm>
            <a:prstGeom prst="down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Arrow 7"/>
            <p:cNvSpPr/>
            <p:nvPr/>
          </p:nvSpPr>
          <p:spPr>
            <a:xfrm rot="10800000">
              <a:off x="6235536" y="2831326"/>
              <a:ext cx="1636730" cy="810717"/>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own Arrow 8"/>
            <p:cNvSpPr/>
            <p:nvPr/>
          </p:nvSpPr>
          <p:spPr>
            <a:xfrm rot="10800000">
              <a:off x="5065350" y="4001512"/>
              <a:ext cx="810717" cy="1636730"/>
            </a:xfrm>
            <a:prstGeom prst="down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359511" y="217290"/>
              <a:ext cx="252934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LEADERSHIP</a:t>
              </a:r>
            </a:p>
          </p:txBody>
        </p:sp>
        <p:sp>
          <p:nvSpPr>
            <p:cNvPr id="11" name="TextBox 10"/>
            <p:cNvSpPr txBox="1"/>
            <p:nvPr/>
          </p:nvSpPr>
          <p:spPr>
            <a:xfrm>
              <a:off x="1771732" y="2927766"/>
              <a:ext cx="135197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PEERS</a:t>
              </a:r>
            </a:p>
          </p:txBody>
        </p:sp>
        <p:sp>
          <p:nvSpPr>
            <p:cNvPr id="12" name="TextBox 11"/>
            <p:cNvSpPr txBox="1"/>
            <p:nvPr/>
          </p:nvSpPr>
          <p:spPr>
            <a:xfrm>
              <a:off x="7872266" y="2895022"/>
              <a:ext cx="247612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LITERATURE</a:t>
              </a:r>
            </a:p>
          </p:txBody>
        </p:sp>
        <p:sp>
          <p:nvSpPr>
            <p:cNvPr id="13" name="TextBox 12"/>
            <p:cNvSpPr txBox="1"/>
            <p:nvPr/>
          </p:nvSpPr>
          <p:spPr>
            <a:xfrm>
              <a:off x="4318697" y="5686484"/>
              <a:ext cx="263886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TRAINING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EDUCATION</a:t>
              </a:r>
            </a:p>
          </p:txBody>
        </p:sp>
        <p:sp>
          <p:nvSpPr>
            <p:cNvPr id="14" name="TextBox 13"/>
            <p:cNvSpPr txBox="1"/>
            <p:nvPr/>
          </p:nvSpPr>
          <p:spPr>
            <a:xfrm rot="1320375">
              <a:off x="4592167" y="3018132"/>
              <a:ext cx="17570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PRACTITIONER</a:t>
              </a:r>
            </a:p>
          </p:txBody>
        </p:sp>
      </p:grpSp>
      <p:sp>
        <p:nvSpPr>
          <p:cNvPr id="15" name="TextBox 14"/>
          <p:cNvSpPr txBox="1"/>
          <p:nvPr/>
        </p:nvSpPr>
        <p:spPr>
          <a:xfrm>
            <a:off x="6416399" y="914754"/>
            <a:ext cx="2450992" cy="1384995"/>
          </a:xfrm>
          <a:prstGeom prst="rect">
            <a:avLst/>
          </a:prstGeom>
          <a:solidFill>
            <a:schemeClr val="accent1">
              <a:lumMod val="20000"/>
              <a:lumOff val="80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Make Decisions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Solve Problems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Take Action</a:t>
            </a:r>
          </a:p>
        </p:txBody>
      </p:sp>
    </p:spTree>
    <p:extLst>
      <p:ext uri="{BB962C8B-B14F-4D97-AF65-F5344CB8AC3E}">
        <p14:creationId xmlns:p14="http://schemas.microsoft.com/office/powerpoint/2010/main" val="3388993838"/>
      </p:ext>
    </p:extLst>
  </p:cSld>
  <p:clrMapOvr>
    <a:masterClrMapping/>
  </p:clrMapOvr>
  <mc:AlternateContent xmlns:mc="http://schemas.openxmlformats.org/markup-compatibility/2006" xmlns:p14="http://schemas.microsoft.com/office/powerpoint/2010/main">
    <mc:Choice Requires="p14">
      <p:transition spd="slow" p14:dur="2000" advTm="35416"/>
    </mc:Choice>
    <mc:Fallback xmlns="">
      <p:transition spd="slow" advTm="35416"/>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771732" y="217290"/>
            <a:ext cx="8525365" cy="6669523"/>
            <a:chOff x="3503818" y="1351498"/>
            <a:chExt cx="5096310" cy="3986921"/>
          </a:xfrm>
        </p:grpSpPr>
        <p:sp>
          <p:nvSpPr>
            <p:cNvPr id="4" name="Rectangle 3"/>
            <p:cNvSpPr/>
            <p:nvPr/>
          </p:nvSpPr>
          <p:spPr>
            <a:xfrm>
              <a:off x="5257800" y="2699238"/>
              <a:ext cx="914400" cy="914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Arrow 4"/>
            <p:cNvSpPr/>
            <p:nvPr/>
          </p:nvSpPr>
          <p:spPr>
            <a:xfrm>
              <a:off x="4279392" y="2914122"/>
              <a:ext cx="978408" cy="484632"/>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5472684" y="172083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Arrow 7"/>
            <p:cNvSpPr/>
            <p:nvPr/>
          </p:nvSpPr>
          <p:spPr>
            <a:xfrm rot="10800000">
              <a:off x="6172200" y="2914122"/>
              <a:ext cx="978408" cy="484632"/>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own Arrow 8"/>
            <p:cNvSpPr/>
            <p:nvPr/>
          </p:nvSpPr>
          <p:spPr>
            <a:xfrm rot="10800000">
              <a:off x="5472684" y="3613638"/>
              <a:ext cx="484632" cy="978408"/>
            </a:xfrm>
            <a:prstGeom prst="down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050746" y="1351498"/>
              <a:ext cx="1511998"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LEADERSHIP</a:t>
              </a:r>
            </a:p>
          </p:txBody>
        </p:sp>
        <p:sp>
          <p:nvSpPr>
            <p:cNvPr id="11" name="TextBox 10"/>
            <p:cNvSpPr txBox="1"/>
            <p:nvPr/>
          </p:nvSpPr>
          <p:spPr>
            <a:xfrm>
              <a:off x="3503818" y="2971772"/>
              <a:ext cx="795728"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PEERS</a:t>
              </a:r>
            </a:p>
          </p:txBody>
        </p:sp>
        <p:sp>
          <p:nvSpPr>
            <p:cNvPr id="12" name="TextBox 11"/>
            <p:cNvSpPr txBox="1"/>
            <p:nvPr/>
          </p:nvSpPr>
          <p:spPr>
            <a:xfrm>
              <a:off x="7150608" y="2952198"/>
              <a:ext cx="1449520"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LITERATURE</a:t>
              </a:r>
            </a:p>
          </p:txBody>
        </p:sp>
        <p:sp>
          <p:nvSpPr>
            <p:cNvPr id="13" name="TextBox 12"/>
            <p:cNvSpPr txBox="1"/>
            <p:nvPr/>
          </p:nvSpPr>
          <p:spPr>
            <a:xfrm>
              <a:off x="5026348" y="4620884"/>
              <a:ext cx="1537219" cy="7175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TRAINING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EDUCATION</a:t>
              </a:r>
            </a:p>
          </p:txBody>
        </p:sp>
      </p:grpSp>
      <p:sp>
        <p:nvSpPr>
          <p:cNvPr id="2" name="TextBox 1"/>
          <p:cNvSpPr txBox="1"/>
          <p:nvPr/>
        </p:nvSpPr>
        <p:spPr>
          <a:xfrm>
            <a:off x="6888858" y="118369"/>
            <a:ext cx="1963166" cy="2246769"/>
          </a:xfrm>
          <a:prstGeom prst="rect">
            <a:avLst/>
          </a:prstGeom>
          <a:solidFill>
            <a:schemeClr val="accent1">
              <a:lumMod val="20000"/>
              <a:lumOff val="80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Metrics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Messages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Incentives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Investments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Enablers</a:t>
            </a:r>
          </a:p>
        </p:txBody>
      </p:sp>
      <p:sp>
        <p:nvSpPr>
          <p:cNvPr id="15" name="TextBox 14"/>
          <p:cNvSpPr txBox="1"/>
          <p:nvPr/>
        </p:nvSpPr>
        <p:spPr>
          <a:xfrm rot="1320375">
            <a:off x="4592167" y="3018132"/>
            <a:ext cx="17570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PRACTITIONER</a:t>
            </a:r>
          </a:p>
        </p:txBody>
      </p:sp>
    </p:spTree>
    <p:extLst>
      <p:ext uri="{BB962C8B-B14F-4D97-AF65-F5344CB8AC3E}">
        <p14:creationId xmlns:p14="http://schemas.microsoft.com/office/powerpoint/2010/main" val="2468190301"/>
      </p:ext>
    </p:extLst>
  </p:cSld>
  <p:clrMapOvr>
    <a:masterClrMapping/>
  </p:clrMapOvr>
  <mc:AlternateContent xmlns:mc="http://schemas.openxmlformats.org/markup-compatibility/2006" xmlns:p14="http://schemas.microsoft.com/office/powerpoint/2010/main">
    <mc:Choice Requires="p14">
      <p:transition spd="slow" p14:dur="2000" advTm="53275"/>
    </mc:Choice>
    <mc:Fallback xmlns="">
      <p:transition spd="slow" advTm="53275"/>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771732" y="217290"/>
            <a:ext cx="8525365" cy="6669523"/>
            <a:chOff x="3503818" y="1351498"/>
            <a:chExt cx="5096310" cy="3986921"/>
          </a:xfrm>
        </p:grpSpPr>
        <p:sp>
          <p:nvSpPr>
            <p:cNvPr id="4" name="Rectangle 3"/>
            <p:cNvSpPr/>
            <p:nvPr/>
          </p:nvSpPr>
          <p:spPr>
            <a:xfrm>
              <a:off x="5257800" y="2699238"/>
              <a:ext cx="914400" cy="914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Arrow 4"/>
            <p:cNvSpPr/>
            <p:nvPr/>
          </p:nvSpPr>
          <p:spPr>
            <a:xfrm>
              <a:off x="4279392" y="291412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5472684" y="1720830"/>
              <a:ext cx="484632" cy="978408"/>
            </a:xfrm>
            <a:prstGeom prst="down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Arrow 7"/>
            <p:cNvSpPr/>
            <p:nvPr/>
          </p:nvSpPr>
          <p:spPr>
            <a:xfrm rot="10800000">
              <a:off x="6172200" y="2914122"/>
              <a:ext cx="978408" cy="484632"/>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own Arrow 8"/>
            <p:cNvSpPr/>
            <p:nvPr/>
          </p:nvSpPr>
          <p:spPr>
            <a:xfrm rot="10800000">
              <a:off x="5472684" y="3613638"/>
              <a:ext cx="484632" cy="978408"/>
            </a:xfrm>
            <a:prstGeom prst="down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050746" y="1351498"/>
              <a:ext cx="1511998"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LEADERSHIP</a:t>
              </a:r>
            </a:p>
          </p:txBody>
        </p:sp>
        <p:sp>
          <p:nvSpPr>
            <p:cNvPr id="11" name="TextBox 10"/>
            <p:cNvSpPr txBox="1"/>
            <p:nvPr/>
          </p:nvSpPr>
          <p:spPr>
            <a:xfrm>
              <a:off x="3503818" y="2971772"/>
              <a:ext cx="808185"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PEERS</a:t>
              </a:r>
            </a:p>
          </p:txBody>
        </p:sp>
        <p:sp>
          <p:nvSpPr>
            <p:cNvPr id="12" name="TextBox 11"/>
            <p:cNvSpPr txBox="1"/>
            <p:nvPr/>
          </p:nvSpPr>
          <p:spPr>
            <a:xfrm>
              <a:off x="7150608" y="2952198"/>
              <a:ext cx="1449520"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LITERATURE</a:t>
              </a:r>
            </a:p>
          </p:txBody>
        </p:sp>
        <p:sp>
          <p:nvSpPr>
            <p:cNvPr id="13" name="TextBox 12"/>
            <p:cNvSpPr txBox="1"/>
            <p:nvPr/>
          </p:nvSpPr>
          <p:spPr>
            <a:xfrm>
              <a:off x="5026348" y="4620884"/>
              <a:ext cx="1537219" cy="7175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TRAINING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EDUCATION</a:t>
              </a:r>
            </a:p>
          </p:txBody>
        </p:sp>
      </p:grpSp>
      <p:sp>
        <p:nvSpPr>
          <p:cNvPr id="2" name="TextBox 1"/>
          <p:cNvSpPr txBox="1"/>
          <p:nvPr/>
        </p:nvSpPr>
        <p:spPr>
          <a:xfrm>
            <a:off x="433557" y="3541353"/>
            <a:ext cx="3453959" cy="2246769"/>
          </a:xfrm>
          <a:prstGeom prst="rect">
            <a:avLst/>
          </a:prstGeom>
          <a:solidFill>
            <a:schemeClr val="accent1">
              <a:lumMod val="20000"/>
              <a:lumOff val="80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Networking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Mentoring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Best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Informal Links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Hallway Conversations</a:t>
            </a:r>
          </a:p>
        </p:txBody>
      </p:sp>
      <p:sp>
        <p:nvSpPr>
          <p:cNvPr id="15" name="TextBox 14"/>
          <p:cNvSpPr txBox="1"/>
          <p:nvPr/>
        </p:nvSpPr>
        <p:spPr>
          <a:xfrm rot="1320375">
            <a:off x="4592167" y="3018132"/>
            <a:ext cx="17570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PRACTITIONER</a:t>
            </a:r>
          </a:p>
        </p:txBody>
      </p:sp>
    </p:spTree>
    <p:extLst>
      <p:ext uri="{BB962C8B-B14F-4D97-AF65-F5344CB8AC3E}">
        <p14:creationId xmlns:p14="http://schemas.microsoft.com/office/powerpoint/2010/main" val="2086020442"/>
      </p:ext>
    </p:extLst>
  </p:cSld>
  <p:clrMapOvr>
    <a:masterClrMapping/>
  </p:clrMapOvr>
  <mc:AlternateContent xmlns:mc="http://schemas.openxmlformats.org/markup-compatibility/2006" xmlns:p14="http://schemas.microsoft.com/office/powerpoint/2010/main">
    <mc:Choice Requires="p14">
      <p:transition spd="slow" p14:dur="2000" advTm="31727"/>
    </mc:Choice>
    <mc:Fallback xmlns="">
      <p:transition spd="slow" advTm="31727"/>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771732" y="217290"/>
            <a:ext cx="8576661" cy="6669523"/>
            <a:chOff x="3503818" y="1351498"/>
            <a:chExt cx="5126974" cy="3986921"/>
          </a:xfrm>
        </p:grpSpPr>
        <p:sp>
          <p:nvSpPr>
            <p:cNvPr id="4" name="Rectangle 3"/>
            <p:cNvSpPr/>
            <p:nvPr/>
          </p:nvSpPr>
          <p:spPr>
            <a:xfrm>
              <a:off x="5257800" y="2699238"/>
              <a:ext cx="914400" cy="914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Arrow 4"/>
            <p:cNvSpPr/>
            <p:nvPr/>
          </p:nvSpPr>
          <p:spPr>
            <a:xfrm>
              <a:off x="4279392" y="2914122"/>
              <a:ext cx="978408" cy="484632"/>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5472684" y="1720830"/>
              <a:ext cx="484632" cy="978408"/>
            </a:xfrm>
            <a:prstGeom prst="down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Arrow 7"/>
            <p:cNvSpPr/>
            <p:nvPr/>
          </p:nvSpPr>
          <p:spPr>
            <a:xfrm rot="10800000">
              <a:off x="6172200" y="291412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own Arrow 8"/>
            <p:cNvSpPr/>
            <p:nvPr/>
          </p:nvSpPr>
          <p:spPr>
            <a:xfrm rot="10800000">
              <a:off x="5472684" y="3613638"/>
              <a:ext cx="484632" cy="978408"/>
            </a:xfrm>
            <a:prstGeom prst="down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050746" y="1351498"/>
              <a:ext cx="1511998"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LEADERSHIP</a:t>
              </a:r>
            </a:p>
          </p:txBody>
        </p:sp>
        <p:sp>
          <p:nvSpPr>
            <p:cNvPr id="11" name="TextBox 10"/>
            <p:cNvSpPr txBox="1"/>
            <p:nvPr/>
          </p:nvSpPr>
          <p:spPr>
            <a:xfrm>
              <a:off x="3503818" y="2971772"/>
              <a:ext cx="808185"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PEERS</a:t>
              </a:r>
            </a:p>
          </p:txBody>
        </p:sp>
        <p:sp>
          <p:nvSpPr>
            <p:cNvPr id="12" name="TextBox 11"/>
            <p:cNvSpPr txBox="1"/>
            <p:nvPr/>
          </p:nvSpPr>
          <p:spPr>
            <a:xfrm>
              <a:off x="7150608" y="2952198"/>
              <a:ext cx="1480184"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LITERATURE</a:t>
              </a:r>
            </a:p>
          </p:txBody>
        </p:sp>
        <p:sp>
          <p:nvSpPr>
            <p:cNvPr id="13" name="TextBox 12"/>
            <p:cNvSpPr txBox="1"/>
            <p:nvPr/>
          </p:nvSpPr>
          <p:spPr>
            <a:xfrm>
              <a:off x="5026348" y="4620884"/>
              <a:ext cx="1537219" cy="7175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TRAINING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EDUCATION</a:t>
              </a:r>
            </a:p>
          </p:txBody>
        </p:sp>
      </p:grpSp>
      <p:sp>
        <p:nvSpPr>
          <p:cNvPr id="2" name="TextBox 1"/>
          <p:cNvSpPr txBox="1"/>
          <p:nvPr/>
        </p:nvSpPr>
        <p:spPr>
          <a:xfrm>
            <a:off x="10348393" y="193434"/>
            <a:ext cx="1273105" cy="3539430"/>
          </a:xfrm>
          <a:prstGeom prst="rect">
            <a:avLst/>
          </a:prstGeom>
          <a:solidFill>
            <a:schemeClr val="accent1">
              <a:lumMod val="20000"/>
              <a:lumOff val="80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Books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Papers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Articles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Videos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Comics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Blogs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Tweets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Memes</a:t>
            </a:r>
          </a:p>
        </p:txBody>
      </p:sp>
      <p:sp>
        <p:nvSpPr>
          <p:cNvPr id="15" name="TextBox 14"/>
          <p:cNvSpPr txBox="1"/>
          <p:nvPr/>
        </p:nvSpPr>
        <p:spPr>
          <a:xfrm rot="1320375">
            <a:off x="4592167" y="3018132"/>
            <a:ext cx="17570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PRACTITIONER</a:t>
            </a:r>
          </a:p>
        </p:txBody>
      </p:sp>
    </p:spTree>
    <p:extLst>
      <p:ext uri="{BB962C8B-B14F-4D97-AF65-F5344CB8AC3E}">
        <p14:creationId xmlns:p14="http://schemas.microsoft.com/office/powerpoint/2010/main" val="3652442804"/>
      </p:ext>
    </p:extLst>
  </p:cSld>
  <p:clrMapOvr>
    <a:masterClrMapping/>
  </p:clrMapOvr>
  <mc:AlternateContent xmlns:mc="http://schemas.openxmlformats.org/markup-compatibility/2006" xmlns:p14="http://schemas.microsoft.com/office/powerpoint/2010/main">
    <mc:Choice Requires="p14">
      <p:transition spd="slow" p14:dur="2000" advTm="47284"/>
    </mc:Choice>
    <mc:Fallback xmlns="">
      <p:transition spd="slow" advTm="47284"/>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771732" y="217290"/>
            <a:ext cx="8576661" cy="6669523"/>
            <a:chOff x="3503818" y="1351498"/>
            <a:chExt cx="5126974" cy="3986921"/>
          </a:xfrm>
        </p:grpSpPr>
        <p:sp>
          <p:nvSpPr>
            <p:cNvPr id="4" name="Rectangle 3"/>
            <p:cNvSpPr/>
            <p:nvPr/>
          </p:nvSpPr>
          <p:spPr>
            <a:xfrm>
              <a:off x="5257800" y="2699238"/>
              <a:ext cx="914400" cy="914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Arrow 4"/>
            <p:cNvSpPr/>
            <p:nvPr/>
          </p:nvSpPr>
          <p:spPr>
            <a:xfrm>
              <a:off x="4279392" y="2914122"/>
              <a:ext cx="978408" cy="484632"/>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5472684" y="1720830"/>
              <a:ext cx="484632" cy="978408"/>
            </a:xfrm>
            <a:prstGeom prst="down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Arrow 7"/>
            <p:cNvSpPr/>
            <p:nvPr/>
          </p:nvSpPr>
          <p:spPr>
            <a:xfrm rot="10800000">
              <a:off x="6172200" y="2914122"/>
              <a:ext cx="978408" cy="484632"/>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own Arrow 8"/>
            <p:cNvSpPr/>
            <p:nvPr/>
          </p:nvSpPr>
          <p:spPr>
            <a:xfrm rot="10800000">
              <a:off x="5472684" y="3613638"/>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050746" y="1351498"/>
              <a:ext cx="1511998"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LEADERSHIP</a:t>
              </a:r>
            </a:p>
          </p:txBody>
        </p:sp>
        <p:sp>
          <p:nvSpPr>
            <p:cNvPr id="11" name="TextBox 10"/>
            <p:cNvSpPr txBox="1"/>
            <p:nvPr/>
          </p:nvSpPr>
          <p:spPr>
            <a:xfrm>
              <a:off x="3503818" y="2971772"/>
              <a:ext cx="808185"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PEERS</a:t>
              </a:r>
            </a:p>
          </p:txBody>
        </p:sp>
        <p:sp>
          <p:nvSpPr>
            <p:cNvPr id="12" name="TextBox 11"/>
            <p:cNvSpPr txBox="1"/>
            <p:nvPr/>
          </p:nvSpPr>
          <p:spPr>
            <a:xfrm>
              <a:off x="7150608" y="2952198"/>
              <a:ext cx="1480184"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LITERATURE</a:t>
              </a:r>
            </a:p>
          </p:txBody>
        </p:sp>
        <p:sp>
          <p:nvSpPr>
            <p:cNvPr id="13" name="TextBox 12"/>
            <p:cNvSpPr txBox="1"/>
            <p:nvPr/>
          </p:nvSpPr>
          <p:spPr>
            <a:xfrm>
              <a:off x="5026348" y="4620884"/>
              <a:ext cx="1577466" cy="7175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TRAINING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EDUCATION</a:t>
              </a:r>
            </a:p>
          </p:txBody>
        </p:sp>
      </p:grpSp>
      <p:sp>
        <p:nvSpPr>
          <p:cNvPr id="2" name="TextBox 1"/>
          <p:cNvSpPr txBox="1"/>
          <p:nvPr/>
        </p:nvSpPr>
        <p:spPr>
          <a:xfrm>
            <a:off x="1702081" y="4486363"/>
            <a:ext cx="2278188" cy="2246769"/>
          </a:xfrm>
          <a:prstGeom prst="rect">
            <a:avLst/>
          </a:prstGeom>
          <a:solidFill>
            <a:schemeClr val="accent1">
              <a:lumMod val="20000"/>
              <a:lumOff val="80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Classes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Workshops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Presentations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Webinars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Lunch &amp; Learn</a:t>
            </a:r>
          </a:p>
        </p:txBody>
      </p:sp>
      <p:sp>
        <p:nvSpPr>
          <p:cNvPr id="15" name="TextBox 14"/>
          <p:cNvSpPr txBox="1"/>
          <p:nvPr/>
        </p:nvSpPr>
        <p:spPr>
          <a:xfrm rot="1320375">
            <a:off x="4592167" y="3018132"/>
            <a:ext cx="17570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PRACTITIONER</a:t>
            </a:r>
          </a:p>
        </p:txBody>
      </p:sp>
    </p:spTree>
    <p:extLst>
      <p:ext uri="{BB962C8B-B14F-4D97-AF65-F5344CB8AC3E}">
        <p14:creationId xmlns:p14="http://schemas.microsoft.com/office/powerpoint/2010/main" val="4044286573"/>
      </p:ext>
    </p:extLst>
  </p:cSld>
  <p:clrMapOvr>
    <a:masterClrMapping/>
  </p:clrMapOvr>
  <mc:AlternateContent xmlns:mc="http://schemas.openxmlformats.org/markup-compatibility/2006" xmlns:p14="http://schemas.microsoft.com/office/powerpoint/2010/main">
    <mc:Choice Requires="p14">
      <p:transition spd="slow" p14:dur="2000" advTm="35233"/>
    </mc:Choice>
    <mc:Fallback xmlns="">
      <p:transition spd="slow" advTm="35233"/>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l="21007" t="17080" r="20282"/>
          <a:stretch/>
        </p:blipFill>
        <p:spPr>
          <a:xfrm>
            <a:off x="10350330" y="0"/>
            <a:ext cx="1773382" cy="2504624"/>
          </a:xfrm>
          <a:prstGeom prst="rect">
            <a:avLst/>
          </a:prstGeom>
        </p:spPr>
      </p:pic>
      <p:sp>
        <p:nvSpPr>
          <p:cNvPr id="4" name="Rectangle 3"/>
          <p:cNvSpPr/>
          <p:nvPr/>
        </p:nvSpPr>
        <p:spPr>
          <a:xfrm>
            <a:off x="4705882" y="2471858"/>
            <a:ext cx="1529654" cy="152965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Arrow 4"/>
          <p:cNvSpPr/>
          <p:nvPr/>
        </p:nvSpPr>
        <p:spPr>
          <a:xfrm>
            <a:off x="3069151" y="2831326"/>
            <a:ext cx="1636730" cy="810717"/>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5065350" y="835127"/>
            <a:ext cx="810717" cy="1636730"/>
          </a:xfrm>
          <a:prstGeom prst="down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Arrow 7"/>
          <p:cNvSpPr/>
          <p:nvPr/>
        </p:nvSpPr>
        <p:spPr>
          <a:xfrm rot="10800000">
            <a:off x="6235536" y="2831326"/>
            <a:ext cx="1636730" cy="810717"/>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own Arrow 8"/>
          <p:cNvSpPr/>
          <p:nvPr/>
        </p:nvSpPr>
        <p:spPr>
          <a:xfrm rot="10800000">
            <a:off x="5065350" y="4001512"/>
            <a:ext cx="810717" cy="1636730"/>
          </a:xfrm>
          <a:prstGeom prst="down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359511" y="217290"/>
            <a:ext cx="2529347" cy="646331"/>
          </a:xfrm>
          <a:prstGeom prst="rect">
            <a:avLst/>
          </a:prstGeom>
          <a:noFill/>
        </p:spPr>
        <p:txBody>
          <a:bodyPr wrap="none" rtlCol="0">
            <a:spAutoFit/>
          </a:bodyPr>
          <a:lstStyle>
            <a:defPPr>
              <a:defRPr lang="en-US"/>
            </a:defPPr>
            <a:lvl1pPr>
              <a:defRPr sz="3600">
                <a:solidFill>
                  <a:schemeClr val="bg1">
                    <a:lumMod val="8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LEADERSHIP</a:t>
            </a:r>
          </a:p>
        </p:txBody>
      </p:sp>
      <p:sp>
        <p:nvSpPr>
          <p:cNvPr id="11" name="TextBox 10"/>
          <p:cNvSpPr txBox="1"/>
          <p:nvPr/>
        </p:nvSpPr>
        <p:spPr>
          <a:xfrm>
            <a:off x="1771732" y="2927766"/>
            <a:ext cx="1351973" cy="646331"/>
          </a:xfrm>
          <a:prstGeom prst="rect">
            <a:avLst/>
          </a:prstGeom>
          <a:noFill/>
        </p:spPr>
        <p:txBody>
          <a:bodyPr wrap="none" rtlCol="0">
            <a:spAutoFit/>
          </a:bodyPr>
          <a:lstStyle>
            <a:defPPr>
              <a:defRPr lang="en-US"/>
            </a:defPPr>
            <a:lvl1pPr>
              <a:defRPr sz="3600">
                <a:solidFill>
                  <a:schemeClr val="bg1">
                    <a:lumMod val="8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PEERS</a:t>
            </a:r>
          </a:p>
        </p:txBody>
      </p:sp>
      <p:sp>
        <p:nvSpPr>
          <p:cNvPr id="12" name="TextBox 11"/>
          <p:cNvSpPr txBox="1"/>
          <p:nvPr/>
        </p:nvSpPr>
        <p:spPr>
          <a:xfrm>
            <a:off x="7872266" y="2895022"/>
            <a:ext cx="2476127" cy="646331"/>
          </a:xfrm>
          <a:prstGeom prst="rect">
            <a:avLst/>
          </a:prstGeom>
          <a:noFill/>
        </p:spPr>
        <p:txBody>
          <a:bodyPr wrap="none" rtlCol="0">
            <a:spAutoFit/>
          </a:bodyPr>
          <a:lstStyle>
            <a:defPPr>
              <a:defRPr lang="en-US"/>
            </a:defPPr>
            <a:lvl1pPr>
              <a:defRPr sz="3600">
                <a:solidFill>
                  <a:schemeClr val="bg1">
                    <a:lumMod val="8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LITERATURE</a:t>
            </a:r>
          </a:p>
        </p:txBody>
      </p:sp>
      <p:sp>
        <p:nvSpPr>
          <p:cNvPr id="13" name="TextBox 12"/>
          <p:cNvSpPr txBox="1"/>
          <p:nvPr/>
        </p:nvSpPr>
        <p:spPr>
          <a:xfrm>
            <a:off x="4318697" y="5686484"/>
            <a:ext cx="2638865" cy="1200329"/>
          </a:xfrm>
          <a:prstGeom prst="rect">
            <a:avLst/>
          </a:prstGeom>
          <a:noFill/>
        </p:spPr>
        <p:txBody>
          <a:bodyPr wrap="none" rtlCol="0">
            <a:spAutoFit/>
          </a:bodyPr>
          <a:lstStyle>
            <a:defPPr>
              <a:defRPr lang="en-US"/>
            </a:defPPr>
            <a:lvl1pPr>
              <a:defRPr sz="3600">
                <a:solidFill>
                  <a:schemeClr val="bg1">
                    <a:lumMod val="8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TRAINING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EDUCATION</a:t>
            </a:r>
          </a:p>
        </p:txBody>
      </p:sp>
      <p:sp>
        <p:nvSpPr>
          <p:cNvPr id="15" name="Down Arrow 14"/>
          <p:cNvSpPr/>
          <p:nvPr/>
        </p:nvSpPr>
        <p:spPr>
          <a:xfrm rot="2928911">
            <a:off x="6536015" y="1067475"/>
            <a:ext cx="810717" cy="16367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7594697" y="863621"/>
            <a:ext cx="281038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CHANNEL #5?</a:t>
            </a:r>
          </a:p>
        </p:txBody>
      </p:sp>
      <p:sp>
        <p:nvSpPr>
          <p:cNvPr id="14" name="TextBox 13"/>
          <p:cNvSpPr txBox="1"/>
          <p:nvPr/>
        </p:nvSpPr>
        <p:spPr>
          <a:xfrm rot="1320375">
            <a:off x="4592167" y="3018132"/>
            <a:ext cx="17570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PRACTITIONER</a:t>
            </a:r>
          </a:p>
        </p:txBody>
      </p:sp>
    </p:spTree>
    <p:extLst>
      <p:ext uri="{BB962C8B-B14F-4D97-AF65-F5344CB8AC3E}">
        <p14:creationId xmlns:p14="http://schemas.microsoft.com/office/powerpoint/2010/main" val="1777335012"/>
      </p:ext>
    </p:extLst>
  </p:cSld>
  <p:clrMapOvr>
    <a:masterClrMapping/>
  </p:clrMapOvr>
  <mc:AlternateContent xmlns:mc="http://schemas.openxmlformats.org/markup-compatibility/2006" xmlns:p14="http://schemas.microsoft.com/office/powerpoint/2010/main">
    <mc:Choice Requires="p14">
      <p:transition spd="slow" p14:dur="2000" advTm="44758"/>
    </mc:Choice>
    <mc:Fallback xmlns="">
      <p:transition spd="slow" advTm="44758"/>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05882" y="2471858"/>
            <a:ext cx="1529654" cy="1529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Arrow 4"/>
          <p:cNvSpPr/>
          <p:nvPr/>
        </p:nvSpPr>
        <p:spPr>
          <a:xfrm>
            <a:off x="3069151" y="2831326"/>
            <a:ext cx="1636730" cy="810717"/>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5065350" y="835127"/>
            <a:ext cx="810717" cy="1636730"/>
          </a:xfrm>
          <a:prstGeom prst="down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Arrow 7"/>
          <p:cNvSpPr/>
          <p:nvPr/>
        </p:nvSpPr>
        <p:spPr>
          <a:xfrm rot="10800000">
            <a:off x="6235536" y="2831326"/>
            <a:ext cx="1636730" cy="810717"/>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own Arrow 8"/>
          <p:cNvSpPr/>
          <p:nvPr/>
        </p:nvSpPr>
        <p:spPr>
          <a:xfrm rot="10800000">
            <a:off x="5065350" y="4001512"/>
            <a:ext cx="810717" cy="1636730"/>
          </a:xfrm>
          <a:prstGeom prst="down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359511" y="217290"/>
            <a:ext cx="252934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LEADERSHIP</a:t>
            </a:r>
          </a:p>
        </p:txBody>
      </p:sp>
      <p:sp>
        <p:nvSpPr>
          <p:cNvPr id="11" name="TextBox 10"/>
          <p:cNvSpPr txBox="1"/>
          <p:nvPr/>
        </p:nvSpPr>
        <p:spPr>
          <a:xfrm>
            <a:off x="1771732" y="2927766"/>
            <a:ext cx="135197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PEERS</a:t>
            </a:r>
          </a:p>
        </p:txBody>
      </p:sp>
      <p:sp>
        <p:nvSpPr>
          <p:cNvPr id="12" name="TextBox 11"/>
          <p:cNvSpPr txBox="1"/>
          <p:nvPr/>
        </p:nvSpPr>
        <p:spPr>
          <a:xfrm>
            <a:off x="7872266" y="2895022"/>
            <a:ext cx="247612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LITERATURE</a:t>
            </a:r>
          </a:p>
        </p:txBody>
      </p:sp>
      <p:sp>
        <p:nvSpPr>
          <p:cNvPr id="13" name="TextBox 12"/>
          <p:cNvSpPr txBox="1"/>
          <p:nvPr/>
        </p:nvSpPr>
        <p:spPr>
          <a:xfrm>
            <a:off x="4318697" y="5686484"/>
            <a:ext cx="263886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TRAINING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EDUCATION</a:t>
            </a:r>
          </a:p>
        </p:txBody>
      </p:sp>
      <p:sp>
        <p:nvSpPr>
          <p:cNvPr id="14" name="TextBox 13"/>
          <p:cNvSpPr txBox="1"/>
          <p:nvPr/>
        </p:nvSpPr>
        <p:spPr>
          <a:xfrm rot="1320375">
            <a:off x="4592167" y="3018132"/>
            <a:ext cx="17570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PRACTITIONER</a:t>
            </a:r>
          </a:p>
        </p:txBody>
      </p:sp>
    </p:spTree>
    <p:extLst>
      <p:ext uri="{BB962C8B-B14F-4D97-AF65-F5344CB8AC3E}">
        <p14:creationId xmlns:p14="http://schemas.microsoft.com/office/powerpoint/2010/main" val="958127703"/>
      </p:ext>
    </p:extLst>
  </p:cSld>
  <p:clrMapOvr>
    <a:masterClrMapping/>
  </p:clrMapOvr>
  <mc:AlternateContent xmlns:mc="http://schemas.openxmlformats.org/markup-compatibility/2006" xmlns:p14="http://schemas.microsoft.com/office/powerpoint/2010/main">
    <mc:Choice Requires="p14">
      <p:transition spd="slow" p14:dur="2000" advTm="19396"/>
    </mc:Choice>
    <mc:Fallback xmlns="">
      <p:transition spd="slow" advTm="19396"/>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771732" y="217290"/>
            <a:ext cx="8576661" cy="6669523"/>
            <a:chOff x="3503818" y="1351498"/>
            <a:chExt cx="5126974" cy="3986921"/>
          </a:xfrm>
        </p:grpSpPr>
        <p:sp>
          <p:nvSpPr>
            <p:cNvPr id="4" name="Rectangle 3"/>
            <p:cNvSpPr/>
            <p:nvPr/>
          </p:nvSpPr>
          <p:spPr>
            <a:xfrm>
              <a:off x="5257800" y="269923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Arrow 4"/>
            <p:cNvSpPr/>
            <p:nvPr/>
          </p:nvSpPr>
          <p:spPr>
            <a:xfrm>
              <a:off x="6175827" y="291412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5472684" y="361576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Arrow 7"/>
            <p:cNvSpPr/>
            <p:nvPr/>
          </p:nvSpPr>
          <p:spPr>
            <a:xfrm rot="10800000">
              <a:off x="4271692" y="291412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own Arrow 8"/>
            <p:cNvSpPr/>
            <p:nvPr/>
          </p:nvSpPr>
          <p:spPr>
            <a:xfrm rot="10800000">
              <a:off x="5472684" y="1729957"/>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050746" y="1351498"/>
              <a:ext cx="1511998"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LEADERSHIP</a:t>
              </a:r>
            </a:p>
          </p:txBody>
        </p:sp>
        <p:sp>
          <p:nvSpPr>
            <p:cNvPr id="11" name="TextBox 10"/>
            <p:cNvSpPr txBox="1"/>
            <p:nvPr/>
          </p:nvSpPr>
          <p:spPr>
            <a:xfrm>
              <a:off x="3503818" y="2971772"/>
              <a:ext cx="808185"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PEERS</a:t>
              </a:r>
            </a:p>
          </p:txBody>
        </p:sp>
        <p:sp>
          <p:nvSpPr>
            <p:cNvPr id="12" name="TextBox 11"/>
            <p:cNvSpPr txBox="1"/>
            <p:nvPr/>
          </p:nvSpPr>
          <p:spPr>
            <a:xfrm>
              <a:off x="7150608" y="2952198"/>
              <a:ext cx="1480184"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LITERATURE</a:t>
              </a:r>
            </a:p>
          </p:txBody>
        </p:sp>
        <p:sp>
          <p:nvSpPr>
            <p:cNvPr id="13" name="TextBox 12"/>
            <p:cNvSpPr txBox="1"/>
            <p:nvPr/>
          </p:nvSpPr>
          <p:spPr>
            <a:xfrm>
              <a:off x="5026348" y="4620884"/>
              <a:ext cx="1577466" cy="7175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TRAINING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EDUCATION</a:t>
              </a:r>
            </a:p>
          </p:txBody>
        </p:sp>
      </p:grpSp>
      <p:sp>
        <p:nvSpPr>
          <p:cNvPr id="15" name="TextBox 14"/>
          <p:cNvSpPr txBox="1"/>
          <p:nvPr/>
        </p:nvSpPr>
        <p:spPr>
          <a:xfrm rot="1320375">
            <a:off x="4592167" y="3018132"/>
            <a:ext cx="17570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PRACTITIONER</a:t>
            </a:r>
          </a:p>
        </p:txBody>
      </p:sp>
    </p:spTree>
    <p:extLst>
      <p:ext uri="{BB962C8B-B14F-4D97-AF65-F5344CB8AC3E}">
        <p14:creationId xmlns:p14="http://schemas.microsoft.com/office/powerpoint/2010/main" val="859927464"/>
      </p:ext>
    </p:extLst>
  </p:cSld>
  <p:clrMapOvr>
    <a:masterClrMapping/>
  </p:clrMapOvr>
  <mc:AlternateContent xmlns:mc="http://schemas.openxmlformats.org/markup-compatibility/2006" xmlns:p14="http://schemas.microsoft.com/office/powerpoint/2010/main">
    <mc:Choice Requires="p14">
      <p:transition spd="slow" p14:dur="2000" advTm="20118"/>
    </mc:Choice>
    <mc:Fallback xmlns="">
      <p:transition spd="slow" advTm="20118"/>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771732" y="217290"/>
            <a:ext cx="8576661" cy="6669523"/>
            <a:chOff x="3503818" y="1351498"/>
            <a:chExt cx="5126974" cy="3986921"/>
          </a:xfrm>
        </p:grpSpPr>
        <p:sp>
          <p:nvSpPr>
            <p:cNvPr id="4" name="Rectangle 3"/>
            <p:cNvSpPr/>
            <p:nvPr/>
          </p:nvSpPr>
          <p:spPr>
            <a:xfrm>
              <a:off x="5257800" y="2699238"/>
              <a:ext cx="914400" cy="914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Arrow 4"/>
            <p:cNvSpPr/>
            <p:nvPr/>
          </p:nvSpPr>
          <p:spPr>
            <a:xfrm>
              <a:off x="4279392" y="2914122"/>
              <a:ext cx="978408" cy="484632"/>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5472684" y="172083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Arrow 7"/>
            <p:cNvSpPr/>
            <p:nvPr/>
          </p:nvSpPr>
          <p:spPr>
            <a:xfrm rot="10800000">
              <a:off x="6172200" y="291412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own Arrow 8"/>
            <p:cNvSpPr/>
            <p:nvPr/>
          </p:nvSpPr>
          <p:spPr>
            <a:xfrm rot="10800000">
              <a:off x="5472684" y="3613638"/>
              <a:ext cx="484632" cy="978408"/>
            </a:xfrm>
            <a:prstGeom prst="down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050746" y="1351498"/>
              <a:ext cx="1511998"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LEADERSHIP</a:t>
              </a:r>
            </a:p>
          </p:txBody>
        </p:sp>
        <p:sp>
          <p:nvSpPr>
            <p:cNvPr id="11" name="TextBox 10"/>
            <p:cNvSpPr txBox="1"/>
            <p:nvPr/>
          </p:nvSpPr>
          <p:spPr>
            <a:xfrm>
              <a:off x="3503818" y="2971772"/>
              <a:ext cx="808185"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PEERS</a:t>
              </a:r>
            </a:p>
          </p:txBody>
        </p:sp>
        <p:sp>
          <p:nvSpPr>
            <p:cNvPr id="12" name="TextBox 11"/>
            <p:cNvSpPr txBox="1"/>
            <p:nvPr/>
          </p:nvSpPr>
          <p:spPr>
            <a:xfrm>
              <a:off x="7150608" y="2952198"/>
              <a:ext cx="1480184"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LITERATURE</a:t>
              </a:r>
            </a:p>
          </p:txBody>
        </p:sp>
        <p:sp>
          <p:nvSpPr>
            <p:cNvPr id="13" name="TextBox 12"/>
            <p:cNvSpPr txBox="1"/>
            <p:nvPr/>
          </p:nvSpPr>
          <p:spPr>
            <a:xfrm>
              <a:off x="5026348" y="4620884"/>
              <a:ext cx="1577466" cy="7175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TRAINING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EDUCATION</a:t>
              </a:r>
            </a:p>
          </p:txBody>
        </p:sp>
      </p:grpSp>
      <p:sp>
        <p:nvSpPr>
          <p:cNvPr id="2" name="TextBox 1"/>
          <p:cNvSpPr txBox="1"/>
          <p:nvPr/>
        </p:nvSpPr>
        <p:spPr>
          <a:xfrm rot="1373100">
            <a:off x="6951089" y="758704"/>
            <a:ext cx="2570981" cy="1532334"/>
          </a:xfrm>
          <a:prstGeom prst="roundRect">
            <a:avLst/>
          </a:prstGeom>
          <a:solidFill>
            <a:schemeClr val="accent6">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The Boss’s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Recommended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Reading List</a:t>
            </a:r>
          </a:p>
        </p:txBody>
      </p:sp>
      <p:sp>
        <p:nvSpPr>
          <p:cNvPr id="15" name="TextBox 14"/>
          <p:cNvSpPr txBox="1"/>
          <p:nvPr/>
        </p:nvSpPr>
        <p:spPr>
          <a:xfrm rot="1320375">
            <a:off x="4592167" y="3018132"/>
            <a:ext cx="17570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PRACTITIONER</a:t>
            </a:r>
          </a:p>
        </p:txBody>
      </p:sp>
    </p:spTree>
    <p:extLst>
      <p:ext uri="{BB962C8B-B14F-4D97-AF65-F5344CB8AC3E}">
        <p14:creationId xmlns:p14="http://schemas.microsoft.com/office/powerpoint/2010/main" val="289279488"/>
      </p:ext>
    </p:extLst>
  </p:cSld>
  <p:clrMapOvr>
    <a:masterClrMapping/>
  </p:clrMapOvr>
  <mc:AlternateContent xmlns:mc="http://schemas.openxmlformats.org/markup-compatibility/2006" xmlns:p14="http://schemas.microsoft.com/office/powerpoint/2010/main">
    <mc:Choice Requires="p14">
      <p:transition spd="slow" p14:dur="2000" advTm="14591"/>
    </mc:Choice>
    <mc:Fallback xmlns="">
      <p:transition spd="slow" advTm="14591"/>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771732" y="217290"/>
            <a:ext cx="8576661" cy="6669523"/>
            <a:chOff x="3503818" y="1351498"/>
            <a:chExt cx="5126974" cy="3986921"/>
          </a:xfrm>
        </p:grpSpPr>
        <p:sp>
          <p:nvSpPr>
            <p:cNvPr id="4" name="Rectangle 3"/>
            <p:cNvSpPr/>
            <p:nvPr/>
          </p:nvSpPr>
          <p:spPr>
            <a:xfrm>
              <a:off x="5257800" y="2699238"/>
              <a:ext cx="914400" cy="914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Arrow 4"/>
            <p:cNvSpPr/>
            <p:nvPr/>
          </p:nvSpPr>
          <p:spPr>
            <a:xfrm>
              <a:off x="4279392" y="291412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5472684" y="1720830"/>
              <a:ext cx="484632" cy="978408"/>
            </a:xfrm>
            <a:prstGeom prst="down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Arrow 7"/>
            <p:cNvSpPr/>
            <p:nvPr/>
          </p:nvSpPr>
          <p:spPr>
            <a:xfrm rot="10800000">
              <a:off x="6172200" y="2914122"/>
              <a:ext cx="978408" cy="484632"/>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own Arrow 8"/>
            <p:cNvSpPr/>
            <p:nvPr/>
          </p:nvSpPr>
          <p:spPr>
            <a:xfrm rot="10800000">
              <a:off x="5472684" y="3613638"/>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050746" y="1351498"/>
              <a:ext cx="1511998"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LEADERSHIP</a:t>
              </a:r>
            </a:p>
          </p:txBody>
        </p:sp>
        <p:sp>
          <p:nvSpPr>
            <p:cNvPr id="11" name="TextBox 10"/>
            <p:cNvSpPr txBox="1"/>
            <p:nvPr/>
          </p:nvSpPr>
          <p:spPr>
            <a:xfrm>
              <a:off x="3503818" y="2971772"/>
              <a:ext cx="808185"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PEERS</a:t>
              </a:r>
            </a:p>
          </p:txBody>
        </p:sp>
        <p:sp>
          <p:nvSpPr>
            <p:cNvPr id="12" name="TextBox 11"/>
            <p:cNvSpPr txBox="1"/>
            <p:nvPr/>
          </p:nvSpPr>
          <p:spPr>
            <a:xfrm>
              <a:off x="7150608" y="2952198"/>
              <a:ext cx="1480184"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LITERATURE</a:t>
              </a:r>
            </a:p>
          </p:txBody>
        </p:sp>
        <p:sp>
          <p:nvSpPr>
            <p:cNvPr id="13" name="TextBox 12"/>
            <p:cNvSpPr txBox="1"/>
            <p:nvPr/>
          </p:nvSpPr>
          <p:spPr>
            <a:xfrm>
              <a:off x="5026348" y="4620884"/>
              <a:ext cx="1577466" cy="7175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TRAINING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EDUCATION</a:t>
              </a:r>
            </a:p>
          </p:txBody>
        </p:sp>
      </p:grpSp>
      <p:sp>
        <p:nvSpPr>
          <p:cNvPr id="15" name="TextBox 14"/>
          <p:cNvSpPr txBox="1"/>
          <p:nvPr/>
        </p:nvSpPr>
        <p:spPr>
          <a:xfrm rot="1438553">
            <a:off x="1838214" y="4478332"/>
            <a:ext cx="2570981" cy="1055608"/>
          </a:xfrm>
          <a:prstGeom prst="roundRect">
            <a:avLst/>
          </a:prstGeom>
          <a:solidFill>
            <a:schemeClr val="accent6">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The people you meet in class</a:t>
            </a:r>
          </a:p>
        </p:txBody>
      </p:sp>
      <p:sp>
        <p:nvSpPr>
          <p:cNvPr id="16" name="TextBox 15"/>
          <p:cNvSpPr txBox="1"/>
          <p:nvPr/>
        </p:nvSpPr>
        <p:spPr>
          <a:xfrm rot="1320375">
            <a:off x="4592167" y="3018132"/>
            <a:ext cx="17570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PRACTITIONER</a:t>
            </a:r>
          </a:p>
        </p:txBody>
      </p:sp>
    </p:spTree>
    <p:extLst>
      <p:ext uri="{BB962C8B-B14F-4D97-AF65-F5344CB8AC3E}">
        <p14:creationId xmlns:p14="http://schemas.microsoft.com/office/powerpoint/2010/main" val="2494766084"/>
      </p:ext>
    </p:extLst>
  </p:cSld>
  <p:clrMapOvr>
    <a:masterClrMapping/>
  </p:clrMapOvr>
  <mc:AlternateContent xmlns:mc="http://schemas.openxmlformats.org/markup-compatibility/2006" xmlns:p14="http://schemas.microsoft.com/office/powerpoint/2010/main">
    <mc:Choice Requires="p14">
      <p:transition spd="slow" p14:dur="2000" advTm="7633"/>
    </mc:Choice>
    <mc:Fallback xmlns="">
      <p:transition spd="slow" advTm="763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681BB8-B35F-47D0-B9D2-1098176D58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28844">
            <a:off x="833736" y="3683256"/>
            <a:ext cx="3047676" cy="4824650"/>
          </a:xfrm>
          <a:prstGeom prst="rect">
            <a:avLst/>
          </a:prstGeom>
        </p:spPr>
      </p:pic>
      <p:pic>
        <p:nvPicPr>
          <p:cNvPr id="3" name="Picture 2">
            <a:extLst>
              <a:ext uri="{FF2B5EF4-FFF2-40B4-BE49-F238E27FC236}">
                <a16:creationId xmlns:a16="http://schemas.microsoft.com/office/drawing/2014/main" id="{FDB9963D-1AFB-44BC-B697-3A880DC01D89}"/>
              </a:ext>
            </a:extLst>
          </p:cNvPr>
          <p:cNvPicPr>
            <a:picLocks noChangeAspect="1"/>
          </p:cNvPicPr>
          <p:nvPr/>
        </p:nvPicPr>
        <p:blipFill>
          <a:blip r:embed="rId4"/>
          <a:stretch>
            <a:fillRect/>
          </a:stretch>
        </p:blipFill>
        <p:spPr>
          <a:xfrm>
            <a:off x="5324914" y="-9085"/>
            <a:ext cx="6867085" cy="6867085"/>
          </a:xfrm>
          <a:prstGeom prst="rect">
            <a:avLst/>
          </a:prstGeom>
        </p:spPr>
      </p:pic>
      <p:sp>
        <p:nvSpPr>
          <p:cNvPr id="5" name="TextBox 4">
            <a:extLst>
              <a:ext uri="{FF2B5EF4-FFF2-40B4-BE49-F238E27FC236}">
                <a16:creationId xmlns:a16="http://schemas.microsoft.com/office/drawing/2014/main" id="{4F6F783D-E100-41F2-926A-89A4E60E8B32}"/>
              </a:ext>
            </a:extLst>
          </p:cNvPr>
          <p:cNvSpPr txBox="1"/>
          <p:nvPr/>
        </p:nvSpPr>
        <p:spPr>
          <a:xfrm>
            <a:off x="113938" y="170914"/>
            <a:ext cx="8435151"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I have written several books on innovation, totaling close a quarter million words. I went back and looked, and </a:t>
            </a: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in not one of those books do I actually define what innovation is.</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3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That’s a glaring oversight.”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Scott Anthony, </a:t>
            </a:r>
            <a:r>
              <a:rPr kumimoji="0" lang="en-US" sz="2800" b="0" i="1" u="none" strike="noStrike" kern="1200" cap="none" spc="0" normalizeH="0" baseline="0" noProof="0">
                <a:ln>
                  <a:noFill/>
                </a:ln>
                <a:solidFill>
                  <a:prstClr val="black"/>
                </a:solidFill>
                <a:effectLst/>
                <a:uLnTx/>
                <a:uFillTx/>
                <a:latin typeface="Calibri" panose="020F0502020204030204"/>
                <a:ea typeface="+mn-ea"/>
                <a:cs typeface="+mn-cs"/>
              </a:rPr>
              <a:t>The Little Black Book of Innovation</a:t>
            </a:r>
            <a:endParaRPr kumimoji="0" lang="en-US" sz="36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3971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771732" y="217290"/>
            <a:ext cx="8576661" cy="6669523"/>
            <a:chOff x="3503818" y="1351498"/>
            <a:chExt cx="5126974" cy="3986921"/>
          </a:xfrm>
        </p:grpSpPr>
        <p:sp>
          <p:nvSpPr>
            <p:cNvPr id="4" name="Rectangle 3"/>
            <p:cNvSpPr/>
            <p:nvPr/>
          </p:nvSpPr>
          <p:spPr>
            <a:xfrm>
              <a:off x="5257800" y="269923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Arrow 4"/>
            <p:cNvSpPr/>
            <p:nvPr/>
          </p:nvSpPr>
          <p:spPr>
            <a:xfrm>
              <a:off x="4279392" y="2914122"/>
              <a:ext cx="978408" cy="484632"/>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5472684" y="172083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Arrow 7"/>
            <p:cNvSpPr/>
            <p:nvPr/>
          </p:nvSpPr>
          <p:spPr>
            <a:xfrm rot="10800000">
              <a:off x="6172200" y="2914122"/>
              <a:ext cx="978408" cy="4846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own Arrow 8"/>
            <p:cNvSpPr/>
            <p:nvPr/>
          </p:nvSpPr>
          <p:spPr>
            <a:xfrm rot="10800000">
              <a:off x="5472684" y="3613638"/>
              <a:ext cx="484632" cy="978408"/>
            </a:xfrm>
            <a:prstGeom prst="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050746" y="1351498"/>
              <a:ext cx="1511998"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LEADERSHIP</a:t>
              </a:r>
            </a:p>
          </p:txBody>
        </p:sp>
        <p:sp>
          <p:nvSpPr>
            <p:cNvPr id="11" name="TextBox 10"/>
            <p:cNvSpPr txBox="1"/>
            <p:nvPr/>
          </p:nvSpPr>
          <p:spPr>
            <a:xfrm>
              <a:off x="3503818" y="2971772"/>
              <a:ext cx="808185"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prstClr val="black"/>
                    </a:solidFill>
                  </a:ln>
                  <a:solidFill>
                    <a:srgbClr val="FFC000"/>
                  </a:solidFill>
                  <a:effectLst/>
                  <a:uLnTx/>
                  <a:uFillTx/>
                  <a:latin typeface="Calibri" panose="020F0502020204030204"/>
                  <a:ea typeface="+mn-ea"/>
                  <a:cs typeface="+mn-cs"/>
                </a:rPr>
                <a:t>PEERS</a:t>
              </a:r>
            </a:p>
          </p:txBody>
        </p:sp>
        <p:sp>
          <p:nvSpPr>
            <p:cNvPr id="12" name="TextBox 11"/>
            <p:cNvSpPr txBox="1"/>
            <p:nvPr/>
          </p:nvSpPr>
          <p:spPr>
            <a:xfrm>
              <a:off x="7150608" y="2952198"/>
              <a:ext cx="1480184"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LITERATURE</a:t>
              </a:r>
            </a:p>
          </p:txBody>
        </p:sp>
        <p:sp>
          <p:nvSpPr>
            <p:cNvPr id="13" name="TextBox 12"/>
            <p:cNvSpPr txBox="1"/>
            <p:nvPr/>
          </p:nvSpPr>
          <p:spPr>
            <a:xfrm>
              <a:off x="5026348" y="4620884"/>
              <a:ext cx="1577466" cy="7175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Calibri" panose="020F0502020204030204"/>
                  <a:ea typeface="+mn-ea"/>
                  <a:cs typeface="+mn-cs"/>
                </a:rPr>
                <a:t>TRAINING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Calibri" panose="020F0502020204030204"/>
                  <a:ea typeface="+mn-ea"/>
                  <a:cs typeface="+mn-cs"/>
                </a:rPr>
                <a:t>EDUCATION</a:t>
              </a:r>
            </a:p>
          </p:txBody>
        </p:sp>
      </p:grpSp>
      <p:sp>
        <p:nvSpPr>
          <p:cNvPr id="15" name="Rectangle 14"/>
          <p:cNvSpPr/>
          <p:nvPr/>
        </p:nvSpPr>
        <p:spPr>
          <a:xfrm rot="21230757">
            <a:off x="5052829" y="2580764"/>
            <a:ext cx="777587" cy="46543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rot="470976">
            <a:off x="5399474" y="3085368"/>
            <a:ext cx="777587" cy="4654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rot="4350643">
            <a:off x="4743113" y="3328037"/>
            <a:ext cx="777587" cy="46543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639413"/>
      </p:ext>
    </p:extLst>
  </p:cSld>
  <p:clrMapOvr>
    <a:masterClrMapping/>
  </p:clrMapOvr>
  <mc:AlternateContent xmlns:mc="http://schemas.openxmlformats.org/markup-compatibility/2006" xmlns:p14="http://schemas.microsoft.com/office/powerpoint/2010/main">
    <mc:Choice Requires="p14">
      <p:transition spd="slow" p14:dur="2000" advTm="15078"/>
    </mc:Choice>
    <mc:Fallback xmlns="">
      <p:transition spd="slow" advTm="15078"/>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771732" y="217290"/>
            <a:ext cx="8576661" cy="6669523"/>
            <a:chOff x="3503818" y="1351498"/>
            <a:chExt cx="5126974" cy="3986921"/>
          </a:xfrm>
        </p:grpSpPr>
        <p:sp>
          <p:nvSpPr>
            <p:cNvPr id="4" name="Rectangle 3"/>
            <p:cNvSpPr/>
            <p:nvPr/>
          </p:nvSpPr>
          <p:spPr>
            <a:xfrm>
              <a:off x="5257800" y="269923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Arrow 4"/>
            <p:cNvSpPr/>
            <p:nvPr/>
          </p:nvSpPr>
          <p:spPr>
            <a:xfrm>
              <a:off x="4279392" y="2914122"/>
              <a:ext cx="978408" cy="484632"/>
            </a:xfrm>
            <a:prstGeom prst="rightArrow">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5472684" y="172083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Arrow 7"/>
            <p:cNvSpPr/>
            <p:nvPr/>
          </p:nvSpPr>
          <p:spPr>
            <a:xfrm rot="10800000">
              <a:off x="6172200" y="2914122"/>
              <a:ext cx="978408" cy="4846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own Arrow 8"/>
            <p:cNvSpPr/>
            <p:nvPr/>
          </p:nvSpPr>
          <p:spPr>
            <a:xfrm rot="10800000">
              <a:off x="5472684" y="3613638"/>
              <a:ext cx="484632" cy="978408"/>
            </a:xfrm>
            <a:prstGeom prst="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050746" y="1351498"/>
              <a:ext cx="1511998"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LEADERSHIP</a:t>
              </a:r>
            </a:p>
          </p:txBody>
        </p:sp>
        <p:sp>
          <p:nvSpPr>
            <p:cNvPr id="11" name="TextBox 10"/>
            <p:cNvSpPr txBox="1"/>
            <p:nvPr/>
          </p:nvSpPr>
          <p:spPr>
            <a:xfrm>
              <a:off x="3503818" y="2971772"/>
              <a:ext cx="808185"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prstClr val="black"/>
                    </a:solidFill>
                  </a:ln>
                  <a:solidFill>
                    <a:srgbClr val="FFC000"/>
                  </a:solidFill>
                  <a:effectLst/>
                  <a:uLnTx/>
                  <a:uFillTx/>
                  <a:latin typeface="Calibri" panose="020F0502020204030204"/>
                  <a:ea typeface="+mn-ea"/>
                  <a:cs typeface="+mn-cs"/>
                </a:rPr>
                <a:t>PEERS</a:t>
              </a:r>
            </a:p>
          </p:txBody>
        </p:sp>
        <p:sp>
          <p:nvSpPr>
            <p:cNvPr id="12" name="TextBox 11"/>
            <p:cNvSpPr txBox="1"/>
            <p:nvPr/>
          </p:nvSpPr>
          <p:spPr>
            <a:xfrm>
              <a:off x="7150608" y="2952198"/>
              <a:ext cx="1480184"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LITERATURE</a:t>
              </a:r>
            </a:p>
          </p:txBody>
        </p:sp>
        <p:sp>
          <p:nvSpPr>
            <p:cNvPr id="13" name="TextBox 12"/>
            <p:cNvSpPr txBox="1"/>
            <p:nvPr/>
          </p:nvSpPr>
          <p:spPr>
            <a:xfrm>
              <a:off x="5026348" y="4620884"/>
              <a:ext cx="1577466" cy="7175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Calibri" panose="020F0502020204030204"/>
                  <a:ea typeface="+mn-ea"/>
                  <a:cs typeface="+mn-cs"/>
                </a:rPr>
                <a:t>TRAINING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Calibri" panose="020F0502020204030204"/>
                  <a:ea typeface="+mn-ea"/>
                  <a:cs typeface="+mn-cs"/>
                </a:rPr>
                <a:t>EDUCATION</a:t>
              </a:r>
            </a:p>
          </p:txBody>
        </p:sp>
      </p:grpSp>
      <p:sp>
        <p:nvSpPr>
          <p:cNvPr id="15" name="Rectangle 14"/>
          <p:cNvSpPr/>
          <p:nvPr/>
        </p:nvSpPr>
        <p:spPr>
          <a:xfrm rot="21230757">
            <a:off x="5052829" y="2580764"/>
            <a:ext cx="777587" cy="465436"/>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rot="470976">
            <a:off x="5399474" y="3085368"/>
            <a:ext cx="777587" cy="4654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rot="4350643">
            <a:off x="4743113" y="3328037"/>
            <a:ext cx="777587" cy="46543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019328"/>
      </p:ext>
    </p:extLst>
  </p:cSld>
  <p:clrMapOvr>
    <a:masterClrMapping/>
  </p:clrMapOvr>
  <mc:AlternateContent xmlns:mc="http://schemas.openxmlformats.org/markup-compatibility/2006" xmlns:p14="http://schemas.microsoft.com/office/powerpoint/2010/main">
    <mc:Choice Requires="p14">
      <p:transition spd="slow" p14:dur="2000" advTm="5652"/>
    </mc:Choice>
    <mc:Fallback xmlns="">
      <p:transition spd="slow" advTm="5652"/>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771732" y="217290"/>
            <a:ext cx="8576661" cy="6669523"/>
            <a:chOff x="3503818" y="1351498"/>
            <a:chExt cx="5126974" cy="3986921"/>
          </a:xfrm>
        </p:grpSpPr>
        <p:sp>
          <p:nvSpPr>
            <p:cNvPr id="4" name="Rectangle 3"/>
            <p:cNvSpPr/>
            <p:nvPr/>
          </p:nvSpPr>
          <p:spPr>
            <a:xfrm>
              <a:off x="5257800" y="269923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Arrow 4"/>
            <p:cNvSpPr/>
            <p:nvPr/>
          </p:nvSpPr>
          <p:spPr>
            <a:xfrm>
              <a:off x="4279392" y="2914122"/>
              <a:ext cx="978408" cy="484632"/>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5472684" y="172083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Arrow 7"/>
            <p:cNvSpPr/>
            <p:nvPr/>
          </p:nvSpPr>
          <p:spPr>
            <a:xfrm rot="10800000">
              <a:off x="6172200" y="2914122"/>
              <a:ext cx="978408" cy="4846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own Arrow 8"/>
            <p:cNvSpPr/>
            <p:nvPr/>
          </p:nvSpPr>
          <p:spPr>
            <a:xfrm rot="10800000">
              <a:off x="5472684" y="3613638"/>
              <a:ext cx="484632" cy="978408"/>
            </a:xfrm>
            <a:prstGeom prst="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050746" y="1351498"/>
              <a:ext cx="1511998"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LEADERSHIP</a:t>
              </a:r>
            </a:p>
          </p:txBody>
        </p:sp>
        <p:sp>
          <p:nvSpPr>
            <p:cNvPr id="11" name="TextBox 10"/>
            <p:cNvSpPr txBox="1"/>
            <p:nvPr/>
          </p:nvSpPr>
          <p:spPr>
            <a:xfrm>
              <a:off x="3503818" y="2971772"/>
              <a:ext cx="808185"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prstClr val="black"/>
                    </a:solidFill>
                  </a:ln>
                  <a:solidFill>
                    <a:srgbClr val="FFC000"/>
                  </a:solidFill>
                  <a:effectLst/>
                  <a:uLnTx/>
                  <a:uFillTx/>
                  <a:latin typeface="Calibri" panose="020F0502020204030204"/>
                  <a:ea typeface="+mn-ea"/>
                  <a:cs typeface="+mn-cs"/>
                </a:rPr>
                <a:t>PEERS</a:t>
              </a:r>
            </a:p>
          </p:txBody>
        </p:sp>
        <p:sp>
          <p:nvSpPr>
            <p:cNvPr id="12" name="TextBox 11"/>
            <p:cNvSpPr txBox="1"/>
            <p:nvPr/>
          </p:nvSpPr>
          <p:spPr>
            <a:xfrm>
              <a:off x="7150608" y="2952198"/>
              <a:ext cx="1480184" cy="38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LITERATURE</a:t>
              </a:r>
            </a:p>
          </p:txBody>
        </p:sp>
        <p:sp>
          <p:nvSpPr>
            <p:cNvPr id="13" name="TextBox 12"/>
            <p:cNvSpPr txBox="1"/>
            <p:nvPr/>
          </p:nvSpPr>
          <p:spPr>
            <a:xfrm>
              <a:off x="5026348" y="4620884"/>
              <a:ext cx="1577466" cy="7175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Calibri" panose="020F0502020204030204"/>
                  <a:ea typeface="+mn-ea"/>
                  <a:cs typeface="+mn-cs"/>
                </a:rPr>
                <a:t>TRAINING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Calibri" panose="020F0502020204030204"/>
                  <a:ea typeface="+mn-ea"/>
                  <a:cs typeface="+mn-cs"/>
                </a:rPr>
                <a:t>EDUCATION</a:t>
              </a:r>
            </a:p>
          </p:txBody>
        </p:sp>
      </p:grpSp>
      <p:sp>
        <p:nvSpPr>
          <p:cNvPr id="15" name="Rectangle 14"/>
          <p:cNvSpPr/>
          <p:nvPr/>
        </p:nvSpPr>
        <p:spPr>
          <a:xfrm rot="21230757">
            <a:off x="5052829" y="2580764"/>
            <a:ext cx="777587" cy="46543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rot="470976">
            <a:off x="5399474" y="3085368"/>
            <a:ext cx="777587" cy="4654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rot="4350643">
            <a:off x="4743113" y="3328037"/>
            <a:ext cx="777587" cy="46543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3128477" y="3051949"/>
            <a:ext cx="1194992" cy="136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3104439" y="3285473"/>
            <a:ext cx="1194992" cy="1360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p:nvSpPr>
        <p:spPr>
          <a:xfrm>
            <a:off x="6670978" y="3048271"/>
            <a:ext cx="1194992" cy="13609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6646940" y="3281795"/>
            <a:ext cx="1194992" cy="13609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rot="5400000">
            <a:off x="5015755" y="4944207"/>
            <a:ext cx="1194992" cy="136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rot="5400000">
            <a:off x="4773837" y="4944207"/>
            <a:ext cx="1194992" cy="1360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rot="5400000">
            <a:off x="5015755" y="1393070"/>
            <a:ext cx="1194992" cy="13609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rot="5400000">
            <a:off x="4773837" y="1393070"/>
            <a:ext cx="1194992" cy="1360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056085"/>
      </p:ext>
    </p:extLst>
  </p:cSld>
  <p:clrMapOvr>
    <a:masterClrMapping/>
  </p:clrMapOvr>
  <mc:AlternateContent xmlns:mc="http://schemas.openxmlformats.org/markup-compatibility/2006" xmlns:p14="http://schemas.microsoft.com/office/powerpoint/2010/main">
    <mc:Choice Requires="p14">
      <p:transition spd="slow" p14:dur="2000" advTm="26578"/>
    </mc:Choice>
    <mc:Fallback xmlns="">
      <p:transition spd="slow" advTm="26578"/>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551269-891F-E1CA-64C8-F2B535D12D5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921489">
            <a:off x="1060551" y="434340"/>
            <a:ext cx="4711598" cy="5989320"/>
          </a:xfrm>
          <a:prstGeom prst="rect">
            <a:avLst/>
          </a:prstGeom>
        </p:spPr>
      </p:pic>
      <p:sp>
        <p:nvSpPr>
          <p:cNvPr id="2" name="TextBox 1">
            <a:extLst>
              <a:ext uri="{FF2B5EF4-FFF2-40B4-BE49-F238E27FC236}">
                <a16:creationId xmlns:a16="http://schemas.microsoft.com/office/drawing/2014/main" id="{FB22E185-079B-3E69-1B4C-D5A49851AFCC}"/>
              </a:ext>
            </a:extLst>
          </p:cNvPr>
          <p:cNvSpPr txBox="1"/>
          <p:nvPr/>
        </p:nvSpPr>
        <p:spPr>
          <a:xfrm>
            <a:off x="6185586" y="2948939"/>
            <a:ext cx="5888087" cy="1200329"/>
          </a:xfrm>
          <a:prstGeom prst="rect">
            <a:avLst/>
          </a:prstGeom>
          <a:noFill/>
        </p:spPr>
        <p:txBody>
          <a:bodyPr wrap="none" rtlCol="0">
            <a:spAutoFit/>
          </a:bodyPr>
          <a:lstStyle/>
          <a:p>
            <a:r>
              <a:rPr lang="en-US" sz="3600"/>
              <a:t>What </a:t>
            </a:r>
            <a:r>
              <a:rPr lang="en-US" sz="3600" b="1"/>
              <a:t>BELIEFS</a:t>
            </a:r>
            <a:r>
              <a:rPr lang="en-US" sz="3600"/>
              <a:t> and </a:t>
            </a:r>
            <a:r>
              <a:rPr lang="en-US" sz="3600" b="1"/>
              <a:t>BEHAVIORS</a:t>
            </a:r>
          </a:p>
          <a:p>
            <a:r>
              <a:rPr lang="en-US" sz="3600"/>
              <a:t>characterize ITK’s culture?</a:t>
            </a:r>
          </a:p>
        </p:txBody>
      </p:sp>
    </p:spTree>
    <p:extLst>
      <p:ext uri="{BB962C8B-B14F-4D97-AF65-F5344CB8AC3E}">
        <p14:creationId xmlns:p14="http://schemas.microsoft.com/office/powerpoint/2010/main" val="30408017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 table&#10;&#10;Description automatically generated">
            <a:extLst>
              <a:ext uri="{FF2B5EF4-FFF2-40B4-BE49-F238E27FC236}">
                <a16:creationId xmlns:a16="http://schemas.microsoft.com/office/drawing/2014/main" id="{B1B6B379-803A-4965-B10D-EE585919B929}"/>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3" name="Slide Number Placeholder 2">
            <a:extLst>
              <a:ext uri="{FF2B5EF4-FFF2-40B4-BE49-F238E27FC236}">
                <a16:creationId xmlns:a16="http://schemas.microsoft.com/office/drawing/2014/main" id="{F965104A-12C8-4C62-9E77-1AD3667D8275}"/>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F2F552B-1952-B44E-8CAB-5705F0ACD2E2}"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64</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0046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Notepad, eyeglasses and candle still life">
            <a:extLst>
              <a:ext uri="{FF2B5EF4-FFF2-40B4-BE49-F238E27FC236}">
                <a16:creationId xmlns:a16="http://schemas.microsoft.com/office/drawing/2014/main" id="{2E6187FE-65E7-2E02-5286-39EC67040B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B7B5C04-0D33-27A4-9DF7-AB1EB32CF1B1}"/>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1">
                <a:solidFill>
                  <a:schemeClr val="bg1"/>
                </a:solidFill>
                <a:latin typeface="+mj-lt"/>
                <a:ea typeface="+mj-ea"/>
                <a:cs typeface="+mj-cs"/>
              </a:rPr>
              <a:t>LUNCH</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5237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The competing values framework &amp; Culture Contract [Quinn &amp; NOBL] | by  Itamar Goldminz | Org Hacking">
            <a:extLst>
              <a:ext uri="{FF2B5EF4-FFF2-40B4-BE49-F238E27FC236}">
                <a16:creationId xmlns:a16="http://schemas.microsoft.com/office/drawing/2014/main" id="{ADDC8B01-4B0C-ED81-EAEE-839E11F9F1D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3175"/>
            <a:ext cx="7105745" cy="665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1612FB0-7B5A-2E84-B901-57D3311FA0B5}"/>
              </a:ext>
            </a:extLst>
          </p:cNvPr>
          <p:cNvSpPr txBox="1"/>
          <p:nvPr/>
        </p:nvSpPr>
        <p:spPr>
          <a:xfrm>
            <a:off x="7108920" y="627041"/>
            <a:ext cx="4552336"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COMPETING VALUES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FRAMEWORK</a:t>
            </a:r>
          </a:p>
        </p:txBody>
      </p:sp>
      <p:sp>
        <p:nvSpPr>
          <p:cNvPr id="2" name="TextBox 1">
            <a:extLst>
              <a:ext uri="{FF2B5EF4-FFF2-40B4-BE49-F238E27FC236}">
                <a16:creationId xmlns:a16="http://schemas.microsoft.com/office/drawing/2014/main" id="{9BBE1193-CADB-01B1-19D9-29E078B4AAF3}"/>
              </a:ext>
            </a:extLst>
          </p:cNvPr>
          <p:cNvSpPr txBox="1"/>
          <p:nvPr/>
        </p:nvSpPr>
        <p:spPr>
          <a:xfrm>
            <a:off x="8478033" y="5030630"/>
            <a:ext cx="264822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A Quick Intro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Robert Quinn’s CVF</a:t>
            </a:r>
          </a:p>
        </p:txBody>
      </p:sp>
    </p:spTree>
    <p:extLst>
      <p:ext uri="{BB962C8B-B14F-4D97-AF65-F5344CB8AC3E}">
        <p14:creationId xmlns:p14="http://schemas.microsoft.com/office/powerpoint/2010/main" val="33646466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2F7D85-01B7-FD2E-405C-F0217F431C30}"/>
              </a:ext>
            </a:extLst>
          </p:cNvPr>
          <p:cNvSpPr txBox="1"/>
          <p:nvPr/>
        </p:nvSpPr>
        <p:spPr>
          <a:xfrm>
            <a:off x="2956560" y="1635760"/>
            <a:ext cx="8560357" cy="30469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prstClr val="black"/>
                </a:solidFill>
                <a:effectLst/>
                <a:uLnTx/>
                <a:uFillTx/>
                <a:latin typeface="Calibri" panose="020F0502020204030204"/>
                <a:ea typeface="+mn-ea"/>
                <a:cs typeface="+mn-cs"/>
              </a:rPr>
              <a:t>ASSESSING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prstClr val="black"/>
                </a:solidFill>
                <a:effectLst/>
                <a:uLnTx/>
                <a:uFillTx/>
                <a:latin typeface="Calibri" panose="020F0502020204030204"/>
                <a:ea typeface="+mn-ea"/>
                <a:cs typeface="+mn-cs"/>
              </a:rPr>
              <a:t>EFFECTIVENESS?</a:t>
            </a:r>
          </a:p>
        </p:txBody>
      </p:sp>
    </p:spTree>
    <p:extLst>
      <p:ext uri="{BB962C8B-B14F-4D97-AF65-F5344CB8AC3E}">
        <p14:creationId xmlns:p14="http://schemas.microsoft.com/office/powerpoint/2010/main" val="23756963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0B787943-7459-C555-99C4-659B89FFF798}"/>
              </a:ext>
            </a:extLst>
          </p:cNvPr>
          <p:cNvCxnSpPr>
            <a:cxnSpLocks/>
          </p:cNvCxnSpPr>
          <p:nvPr/>
        </p:nvCxnSpPr>
        <p:spPr>
          <a:xfrm>
            <a:off x="2258170" y="3101009"/>
            <a:ext cx="7013051"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839D1B1-8898-942C-B40E-4D3E34DEC63A}"/>
              </a:ext>
            </a:extLst>
          </p:cNvPr>
          <p:cNvSpPr txBox="1"/>
          <p:nvPr/>
        </p:nvSpPr>
        <p:spPr>
          <a:xfrm>
            <a:off x="1345548" y="2906605"/>
            <a:ext cx="9126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internal</a:t>
            </a:r>
          </a:p>
        </p:txBody>
      </p:sp>
      <p:sp>
        <p:nvSpPr>
          <p:cNvPr id="11" name="TextBox 10">
            <a:extLst>
              <a:ext uri="{FF2B5EF4-FFF2-40B4-BE49-F238E27FC236}">
                <a16:creationId xmlns:a16="http://schemas.microsoft.com/office/drawing/2014/main" id="{F24DE473-C28C-1823-6E7E-B79EE3EA18E6}"/>
              </a:ext>
            </a:extLst>
          </p:cNvPr>
          <p:cNvSpPr txBox="1"/>
          <p:nvPr/>
        </p:nvSpPr>
        <p:spPr>
          <a:xfrm>
            <a:off x="9367962" y="2916343"/>
            <a:ext cx="9520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external</a:t>
            </a:r>
          </a:p>
        </p:txBody>
      </p:sp>
    </p:spTree>
    <p:extLst>
      <p:ext uri="{BB962C8B-B14F-4D97-AF65-F5344CB8AC3E}">
        <p14:creationId xmlns:p14="http://schemas.microsoft.com/office/powerpoint/2010/main" val="5524133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0B787943-7459-C555-99C4-659B89FFF798}"/>
              </a:ext>
            </a:extLst>
          </p:cNvPr>
          <p:cNvCxnSpPr>
            <a:cxnSpLocks/>
          </p:cNvCxnSpPr>
          <p:nvPr/>
        </p:nvCxnSpPr>
        <p:spPr>
          <a:xfrm>
            <a:off x="2258170" y="3101009"/>
            <a:ext cx="7013051"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DA313D6-24E9-C99E-CDDA-25CD39F82DA8}"/>
              </a:ext>
            </a:extLst>
          </p:cNvPr>
          <p:cNvSpPr txBox="1"/>
          <p:nvPr/>
        </p:nvSpPr>
        <p:spPr>
          <a:xfrm>
            <a:off x="1345548" y="2906605"/>
            <a:ext cx="9126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internal</a:t>
            </a:r>
          </a:p>
        </p:txBody>
      </p:sp>
      <p:sp>
        <p:nvSpPr>
          <p:cNvPr id="9" name="TextBox 8">
            <a:extLst>
              <a:ext uri="{FF2B5EF4-FFF2-40B4-BE49-F238E27FC236}">
                <a16:creationId xmlns:a16="http://schemas.microsoft.com/office/drawing/2014/main" id="{24FC149D-1CA6-B031-6B14-F00A1C66F70F}"/>
              </a:ext>
            </a:extLst>
          </p:cNvPr>
          <p:cNvSpPr txBox="1"/>
          <p:nvPr/>
        </p:nvSpPr>
        <p:spPr>
          <a:xfrm>
            <a:off x="9367962" y="2916343"/>
            <a:ext cx="9520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external</a:t>
            </a:r>
          </a:p>
        </p:txBody>
      </p:sp>
      <p:cxnSp>
        <p:nvCxnSpPr>
          <p:cNvPr id="2" name="Straight Arrow Connector 1">
            <a:extLst>
              <a:ext uri="{FF2B5EF4-FFF2-40B4-BE49-F238E27FC236}">
                <a16:creationId xmlns:a16="http://schemas.microsoft.com/office/drawing/2014/main" id="{BD57ED11-D638-BEC0-5C54-CEB3F6F9B98A}"/>
              </a:ext>
            </a:extLst>
          </p:cNvPr>
          <p:cNvCxnSpPr>
            <a:cxnSpLocks/>
          </p:cNvCxnSpPr>
          <p:nvPr/>
        </p:nvCxnSpPr>
        <p:spPr>
          <a:xfrm flipV="1">
            <a:off x="5693134" y="882595"/>
            <a:ext cx="0" cy="4786685"/>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5AFA801-F38B-57AA-4ED5-B47A67CC56B3}"/>
              </a:ext>
            </a:extLst>
          </p:cNvPr>
          <p:cNvSpPr txBox="1"/>
          <p:nvPr/>
        </p:nvSpPr>
        <p:spPr>
          <a:xfrm>
            <a:off x="5246987" y="513263"/>
            <a:ext cx="8624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flexible</a:t>
            </a:r>
          </a:p>
        </p:txBody>
      </p:sp>
      <p:sp>
        <p:nvSpPr>
          <p:cNvPr id="12" name="TextBox 11">
            <a:extLst>
              <a:ext uri="{FF2B5EF4-FFF2-40B4-BE49-F238E27FC236}">
                <a16:creationId xmlns:a16="http://schemas.microsoft.com/office/drawing/2014/main" id="{633DD807-B2C6-9C67-DEDD-98359E52334A}"/>
              </a:ext>
            </a:extLst>
          </p:cNvPr>
          <p:cNvSpPr txBox="1"/>
          <p:nvPr/>
        </p:nvSpPr>
        <p:spPr>
          <a:xfrm>
            <a:off x="5228434" y="5679018"/>
            <a:ext cx="9187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focused</a:t>
            </a:r>
          </a:p>
        </p:txBody>
      </p:sp>
    </p:spTree>
    <p:extLst>
      <p:ext uri="{BB962C8B-B14F-4D97-AF65-F5344CB8AC3E}">
        <p14:creationId xmlns:p14="http://schemas.microsoft.com/office/powerpoint/2010/main" val="421428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zen circle">
            <a:extLst>
              <a:ext uri="{FF2B5EF4-FFF2-40B4-BE49-F238E27FC236}">
                <a16:creationId xmlns:a16="http://schemas.microsoft.com/office/drawing/2014/main" id="{44EEC44A-8D99-4B1F-BFCD-89054E6448A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3317109">
            <a:off x="4758321" y="88766"/>
            <a:ext cx="69580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zen circle">
            <a:extLst>
              <a:ext uri="{FF2B5EF4-FFF2-40B4-BE49-F238E27FC236}">
                <a16:creationId xmlns:a16="http://schemas.microsoft.com/office/drawing/2014/main" id="{F88D98BA-84D4-4615-88B7-24A52FC9798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196645">
            <a:off x="0" y="-109728"/>
            <a:ext cx="69580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222FA3-8988-4B2F-842F-2A64AFC0189E}"/>
              </a:ext>
            </a:extLst>
          </p:cNvPr>
          <p:cNvSpPr txBox="1"/>
          <p:nvPr/>
        </p:nvSpPr>
        <p:spPr>
          <a:xfrm>
            <a:off x="2220298" y="3127248"/>
            <a:ext cx="24188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panose="020F0502020204030204"/>
                <a:ea typeface="+mn-ea"/>
                <a:cs typeface="+mn-cs"/>
              </a:rPr>
              <a:t>Novelty</a:t>
            </a:r>
          </a:p>
        </p:txBody>
      </p:sp>
      <p:sp>
        <p:nvSpPr>
          <p:cNvPr id="5" name="TextBox 4">
            <a:extLst>
              <a:ext uri="{FF2B5EF4-FFF2-40B4-BE49-F238E27FC236}">
                <a16:creationId xmlns:a16="http://schemas.microsoft.com/office/drawing/2014/main" id="{8ADA3594-6052-46B1-83C1-8A6C71173769}"/>
              </a:ext>
            </a:extLst>
          </p:cNvPr>
          <p:cNvSpPr txBox="1"/>
          <p:nvPr/>
        </p:nvSpPr>
        <p:spPr>
          <a:xfrm>
            <a:off x="7330440" y="3038481"/>
            <a:ext cx="217559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panose="020F0502020204030204"/>
                <a:ea typeface="+mn-ea"/>
                <a:cs typeface="+mn-cs"/>
              </a:rPr>
              <a:t>Impact</a:t>
            </a:r>
          </a:p>
        </p:txBody>
      </p:sp>
    </p:spTree>
    <p:extLst>
      <p:ext uri="{BB962C8B-B14F-4D97-AF65-F5344CB8AC3E}">
        <p14:creationId xmlns:p14="http://schemas.microsoft.com/office/powerpoint/2010/main" val="37627476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0B787943-7459-C555-99C4-659B89FFF798}"/>
              </a:ext>
            </a:extLst>
          </p:cNvPr>
          <p:cNvCxnSpPr>
            <a:cxnSpLocks/>
          </p:cNvCxnSpPr>
          <p:nvPr/>
        </p:nvCxnSpPr>
        <p:spPr>
          <a:xfrm>
            <a:off x="2258170" y="3101009"/>
            <a:ext cx="7013051"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DA313D6-24E9-C99E-CDDA-25CD39F82DA8}"/>
              </a:ext>
            </a:extLst>
          </p:cNvPr>
          <p:cNvSpPr txBox="1"/>
          <p:nvPr/>
        </p:nvSpPr>
        <p:spPr>
          <a:xfrm>
            <a:off x="1345548" y="2906605"/>
            <a:ext cx="9126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internal</a:t>
            </a:r>
          </a:p>
        </p:txBody>
      </p:sp>
      <p:sp>
        <p:nvSpPr>
          <p:cNvPr id="9" name="TextBox 8">
            <a:extLst>
              <a:ext uri="{FF2B5EF4-FFF2-40B4-BE49-F238E27FC236}">
                <a16:creationId xmlns:a16="http://schemas.microsoft.com/office/drawing/2014/main" id="{24FC149D-1CA6-B031-6B14-F00A1C66F70F}"/>
              </a:ext>
            </a:extLst>
          </p:cNvPr>
          <p:cNvSpPr txBox="1"/>
          <p:nvPr/>
        </p:nvSpPr>
        <p:spPr>
          <a:xfrm>
            <a:off x="9367962" y="2916343"/>
            <a:ext cx="9520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external</a:t>
            </a:r>
          </a:p>
        </p:txBody>
      </p:sp>
      <p:cxnSp>
        <p:nvCxnSpPr>
          <p:cNvPr id="2" name="Straight Arrow Connector 1">
            <a:extLst>
              <a:ext uri="{FF2B5EF4-FFF2-40B4-BE49-F238E27FC236}">
                <a16:creationId xmlns:a16="http://schemas.microsoft.com/office/drawing/2014/main" id="{BD57ED11-D638-BEC0-5C54-CEB3F6F9B98A}"/>
              </a:ext>
            </a:extLst>
          </p:cNvPr>
          <p:cNvCxnSpPr>
            <a:cxnSpLocks/>
          </p:cNvCxnSpPr>
          <p:nvPr/>
        </p:nvCxnSpPr>
        <p:spPr>
          <a:xfrm flipV="1">
            <a:off x="5693134" y="882595"/>
            <a:ext cx="0" cy="4786685"/>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5AFA801-F38B-57AA-4ED5-B47A67CC56B3}"/>
              </a:ext>
            </a:extLst>
          </p:cNvPr>
          <p:cNvSpPr txBox="1"/>
          <p:nvPr/>
        </p:nvSpPr>
        <p:spPr>
          <a:xfrm>
            <a:off x="5246987" y="513263"/>
            <a:ext cx="8624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flexible</a:t>
            </a:r>
          </a:p>
        </p:txBody>
      </p:sp>
      <p:sp>
        <p:nvSpPr>
          <p:cNvPr id="12" name="TextBox 11">
            <a:extLst>
              <a:ext uri="{FF2B5EF4-FFF2-40B4-BE49-F238E27FC236}">
                <a16:creationId xmlns:a16="http://schemas.microsoft.com/office/drawing/2014/main" id="{633DD807-B2C6-9C67-DEDD-98359E52334A}"/>
              </a:ext>
            </a:extLst>
          </p:cNvPr>
          <p:cNvSpPr txBox="1"/>
          <p:nvPr/>
        </p:nvSpPr>
        <p:spPr>
          <a:xfrm>
            <a:off x="5228434" y="5679018"/>
            <a:ext cx="9187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focused</a:t>
            </a:r>
          </a:p>
        </p:txBody>
      </p:sp>
      <p:sp>
        <p:nvSpPr>
          <p:cNvPr id="3" name="TextBox 2">
            <a:extLst>
              <a:ext uri="{FF2B5EF4-FFF2-40B4-BE49-F238E27FC236}">
                <a16:creationId xmlns:a16="http://schemas.microsoft.com/office/drawing/2014/main" id="{DB0BD543-3500-BC84-A81D-A633517191AC}"/>
              </a:ext>
            </a:extLst>
          </p:cNvPr>
          <p:cNvSpPr txBox="1"/>
          <p:nvPr/>
        </p:nvSpPr>
        <p:spPr>
          <a:xfrm>
            <a:off x="6096000" y="1391637"/>
            <a:ext cx="2384371" cy="1200329"/>
          </a:xfrm>
          <a:prstGeom prst="rect">
            <a:avLst/>
          </a:prstGeom>
          <a:solidFill>
            <a:schemeClr val="accent6"/>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GREEN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(Adhocracy)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DO THINGS </a:t>
            </a:r>
            <a:r>
              <a:rPr kumimoji="0" lang="en-US" sz="2400" b="1" i="0" u="none" strike="noStrike" kern="1200" cap="none" spc="0" normalizeH="0" baseline="0" noProof="0">
                <a:ln>
                  <a:noFill/>
                </a:ln>
                <a:solidFill>
                  <a:srgbClr val="70AD47">
                    <a:lumMod val="20000"/>
                    <a:lumOff val="80000"/>
                  </a:srgbClr>
                </a:solidFill>
                <a:effectLst/>
                <a:uLnTx/>
                <a:uFillTx/>
                <a:latin typeface="Calibri" panose="020F0502020204030204"/>
                <a:ea typeface="+mn-ea"/>
                <a:cs typeface="+mn-cs"/>
              </a:rPr>
              <a:t>FIRST</a:t>
            </a:r>
          </a:p>
        </p:txBody>
      </p:sp>
      <p:sp>
        <p:nvSpPr>
          <p:cNvPr id="4" name="TextBox 3">
            <a:extLst>
              <a:ext uri="{FF2B5EF4-FFF2-40B4-BE49-F238E27FC236}">
                <a16:creationId xmlns:a16="http://schemas.microsoft.com/office/drawing/2014/main" id="{14A8DEF7-66C2-1ADB-6881-15ED61DC6CB1}"/>
              </a:ext>
            </a:extLst>
          </p:cNvPr>
          <p:cNvSpPr txBox="1"/>
          <p:nvPr/>
        </p:nvSpPr>
        <p:spPr>
          <a:xfrm rot="2697636">
            <a:off x="7967207" y="882595"/>
            <a:ext cx="129035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CREATE</a:t>
            </a:r>
          </a:p>
        </p:txBody>
      </p:sp>
    </p:spTree>
    <p:extLst>
      <p:ext uri="{BB962C8B-B14F-4D97-AF65-F5344CB8AC3E}">
        <p14:creationId xmlns:p14="http://schemas.microsoft.com/office/powerpoint/2010/main" val="9464171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0B787943-7459-C555-99C4-659B89FFF798}"/>
              </a:ext>
            </a:extLst>
          </p:cNvPr>
          <p:cNvCxnSpPr>
            <a:cxnSpLocks/>
          </p:cNvCxnSpPr>
          <p:nvPr/>
        </p:nvCxnSpPr>
        <p:spPr>
          <a:xfrm>
            <a:off x="2258170" y="3101009"/>
            <a:ext cx="7013051"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DA313D6-24E9-C99E-CDDA-25CD39F82DA8}"/>
              </a:ext>
            </a:extLst>
          </p:cNvPr>
          <p:cNvSpPr txBox="1"/>
          <p:nvPr/>
        </p:nvSpPr>
        <p:spPr>
          <a:xfrm>
            <a:off x="1345548" y="2906605"/>
            <a:ext cx="9126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internal</a:t>
            </a:r>
          </a:p>
        </p:txBody>
      </p:sp>
      <p:sp>
        <p:nvSpPr>
          <p:cNvPr id="9" name="TextBox 8">
            <a:extLst>
              <a:ext uri="{FF2B5EF4-FFF2-40B4-BE49-F238E27FC236}">
                <a16:creationId xmlns:a16="http://schemas.microsoft.com/office/drawing/2014/main" id="{24FC149D-1CA6-B031-6B14-F00A1C66F70F}"/>
              </a:ext>
            </a:extLst>
          </p:cNvPr>
          <p:cNvSpPr txBox="1"/>
          <p:nvPr/>
        </p:nvSpPr>
        <p:spPr>
          <a:xfrm>
            <a:off x="9367962" y="2916343"/>
            <a:ext cx="9520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external</a:t>
            </a:r>
          </a:p>
        </p:txBody>
      </p:sp>
      <p:cxnSp>
        <p:nvCxnSpPr>
          <p:cNvPr id="2" name="Straight Arrow Connector 1">
            <a:extLst>
              <a:ext uri="{FF2B5EF4-FFF2-40B4-BE49-F238E27FC236}">
                <a16:creationId xmlns:a16="http://schemas.microsoft.com/office/drawing/2014/main" id="{BD57ED11-D638-BEC0-5C54-CEB3F6F9B98A}"/>
              </a:ext>
            </a:extLst>
          </p:cNvPr>
          <p:cNvCxnSpPr>
            <a:cxnSpLocks/>
          </p:cNvCxnSpPr>
          <p:nvPr/>
        </p:nvCxnSpPr>
        <p:spPr>
          <a:xfrm flipV="1">
            <a:off x="5693134" y="882595"/>
            <a:ext cx="0" cy="4786685"/>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5AFA801-F38B-57AA-4ED5-B47A67CC56B3}"/>
              </a:ext>
            </a:extLst>
          </p:cNvPr>
          <p:cNvSpPr txBox="1"/>
          <p:nvPr/>
        </p:nvSpPr>
        <p:spPr>
          <a:xfrm>
            <a:off x="5246987" y="513263"/>
            <a:ext cx="8624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flexible</a:t>
            </a:r>
          </a:p>
        </p:txBody>
      </p:sp>
      <p:sp>
        <p:nvSpPr>
          <p:cNvPr id="12" name="TextBox 11">
            <a:extLst>
              <a:ext uri="{FF2B5EF4-FFF2-40B4-BE49-F238E27FC236}">
                <a16:creationId xmlns:a16="http://schemas.microsoft.com/office/drawing/2014/main" id="{633DD807-B2C6-9C67-DEDD-98359E52334A}"/>
              </a:ext>
            </a:extLst>
          </p:cNvPr>
          <p:cNvSpPr txBox="1"/>
          <p:nvPr/>
        </p:nvSpPr>
        <p:spPr>
          <a:xfrm>
            <a:off x="5228434" y="5679018"/>
            <a:ext cx="9187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focused</a:t>
            </a:r>
          </a:p>
        </p:txBody>
      </p:sp>
      <p:sp>
        <p:nvSpPr>
          <p:cNvPr id="3" name="TextBox 2">
            <a:extLst>
              <a:ext uri="{FF2B5EF4-FFF2-40B4-BE49-F238E27FC236}">
                <a16:creationId xmlns:a16="http://schemas.microsoft.com/office/drawing/2014/main" id="{DB0BD543-3500-BC84-A81D-A633517191AC}"/>
              </a:ext>
            </a:extLst>
          </p:cNvPr>
          <p:cNvSpPr txBox="1"/>
          <p:nvPr/>
        </p:nvSpPr>
        <p:spPr>
          <a:xfrm>
            <a:off x="5816336" y="1391637"/>
            <a:ext cx="2985754" cy="120032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GREEN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(Adhocracy)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DO THINGS FIRST</a:t>
            </a:r>
          </a:p>
        </p:txBody>
      </p:sp>
      <p:sp>
        <p:nvSpPr>
          <p:cNvPr id="4" name="TextBox 3">
            <a:extLst>
              <a:ext uri="{FF2B5EF4-FFF2-40B4-BE49-F238E27FC236}">
                <a16:creationId xmlns:a16="http://schemas.microsoft.com/office/drawing/2014/main" id="{496625E8-2031-F55B-0AE5-8EC669DDB660}"/>
              </a:ext>
            </a:extLst>
          </p:cNvPr>
          <p:cNvSpPr txBox="1"/>
          <p:nvPr/>
        </p:nvSpPr>
        <p:spPr>
          <a:xfrm>
            <a:off x="2504927" y="1391637"/>
            <a:ext cx="3065006" cy="1200329"/>
          </a:xfrm>
          <a:prstGeom prst="rect">
            <a:avLst/>
          </a:prstGeom>
          <a:solidFill>
            <a:srgbClr val="FFFF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YELLOW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DO THINGS </a:t>
            </a:r>
            <a:r>
              <a:rPr kumimoji="0" lang="en-US" sz="2400" b="1" i="0" u="none" strike="noStrike" kern="1200" cap="none" spc="0" normalizeH="0" baseline="0" noProof="0">
                <a:ln>
                  <a:noFill/>
                </a:ln>
                <a:solidFill>
                  <a:srgbClr val="FFC000">
                    <a:lumMod val="75000"/>
                  </a:srgbClr>
                </a:solidFill>
                <a:effectLst/>
                <a:uLnTx/>
                <a:uFillTx/>
                <a:latin typeface="Calibri" panose="020F0502020204030204"/>
                <a:ea typeface="+mn-ea"/>
                <a:cs typeface="+mn-cs"/>
              </a:rPr>
              <a:t>TOGETHER</a:t>
            </a:r>
          </a:p>
        </p:txBody>
      </p:sp>
      <p:sp>
        <p:nvSpPr>
          <p:cNvPr id="10" name="TextBox 9">
            <a:extLst>
              <a:ext uri="{FF2B5EF4-FFF2-40B4-BE49-F238E27FC236}">
                <a16:creationId xmlns:a16="http://schemas.microsoft.com/office/drawing/2014/main" id="{0F486B21-5477-9092-9155-11FA741169B1}"/>
              </a:ext>
            </a:extLst>
          </p:cNvPr>
          <p:cNvSpPr txBox="1"/>
          <p:nvPr/>
        </p:nvSpPr>
        <p:spPr>
          <a:xfrm rot="19119817">
            <a:off x="1218717" y="1058873"/>
            <a:ext cx="232602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COLLABORATE</a:t>
            </a:r>
          </a:p>
        </p:txBody>
      </p:sp>
    </p:spTree>
    <p:extLst>
      <p:ext uri="{BB962C8B-B14F-4D97-AF65-F5344CB8AC3E}">
        <p14:creationId xmlns:p14="http://schemas.microsoft.com/office/powerpoint/2010/main" val="25488693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0B787943-7459-C555-99C4-659B89FFF798}"/>
              </a:ext>
            </a:extLst>
          </p:cNvPr>
          <p:cNvCxnSpPr>
            <a:cxnSpLocks/>
          </p:cNvCxnSpPr>
          <p:nvPr/>
        </p:nvCxnSpPr>
        <p:spPr>
          <a:xfrm>
            <a:off x="2258170" y="3101009"/>
            <a:ext cx="7013051"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DA313D6-24E9-C99E-CDDA-25CD39F82DA8}"/>
              </a:ext>
            </a:extLst>
          </p:cNvPr>
          <p:cNvSpPr txBox="1"/>
          <p:nvPr/>
        </p:nvSpPr>
        <p:spPr>
          <a:xfrm>
            <a:off x="1345548" y="2906605"/>
            <a:ext cx="9126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internal</a:t>
            </a:r>
          </a:p>
        </p:txBody>
      </p:sp>
      <p:sp>
        <p:nvSpPr>
          <p:cNvPr id="9" name="TextBox 8">
            <a:extLst>
              <a:ext uri="{FF2B5EF4-FFF2-40B4-BE49-F238E27FC236}">
                <a16:creationId xmlns:a16="http://schemas.microsoft.com/office/drawing/2014/main" id="{24FC149D-1CA6-B031-6B14-F00A1C66F70F}"/>
              </a:ext>
            </a:extLst>
          </p:cNvPr>
          <p:cNvSpPr txBox="1"/>
          <p:nvPr/>
        </p:nvSpPr>
        <p:spPr>
          <a:xfrm>
            <a:off x="9367962" y="2916343"/>
            <a:ext cx="9520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external</a:t>
            </a:r>
          </a:p>
        </p:txBody>
      </p:sp>
      <p:cxnSp>
        <p:nvCxnSpPr>
          <p:cNvPr id="2" name="Straight Arrow Connector 1">
            <a:extLst>
              <a:ext uri="{FF2B5EF4-FFF2-40B4-BE49-F238E27FC236}">
                <a16:creationId xmlns:a16="http://schemas.microsoft.com/office/drawing/2014/main" id="{BD57ED11-D638-BEC0-5C54-CEB3F6F9B98A}"/>
              </a:ext>
            </a:extLst>
          </p:cNvPr>
          <p:cNvCxnSpPr>
            <a:cxnSpLocks/>
          </p:cNvCxnSpPr>
          <p:nvPr/>
        </p:nvCxnSpPr>
        <p:spPr>
          <a:xfrm flipV="1">
            <a:off x="5693134" y="882595"/>
            <a:ext cx="0" cy="4786685"/>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5AFA801-F38B-57AA-4ED5-B47A67CC56B3}"/>
              </a:ext>
            </a:extLst>
          </p:cNvPr>
          <p:cNvSpPr txBox="1"/>
          <p:nvPr/>
        </p:nvSpPr>
        <p:spPr>
          <a:xfrm>
            <a:off x="5246987" y="513263"/>
            <a:ext cx="8624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flexible</a:t>
            </a:r>
          </a:p>
        </p:txBody>
      </p:sp>
      <p:sp>
        <p:nvSpPr>
          <p:cNvPr id="12" name="TextBox 11">
            <a:extLst>
              <a:ext uri="{FF2B5EF4-FFF2-40B4-BE49-F238E27FC236}">
                <a16:creationId xmlns:a16="http://schemas.microsoft.com/office/drawing/2014/main" id="{633DD807-B2C6-9C67-DEDD-98359E52334A}"/>
              </a:ext>
            </a:extLst>
          </p:cNvPr>
          <p:cNvSpPr txBox="1"/>
          <p:nvPr/>
        </p:nvSpPr>
        <p:spPr>
          <a:xfrm>
            <a:off x="5228434" y="5679018"/>
            <a:ext cx="9187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focused</a:t>
            </a:r>
          </a:p>
        </p:txBody>
      </p:sp>
      <p:sp>
        <p:nvSpPr>
          <p:cNvPr id="3" name="TextBox 2">
            <a:extLst>
              <a:ext uri="{FF2B5EF4-FFF2-40B4-BE49-F238E27FC236}">
                <a16:creationId xmlns:a16="http://schemas.microsoft.com/office/drawing/2014/main" id="{DB0BD543-3500-BC84-A81D-A633517191AC}"/>
              </a:ext>
            </a:extLst>
          </p:cNvPr>
          <p:cNvSpPr txBox="1"/>
          <p:nvPr/>
        </p:nvSpPr>
        <p:spPr>
          <a:xfrm>
            <a:off x="5816336" y="1391637"/>
            <a:ext cx="2985754" cy="120032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GREEN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(Adhocracy)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DO THINGS FIRST</a:t>
            </a:r>
          </a:p>
        </p:txBody>
      </p:sp>
      <p:sp>
        <p:nvSpPr>
          <p:cNvPr id="4" name="TextBox 3">
            <a:extLst>
              <a:ext uri="{FF2B5EF4-FFF2-40B4-BE49-F238E27FC236}">
                <a16:creationId xmlns:a16="http://schemas.microsoft.com/office/drawing/2014/main" id="{496625E8-2031-F55B-0AE5-8EC669DDB660}"/>
              </a:ext>
            </a:extLst>
          </p:cNvPr>
          <p:cNvSpPr txBox="1"/>
          <p:nvPr/>
        </p:nvSpPr>
        <p:spPr>
          <a:xfrm>
            <a:off x="2504927" y="1391637"/>
            <a:ext cx="3065006" cy="1200329"/>
          </a:xfrm>
          <a:prstGeom prst="rect">
            <a:avLst/>
          </a:prstGeom>
          <a:solidFill>
            <a:srgbClr val="FFFF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YELLOW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DO THINGS TOGETHER</a:t>
            </a:r>
          </a:p>
        </p:txBody>
      </p:sp>
      <p:sp>
        <p:nvSpPr>
          <p:cNvPr id="6" name="TextBox 5">
            <a:extLst>
              <a:ext uri="{FF2B5EF4-FFF2-40B4-BE49-F238E27FC236}">
                <a16:creationId xmlns:a16="http://schemas.microsoft.com/office/drawing/2014/main" id="{608E2A69-7903-F262-0591-A031D60BBAAC}"/>
              </a:ext>
            </a:extLst>
          </p:cNvPr>
          <p:cNvSpPr txBox="1"/>
          <p:nvPr/>
        </p:nvSpPr>
        <p:spPr>
          <a:xfrm>
            <a:off x="2584179" y="3428496"/>
            <a:ext cx="2985754" cy="1200329"/>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(Hierarchy)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DO THINGS </a:t>
            </a:r>
            <a:r>
              <a:rPr kumimoji="0" lang="en-US" sz="2400" b="1"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rPr>
              <a:t>RIGHT</a:t>
            </a:r>
          </a:p>
        </p:txBody>
      </p:sp>
      <p:sp>
        <p:nvSpPr>
          <p:cNvPr id="10" name="TextBox 9">
            <a:extLst>
              <a:ext uri="{FF2B5EF4-FFF2-40B4-BE49-F238E27FC236}">
                <a16:creationId xmlns:a16="http://schemas.microsoft.com/office/drawing/2014/main" id="{5C2D9684-AE71-E633-7EDD-4B05D08CDA0A}"/>
              </a:ext>
            </a:extLst>
          </p:cNvPr>
          <p:cNvSpPr txBox="1"/>
          <p:nvPr/>
        </p:nvSpPr>
        <p:spPr>
          <a:xfrm rot="2697636">
            <a:off x="1631833" y="4492487"/>
            <a:ext cx="16228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CONTROL</a:t>
            </a:r>
          </a:p>
        </p:txBody>
      </p:sp>
    </p:spTree>
    <p:extLst>
      <p:ext uri="{BB962C8B-B14F-4D97-AF65-F5344CB8AC3E}">
        <p14:creationId xmlns:p14="http://schemas.microsoft.com/office/powerpoint/2010/main" val="1986959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0B787943-7459-C555-99C4-659B89FFF798}"/>
              </a:ext>
            </a:extLst>
          </p:cNvPr>
          <p:cNvCxnSpPr>
            <a:cxnSpLocks/>
          </p:cNvCxnSpPr>
          <p:nvPr/>
        </p:nvCxnSpPr>
        <p:spPr>
          <a:xfrm>
            <a:off x="2258170" y="3101009"/>
            <a:ext cx="7013051"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DA313D6-24E9-C99E-CDDA-25CD39F82DA8}"/>
              </a:ext>
            </a:extLst>
          </p:cNvPr>
          <p:cNvSpPr txBox="1"/>
          <p:nvPr/>
        </p:nvSpPr>
        <p:spPr>
          <a:xfrm>
            <a:off x="1345548" y="2906605"/>
            <a:ext cx="9126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internal</a:t>
            </a:r>
          </a:p>
        </p:txBody>
      </p:sp>
      <p:sp>
        <p:nvSpPr>
          <p:cNvPr id="9" name="TextBox 8">
            <a:extLst>
              <a:ext uri="{FF2B5EF4-FFF2-40B4-BE49-F238E27FC236}">
                <a16:creationId xmlns:a16="http://schemas.microsoft.com/office/drawing/2014/main" id="{24FC149D-1CA6-B031-6B14-F00A1C66F70F}"/>
              </a:ext>
            </a:extLst>
          </p:cNvPr>
          <p:cNvSpPr txBox="1"/>
          <p:nvPr/>
        </p:nvSpPr>
        <p:spPr>
          <a:xfrm>
            <a:off x="9367962" y="2916343"/>
            <a:ext cx="9520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external</a:t>
            </a:r>
          </a:p>
        </p:txBody>
      </p:sp>
      <p:cxnSp>
        <p:nvCxnSpPr>
          <p:cNvPr id="2" name="Straight Arrow Connector 1">
            <a:extLst>
              <a:ext uri="{FF2B5EF4-FFF2-40B4-BE49-F238E27FC236}">
                <a16:creationId xmlns:a16="http://schemas.microsoft.com/office/drawing/2014/main" id="{BD57ED11-D638-BEC0-5C54-CEB3F6F9B98A}"/>
              </a:ext>
            </a:extLst>
          </p:cNvPr>
          <p:cNvCxnSpPr>
            <a:cxnSpLocks/>
          </p:cNvCxnSpPr>
          <p:nvPr/>
        </p:nvCxnSpPr>
        <p:spPr>
          <a:xfrm flipV="1">
            <a:off x="5693134" y="882595"/>
            <a:ext cx="0" cy="4786685"/>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5AFA801-F38B-57AA-4ED5-B47A67CC56B3}"/>
              </a:ext>
            </a:extLst>
          </p:cNvPr>
          <p:cNvSpPr txBox="1"/>
          <p:nvPr/>
        </p:nvSpPr>
        <p:spPr>
          <a:xfrm>
            <a:off x="5246987" y="513263"/>
            <a:ext cx="8624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flexible</a:t>
            </a:r>
          </a:p>
        </p:txBody>
      </p:sp>
      <p:sp>
        <p:nvSpPr>
          <p:cNvPr id="12" name="TextBox 11">
            <a:extLst>
              <a:ext uri="{FF2B5EF4-FFF2-40B4-BE49-F238E27FC236}">
                <a16:creationId xmlns:a16="http://schemas.microsoft.com/office/drawing/2014/main" id="{633DD807-B2C6-9C67-DEDD-98359E52334A}"/>
              </a:ext>
            </a:extLst>
          </p:cNvPr>
          <p:cNvSpPr txBox="1"/>
          <p:nvPr/>
        </p:nvSpPr>
        <p:spPr>
          <a:xfrm>
            <a:off x="5228434" y="5679018"/>
            <a:ext cx="9187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focused</a:t>
            </a:r>
          </a:p>
        </p:txBody>
      </p:sp>
      <p:sp>
        <p:nvSpPr>
          <p:cNvPr id="3" name="TextBox 2">
            <a:extLst>
              <a:ext uri="{FF2B5EF4-FFF2-40B4-BE49-F238E27FC236}">
                <a16:creationId xmlns:a16="http://schemas.microsoft.com/office/drawing/2014/main" id="{DB0BD543-3500-BC84-A81D-A633517191AC}"/>
              </a:ext>
            </a:extLst>
          </p:cNvPr>
          <p:cNvSpPr txBox="1"/>
          <p:nvPr/>
        </p:nvSpPr>
        <p:spPr>
          <a:xfrm>
            <a:off x="5816336" y="1391637"/>
            <a:ext cx="2985754" cy="120032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GREEN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(Adhocracy)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DO THINGS FIRST</a:t>
            </a:r>
          </a:p>
        </p:txBody>
      </p:sp>
      <p:sp>
        <p:nvSpPr>
          <p:cNvPr id="4" name="TextBox 3">
            <a:extLst>
              <a:ext uri="{FF2B5EF4-FFF2-40B4-BE49-F238E27FC236}">
                <a16:creationId xmlns:a16="http://schemas.microsoft.com/office/drawing/2014/main" id="{496625E8-2031-F55B-0AE5-8EC669DDB660}"/>
              </a:ext>
            </a:extLst>
          </p:cNvPr>
          <p:cNvSpPr txBox="1"/>
          <p:nvPr/>
        </p:nvSpPr>
        <p:spPr>
          <a:xfrm>
            <a:off x="2504927" y="1391637"/>
            <a:ext cx="3065006" cy="1200329"/>
          </a:xfrm>
          <a:prstGeom prst="rect">
            <a:avLst/>
          </a:prstGeom>
          <a:solidFill>
            <a:srgbClr val="FFFF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YELLOW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DO THINGS TOGETHER</a:t>
            </a:r>
          </a:p>
        </p:txBody>
      </p:sp>
      <p:sp>
        <p:nvSpPr>
          <p:cNvPr id="6" name="TextBox 5">
            <a:extLst>
              <a:ext uri="{FF2B5EF4-FFF2-40B4-BE49-F238E27FC236}">
                <a16:creationId xmlns:a16="http://schemas.microsoft.com/office/drawing/2014/main" id="{608E2A69-7903-F262-0591-A031D60BBAAC}"/>
              </a:ext>
            </a:extLst>
          </p:cNvPr>
          <p:cNvSpPr txBox="1"/>
          <p:nvPr/>
        </p:nvSpPr>
        <p:spPr>
          <a:xfrm>
            <a:off x="2584179" y="3428496"/>
            <a:ext cx="2985754" cy="1200329"/>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(Hierarchy)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DO THINGS RIGHT</a:t>
            </a:r>
          </a:p>
        </p:txBody>
      </p:sp>
      <p:sp>
        <p:nvSpPr>
          <p:cNvPr id="7" name="TextBox 6">
            <a:extLst>
              <a:ext uri="{FF2B5EF4-FFF2-40B4-BE49-F238E27FC236}">
                <a16:creationId xmlns:a16="http://schemas.microsoft.com/office/drawing/2014/main" id="{6B0F6E19-DAE9-E4D2-3492-C0120A66625E}"/>
              </a:ext>
            </a:extLst>
          </p:cNvPr>
          <p:cNvSpPr txBox="1"/>
          <p:nvPr/>
        </p:nvSpPr>
        <p:spPr>
          <a:xfrm>
            <a:off x="5816336" y="3428496"/>
            <a:ext cx="2985754" cy="120032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BLUE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(Market)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DO THINGS </a:t>
            </a:r>
            <a:r>
              <a:rPr kumimoji="0" lang="en-US" sz="2400" b="1" i="0" u="none" strike="noStrike" kern="1200" cap="none" spc="0" normalizeH="0" baseline="0" noProof="0">
                <a:ln>
                  <a:noFill/>
                </a:ln>
                <a:solidFill>
                  <a:srgbClr val="4472C4">
                    <a:lumMod val="20000"/>
                    <a:lumOff val="80000"/>
                  </a:srgbClr>
                </a:solidFill>
                <a:effectLst/>
                <a:uLnTx/>
                <a:uFillTx/>
                <a:latin typeface="Calibri" panose="020F0502020204030204"/>
                <a:ea typeface="+mn-ea"/>
                <a:cs typeface="+mn-cs"/>
              </a:rPr>
              <a:t>FAST</a:t>
            </a:r>
          </a:p>
        </p:txBody>
      </p:sp>
      <p:sp>
        <p:nvSpPr>
          <p:cNvPr id="10" name="TextBox 9">
            <a:extLst>
              <a:ext uri="{FF2B5EF4-FFF2-40B4-BE49-F238E27FC236}">
                <a16:creationId xmlns:a16="http://schemas.microsoft.com/office/drawing/2014/main" id="{0FFF1BC5-4A7F-B06C-CB49-D1CFA23A1D0C}"/>
              </a:ext>
            </a:extLst>
          </p:cNvPr>
          <p:cNvSpPr txBox="1"/>
          <p:nvPr/>
        </p:nvSpPr>
        <p:spPr>
          <a:xfrm rot="19119817">
            <a:off x="8101701" y="4548770"/>
            <a:ext cx="164718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COMPETE</a:t>
            </a:r>
          </a:p>
        </p:txBody>
      </p:sp>
    </p:spTree>
    <p:extLst>
      <p:ext uri="{BB962C8B-B14F-4D97-AF65-F5344CB8AC3E}">
        <p14:creationId xmlns:p14="http://schemas.microsoft.com/office/powerpoint/2010/main" val="11573369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870D54-3853-95D3-1DCC-C48B71E09E7C}"/>
              </a:ext>
            </a:extLst>
          </p:cNvPr>
          <p:cNvPicPr>
            <a:picLocks noChangeAspect="1"/>
          </p:cNvPicPr>
          <p:nvPr/>
        </p:nvPicPr>
        <p:blipFill>
          <a:blip r:embed="rId3"/>
          <a:stretch>
            <a:fillRect/>
          </a:stretch>
        </p:blipFill>
        <p:spPr>
          <a:xfrm>
            <a:off x="0" y="0"/>
            <a:ext cx="12191999" cy="6858000"/>
          </a:xfrm>
          <a:prstGeom prst="rect">
            <a:avLst/>
          </a:prstGeom>
        </p:spPr>
      </p:pic>
      <p:sp>
        <p:nvSpPr>
          <p:cNvPr id="3" name="Rectangle 2">
            <a:extLst>
              <a:ext uri="{FF2B5EF4-FFF2-40B4-BE49-F238E27FC236}">
                <a16:creationId xmlns:a16="http://schemas.microsoft.com/office/drawing/2014/main" id="{DD10148D-7024-7E79-4350-A2C08229C658}"/>
              </a:ext>
            </a:extLst>
          </p:cNvPr>
          <p:cNvSpPr/>
          <p:nvPr/>
        </p:nvSpPr>
        <p:spPr>
          <a:xfrm>
            <a:off x="0" y="0"/>
            <a:ext cx="5406013" cy="124599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1275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0B787943-7459-C555-99C4-659B89FFF798}"/>
              </a:ext>
            </a:extLst>
          </p:cNvPr>
          <p:cNvCxnSpPr>
            <a:cxnSpLocks/>
          </p:cNvCxnSpPr>
          <p:nvPr/>
        </p:nvCxnSpPr>
        <p:spPr>
          <a:xfrm>
            <a:off x="2258170" y="3101009"/>
            <a:ext cx="7013051"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DA313D6-24E9-C99E-CDDA-25CD39F82DA8}"/>
              </a:ext>
            </a:extLst>
          </p:cNvPr>
          <p:cNvSpPr txBox="1"/>
          <p:nvPr/>
        </p:nvSpPr>
        <p:spPr>
          <a:xfrm>
            <a:off x="1345548" y="2906605"/>
            <a:ext cx="9126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internal</a:t>
            </a:r>
          </a:p>
        </p:txBody>
      </p:sp>
      <p:sp>
        <p:nvSpPr>
          <p:cNvPr id="9" name="TextBox 8">
            <a:extLst>
              <a:ext uri="{FF2B5EF4-FFF2-40B4-BE49-F238E27FC236}">
                <a16:creationId xmlns:a16="http://schemas.microsoft.com/office/drawing/2014/main" id="{24FC149D-1CA6-B031-6B14-F00A1C66F70F}"/>
              </a:ext>
            </a:extLst>
          </p:cNvPr>
          <p:cNvSpPr txBox="1"/>
          <p:nvPr/>
        </p:nvSpPr>
        <p:spPr>
          <a:xfrm>
            <a:off x="9367962" y="2916343"/>
            <a:ext cx="9520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external</a:t>
            </a:r>
          </a:p>
        </p:txBody>
      </p:sp>
      <p:cxnSp>
        <p:nvCxnSpPr>
          <p:cNvPr id="2" name="Straight Arrow Connector 1">
            <a:extLst>
              <a:ext uri="{FF2B5EF4-FFF2-40B4-BE49-F238E27FC236}">
                <a16:creationId xmlns:a16="http://schemas.microsoft.com/office/drawing/2014/main" id="{BD57ED11-D638-BEC0-5C54-CEB3F6F9B98A}"/>
              </a:ext>
            </a:extLst>
          </p:cNvPr>
          <p:cNvCxnSpPr>
            <a:cxnSpLocks/>
          </p:cNvCxnSpPr>
          <p:nvPr/>
        </p:nvCxnSpPr>
        <p:spPr>
          <a:xfrm flipV="1">
            <a:off x="5693134" y="882595"/>
            <a:ext cx="0" cy="4786685"/>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5AFA801-F38B-57AA-4ED5-B47A67CC56B3}"/>
              </a:ext>
            </a:extLst>
          </p:cNvPr>
          <p:cNvSpPr txBox="1"/>
          <p:nvPr/>
        </p:nvSpPr>
        <p:spPr>
          <a:xfrm>
            <a:off x="5246987" y="513263"/>
            <a:ext cx="8624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flexible</a:t>
            </a:r>
          </a:p>
        </p:txBody>
      </p:sp>
      <p:sp>
        <p:nvSpPr>
          <p:cNvPr id="12" name="TextBox 11">
            <a:extLst>
              <a:ext uri="{FF2B5EF4-FFF2-40B4-BE49-F238E27FC236}">
                <a16:creationId xmlns:a16="http://schemas.microsoft.com/office/drawing/2014/main" id="{633DD807-B2C6-9C67-DEDD-98359E52334A}"/>
              </a:ext>
            </a:extLst>
          </p:cNvPr>
          <p:cNvSpPr txBox="1"/>
          <p:nvPr/>
        </p:nvSpPr>
        <p:spPr>
          <a:xfrm>
            <a:off x="5228434" y="5679018"/>
            <a:ext cx="9187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focused</a:t>
            </a:r>
          </a:p>
        </p:txBody>
      </p:sp>
      <p:sp>
        <p:nvSpPr>
          <p:cNvPr id="3" name="TextBox 2">
            <a:extLst>
              <a:ext uri="{FF2B5EF4-FFF2-40B4-BE49-F238E27FC236}">
                <a16:creationId xmlns:a16="http://schemas.microsoft.com/office/drawing/2014/main" id="{DB0BD543-3500-BC84-A81D-A633517191AC}"/>
              </a:ext>
            </a:extLst>
          </p:cNvPr>
          <p:cNvSpPr txBox="1"/>
          <p:nvPr/>
        </p:nvSpPr>
        <p:spPr>
          <a:xfrm>
            <a:off x="5816336" y="1391637"/>
            <a:ext cx="2985754" cy="1569660"/>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What haven’t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we tried yet?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96625E8-2031-F55B-0AE5-8EC669DDB660}"/>
              </a:ext>
            </a:extLst>
          </p:cNvPr>
          <p:cNvSpPr txBox="1"/>
          <p:nvPr/>
        </p:nvSpPr>
        <p:spPr>
          <a:xfrm>
            <a:off x="2499305" y="1381477"/>
            <a:ext cx="3003450" cy="1569660"/>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How can we support each other?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08E2A69-7903-F262-0591-A031D60BBAAC}"/>
              </a:ext>
            </a:extLst>
          </p:cNvPr>
          <p:cNvSpPr txBox="1"/>
          <p:nvPr/>
        </p:nvSpPr>
        <p:spPr>
          <a:xfrm>
            <a:off x="2584179" y="3276096"/>
            <a:ext cx="2985754" cy="1569660"/>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How can we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more efficient?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B0F6E19-DAE9-E4D2-3492-C0120A66625E}"/>
              </a:ext>
            </a:extLst>
          </p:cNvPr>
          <p:cNvSpPr txBox="1"/>
          <p:nvPr/>
        </p:nvSpPr>
        <p:spPr>
          <a:xfrm>
            <a:off x="5816336" y="3276096"/>
            <a:ext cx="2985754" cy="1569660"/>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libri" panose="020F0502020204030204"/>
                <a:ea typeface="+mn-ea"/>
                <a:cs typeface="+mn-cs"/>
              </a:rPr>
              <a:t>How can we outperform the rest?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833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0B787943-7459-C555-99C4-659B89FFF798}"/>
              </a:ext>
            </a:extLst>
          </p:cNvPr>
          <p:cNvCxnSpPr>
            <a:cxnSpLocks/>
          </p:cNvCxnSpPr>
          <p:nvPr/>
        </p:nvCxnSpPr>
        <p:spPr>
          <a:xfrm>
            <a:off x="2258170" y="3101009"/>
            <a:ext cx="7013051"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DA313D6-24E9-C99E-CDDA-25CD39F82DA8}"/>
              </a:ext>
            </a:extLst>
          </p:cNvPr>
          <p:cNvSpPr txBox="1"/>
          <p:nvPr/>
        </p:nvSpPr>
        <p:spPr>
          <a:xfrm>
            <a:off x="1345548" y="2906605"/>
            <a:ext cx="9126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internal</a:t>
            </a:r>
          </a:p>
        </p:txBody>
      </p:sp>
      <p:sp>
        <p:nvSpPr>
          <p:cNvPr id="9" name="TextBox 8">
            <a:extLst>
              <a:ext uri="{FF2B5EF4-FFF2-40B4-BE49-F238E27FC236}">
                <a16:creationId xmlns:a16="http://schemas.microsoft.com/office/drawing/2014/main" id="{24FC149D-1CA6-B031-6B14-F00A1C66F70F}"/>
              </a:ext>
            </a:extLst>
          </p:cNvPr>
          <p:cNvSpPr txBox="1"/>
          <p:nvPr/>
        </p:nvSpPr>
        <p:spPr>
          <a:xfrm>
            <a:off x="9367962" y="2916343"/>
            <a:ext cx="9520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external</a:t>
            </a:r>
          </a:p>
        </p:txBody>
      </p:sp>
      <p:cxnSp>
        <p:nvCxnSpPr>
          <p:cNvPr id="2" name="Straight Arrow Connector 1">
            <a:extLst>
              <a:ext uri="{FF2B5EF4-FFF2-40B4-BE49-F238E27FC236}">
                <a16:creationId xmlns:a16="http://schemas.microsoft.com/office/drawing/2014/main" id="{BD57ED11-D638-BEC0-5C54-CEB3F6F9B98A}"/>
              </a:ext>
            </a:extLst>
          </p:cNvPr>
          <p:cNvCxnSpPr>
            <a:cxnSpLocks/>
          </p:cNvCxnSpPr>
          <p:nvPr/>
        </p:nvCxnSpPr>
        <p:spPr>
          <a:xfrm flipV="1">
            <a:off x="5693134" y="882595"/>
            <a:ext cx="0" cy="4786685"/>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5AFA801-F38B-57AA-4ED5-B47A67CC56B3}"/>
              </a:ext>
            </a:extLst>
          </p:cNvPr>
          <p:cNvSpPr txBox="1"/>
          <p:nvPr/>
        </p:nvSpPr>
        <p:spPr>
          <a:xfrm>
            <a:off x="5246987" y="513263"/>
            <a:ext cx="8624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flexible</a:t>
            </a:r>
          </a:p>
        </p:txBody>
      </p:sp>
      <p:sp>
        <p:nvSpPr>
          <p:cNvPr id="12" name="TextBox 11">
            <a:extLst>
              <a:ext uri="{FF2B5EF4-FFF2-40B4-BE49-F238E27FC236}">
                <a16:creationId xmlns:a16="http://schemas.microsoft.com/office/drawing/2014/main" id="{633DD807-B2C6-9C67-DEDD-98359E52334A}"/>
              </a:ext>
            </a:extLst>
          </p:cNvPr>
          <p:cNvSpPr txBox="1"/>
          <p:nvPr/>
        </p:nvSpPr>
        <p:spPr>
          <a:xfrm>
            <a:off x="5228434" y="5679018"/>
            <a:ext cx="9187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focused</a:t>
            </a:r>
          </a:p>
        </p:txBody>
      </p:sp>
      <p:sp>
        <p:nvSpPr>
          <p:cNvPr id="3" name="TextBox 2">
            <a:extLst>
              <a:ext uri="{FF2B5EF4-FFF2-40B4-BE49-F238E27FC236}">
                <a16:creationId xmlns:a16="http://schemas.microsoft.com/office/drawing/2014/main" id="{DB0BD543-3500-BC84-A81D-A633517191AC}"/>
              </a:ext>
            </a:extLst>
          </p:cNvPr>
          <p:cNvSpPr txBox="1"/>
          <p:nvPr/>
        </p:nvSpPr>
        <p:spPr>
          <a:xfrm>
            <a:off x="5816336" y="1391637"/>
            <a:ext cx="2985754" cy="120032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GREEN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(Adhocracy)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DO THINGS FIRST</a:t>
            </a:r>
          </a:p>
        </p:txBody>
      </p:sp>
      <p:sp>
        <p:nvSpPr>
          <p:cNvPr id="4" name="TextBox 3">
            <a:extLst>
              <a:ext uri="{FF2B5EF4-FFF2-40B4-BE49-F238E27FC236}">
                <a16:creationId xmlns:a16="http://schemas.microsoft.com/office/drawing/2014/main" id="{496625E8-2031-F55B-0AE5-8EC669DDB660}"/>
              </a:ext>
            </a:extLst>
          </p:cNvPr>
          <p:cNvSpPr txBox="1"/>
          <p:nvPr/>
        </p:nvSpPr>
        <p:spPr>
          <a:xfrm>
            <a:off x="2504927" y="1391637"/>
            <a:ext cx="3065006" cy="1200329"/>
          </a:xfrm>
          <a:prstGeom prst="rect">
            <a:avLst/>
          </a:prstGeom>
          <a:solidFill>
            <a:srgbClr val="FFFF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YELLOW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DO THINGS TOGETHER</a:t>
            </a:r>
          </a:p>
        </p:txBody>
      </p:sp>
      <p:sp>
        <p:nvSpPr>
          <p:cNvPr id="6" name="TextBox 5">
            <a:extLst>
              <a:ext uri="{FF2B5EF4-FFF2-40B4-BE49-F238E27FC236}">
                <a16:creationId xmlns:a16="http://schemas.microsoft.com/office/drawing/2014/main" id="{608E2A69-7903-F262-0591-A031D60BBAAC}"/>
              </a:ext>
            </a:extLst>
          </p:cNvPr>
          <p:cNvSpPr txBox="1"/>
          <p:nvPr/>
        </p:nvSpPr>
        <p:spPr>
          <a:xfrm>
            <a:off x="2584179" y="3428496"/>
            <a:ext cx="2985754" cy="1200329"/>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(Hierarchy)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DO THINGS RIGHT</a:t>
            </a:r>
          </a:p>
        </p:txBody>
      </p:sp>
      <p:sp>
        <p:nvSpPr>
          <p:cNvPr id="7" name="TextBox 6">
            <a:extLst>
              <a:ext uri="{FF2B5EF4-FFF2-40B4-BE49-F238E27FC236}">
                <a16:creationId xmlns:a16="http://schemas.microsoft.com/office/drawing/2014/main" id="{6B0F6E19-DAE9-E4D2-3492-C0120A66625E}"/>
              </a:ext>
            </a:extLst>
          </p:cNvPr>
          <p:cNvSpPr txBox="1"/>
          <p:nvPr/>
        </p:nvSpPr>
        <p:spPr>
          <a:xfrm>
            <a:off x="5816336" y="3428496"/>
            <a:ext cx="2985754" cy="120032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libri" panose="020F0502020204030204"/>
                <a:ea typeface="+mn-ea"/>
                <a:cs typeface="+mn-cs"/>
              </a:rPr>
              <a:t>BLUE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libri" panose="020F0502020204030204"/>
                <a:ea typeface="+mn-ea"/>
                <a:cs typeface="+mn-cs"/>
              </a:rPr>
              <a:t>(Market)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libri" panose="020F0502020204030204"/>
                <a:ea typeface="+mn-ea"/>
                <a:cs typeface="+mn-cs"/>
              </a:rPr>
              <a:t>DO THINGS FAST</a:t>
            </a:r>
          </a:p>
        </p:txBody>
      </p:sp>
      <p:sp>
        <p:nvSpPr>
          <p:cNvPr id="13" name="Arrow: Quad 12">
            <a:extLst>
              <a:ext uri="{FF2B5EF4-FFF2-40B4-BE49-F238E27FC236}">
                <a16:creationId xmlns:a16="http://schemas.microsoft.com/office/drawing/2014/main" id="{D2544237-1557-8F94-8FFD-FE556F5926CC}"/>
              </a:ext>
            </a:extLst>
          </p:cNvPr>
          <p:cNvSpPr/>
          <p:nvPr/>
        </p:nvSpPr>
        <p:spPr>
          <a:xfrm rot="2697731">
            <a:off x="4131865" y="1580912"/>
            <a:ext cx="3175460" cy="3175460"/>
          </a:xfrm>
          <a:prstGeom prst="quadArrow">
            <a:avLst>
              <a:gd name="adj1" fmla="val 17380"/>
              <a:gd name="adj2" fmla="val 22500"/>
              <a:gd name="adj3" fmla="val 16287"/>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2DAEF0A-086E-8B66-F5DC-518CB686659E}"/>
              </a:ext>
            </a:extLst>
          </p:cNvPr>
          <p:cNvSpPr txBox="1"/>
          <p:nvPr/>
        </p:nvSpPr>
        <p:spPr>
          <a:xfrm rot="2652484">
            <a:off x="4683702" y="2769159"/>
            <a:ext cx="199509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Calibri" panose="020F0502020204030204"/>
                <a:ea typeface="+mn-ea"/>
                <a:cs typeface="+mn-cs"/>
              </a:rPr>
              <a:t>FRICTION</a:t>
            </a:r>
            <a:endParaRPr kumimoji="0" lang="en-US" sz="3200" b="1" i="0" u="none" strike="noStrike" kern="1200" cap="none" spc="0" normalizeH="0" baseline="0" noProof="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0827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0B787943-7459-C555-99C4-659B89FFF798}"/>
              </a:ext>
            </a:extLst>
          </p:cNvPr>
          <p:cNvCxnSpPr>
            <a:cxnSpLocks/>
          </p:cNvCxnSpPr>
          <p:nvPr/>
        </p:nvCxnSpPr>
        <p:spPr>
          <a:xfrm>
            <a:off x="2258170" y="3101009"/>
            <a:ext cx="7013051"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DA313D6-24E9-C99E-CDDA-25CD39F82DA8}"/>
              </a:ext>
            </a:extLst>
          </p:cNvPr>
          <p:cNvSpPr txBox="1"/>
          <p:nvPr/>
        </p:nvSpPr>
        <p:spPr>
          <a:xfrm>
            <a:off x="1345548" y="2906605"/>
            <a:ext cx="9126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internal</a:t>
            </a:r>
          </a:p>
        </p:txBody>
      </p:sp>
      <p:sp>
        <p:nvSpPr>
          <p:cNvPr id="9" name="TextBox 8">
            <a:extLst>
              <a:ext uri="{FF2B5EF4-FFF2-40B4-BE49-F238E27FC236}">
                <a16:creationId xmlns:a16="http://schemas.microsoft.com/office/drawing/2014/main" id="{24FC149D-1CA6-B031-6B14-F00A1C66F70F}"/>
              </a:ext>
            </a:extLst>
          </p:cNvPr>
          <p:cNvSpPr txBox="1"/>
          <p:nvPr/>
        </p:nvSpPr>
        <p:spPr>
          <a:xfrm>
            <a:off x="9367962" y="2916343"/>
            <a:ext cx="9520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external</a:t>
            </a:r>
          </a:p>
        </p:txBody>
      </p:sp>
      <p:cxnSp>
        <p:nvCxnSpPr>
          <p:cNvPr id="2" name="Straight Arrow Connector 1">
            <a:extLst>
              <a:ext uri="{FF2B5EF4-FFF2-40B4-BE49-F238E27FC236}">
                <a16:creationId xmlns:a16="http://schemas.microsoft.com/office/drawing/2014/main" id="{BD57ED11-D638-BEC0-5C54-CEB3F6F9B98A}"/>
              </a:ext>
            </a:extLst>
          </p:cNvPr>
          <p:cNvCxnSpPr>
            <a:cxnSpLocks/>
          </p:cNvCxnSpPr>
          <p:nvPr/>
        </p:nvCxnSpPr>
        <p:spPr>
          <a:xfrm flipV="1">
            <a:off x="5693134" y="882595"/>
            <a:ext cx="0" cy="4786685"/>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5AFA801-F38B-57AA-4ED5-B47A67CC56B3}"/>
              </a:ext>
            </a:extLst>
          </p:cNvPr>
          <p:cNvSpPr txBox="1"/>
          <p:nvPr/>
        </p:nvSpPr>
        <p:spPr>
          <a:xfrm>
            <a:off x="5246987" y="513263"/>
            <a:ext cx="8624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flexible</a:t>
            </a:r>
          </a:p>
        </p:txBody>
      </p:sp>
      <p:sp>
        <p:nvSpPr>
          <p:cNvPr id="12" name="TextBox 11">
            <a:extLst>
              <a:ext uri="{FF2B5EF4-FFF2-40B4-BE49-F238E27FC236}">
                <a16:creationId xmlns:a16="http://schemas.microsoft.com/office/drawing/2014/main" id="{633DD807-B2C6-9C67-DEDD-98359E52334A}"/>
              </a:ext>
            </a:extLst>
          </p:cNvPr>
          <p:cNvSpPr txBox="1"/>
          <p:nvPr/>
        </p:nvSpPr>
        <p:spPr>
          <a:xfrm>
            <a:off x="5228434" y="5679018"/>
            <a:ext cx="9187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focused</a:t>
            </a:r>
          </a:p>
        </p:txBody>
      </p:sp>
      <p:sp>
        <p:nvSpPr>
          <p:cNvPr id="3" name="TextBox 2">
            <a:extLst>
              <a:ext uri="{FF2B5EF4-FFF2-40B4-BE49-F238E27FC236}">
                <a16:creationId xmlns:a16="http://schemas.microsoft.com/office/drawing/2014/main" id="{DB0BD543-3500-BC84-A81D-A633517191AC}"/>
              </a:ext>
            </a:extLst>
          </p:cNvPr>
          <p:cNvSpPr txBox="1"/>
          <p:nvPr/>
        </p:nvSpPr>
        <p:spPr>
          <a:xfrm>
            <a:off x="5816336" y="1391637"/>
            <a:ext cx="2985754" cy="120032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GREEN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(Adhocracy)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DO THINGS FIRST</a:t>
            </a:r>
          </a:p>
        </p:txBody>
      </p:sp>
      <p:sp>
        <p:nvSpPr>
          <p:cNvPr id="4" name="TextBox 3">
            <a:extLst>
              <a:ext uri="{FF2B5EF4-FFF2-40B4-BE49-F238E27FC236}">
                <a16:creationId xmlns:a16="http://schemas.microsoft.com/office/drawing/2014/main" id="{496625E8-2031-F55B-0AE5-8EC669DDB660}"/>
              </a:ext>
            </a:extLst>
          </p:cNvPr>
          <p:cNvSpPr txBox="1"/>
          <p:nvPr/>
        </p:nvSpPr>
        <p:spPr>
          <a:xfrm>
            <a:off x="2504927" y="1391637"/>
            <a:ext cx="3065006" cy="1200329"/>
          </a:xfrm>
          <a:prstGeom prst="rect">
            <a:avLst/>
          </a:prstGeom>
          <a:solidFill>
            <a:srgbClr val="FFFF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YELLOW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DO THINGS TOGETHER</a:t>
            </a:r>
          </a:p>
        </p:txBody>
      </p:sp>
      <p:sp>
        <p:nvSpPr>
          <p:cNvPr id="6" name="TextBox 5">
            <a:extLst>
              <a:ext uri="{FF2B5EF4-FFF2-40B4-BE49-F238E27FC236}">
                <a16:creationId xmlns:a16="http://schemas.microsoft.com/office/drawing/2014/main" id="{608E2A69-7903-F262-0591-A031D60BBAAC}"/>
              </a:ext>
            </a:extLst>
          </p:cNvPr>
          <p:cNvSpPr txBox="1"/>
          <p:nvPr/>
        </p:nvSpPr>
        <p:spPr>
          <a:xfrm>
            <a:off x="2584179" y="3428496"/>
            <a:ext cx="2985754" cy="1200329"/>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(Hierarchy)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DO THINGS RIGHT</a:t>
            </a:r>
          </a:p>
        </p:txBody>
      </p:sp>
      <p:sp>
        <p:nvSpPr>
          <p:cNvPr id="7" name="TextBox 6">
            <a:extLst>
              <a:ext uri="{FF2B5EF4-FFF2-40B4-BE49-F238E27FC236}">
                <a16:creationId xmlns:a16="http://schemas.microsoft.com/office/drawing/2014/main" id="{6B0F6E19-DAE9-E4D2-3492-C0120A66625E}"/>
              </a:ext>
            </a:extLst>
          </p:cNvPr>
          <p:cNvSpPr txBox="1"/>
          <p:nvPr/>
        </p:nvSpPr>
        <p:spPr>
          <a:xfrm>
            <a:off x="5816336" y="3428496"/>
            <a:ext cx="2985754" cy="1200329"/>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libri" panose="020F0502020204030204"/>
                <a:ea typeface="+mn-ea"/>
                <a:cs typeface="+mn-cs"/>
              </a:rPr>
              <a:t>BLUE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libri" panose="020F0502020204030204"/>
                <a:ea typeface="+mn-ea"/>
                <a:cs typeface="+mn-cs"/>
              </a:rPr>
              <a:t>(Market)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libri" panose="020F0502020204030204"/>
                <a:ea typeface="+mn-ea"/>
                <a:cs typeface="+mn-cs"/>
              </a:rPr>
              <a:t>DO THINGS FAST</a:t>
            </a:r>
          </a:p>
        </p:txBody>
      </p:sp>
      <p:sp>
        <p:nvSpPr>
          <p:cNvPr id="10" name="Arrow: Quad 9">
            <a:extLst>
              <a:ext uri="{FF2B5EF4-FFF2-40B4-BE49-F238E27FC236}">
                <a16:creationId xmlns:a16="http://schemas.microsoft.com/office/drawing/2014/main" id="{EBDDC54A-7D08-8A1F-197C-FCAD8910DEF1}"/>
              </a:ext>
            </a:extLst>
          </p:cNvPr>
          <p:cNvSpPr/>
          <p:nvPr/>
        </p:nvSpPr>
        <p:spPr>
          <a:xfrm rot="2697731">
            <a:off x="4131865" y="1580912"/>
            <a:ext cx="3175460" cy="3175460"/>
          </a:xfrm>
          <a:prstGeom prst="quadArrow">
            <a:avLst>
              <a:gd name="adj1" fmla="val 17380"/>
              <a:gd name="adj2" fmla="val 22500"/>
              <a:gd name="adj3" fmla="val 16287"/>
            </a:avLst>
          </a:prstGeom>
          <a:solidFill>
            <a:schemeClr val="accent5">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2DAEF0A-086E-8B66-F5DC-518CB686659E}"/>
              </a:ext>
            </a:extLst>
          </p:cNvPr>
          <p:cNvSpPr txBox="1"/>
          <p:nvPr/>
        </p:nvSpPr>
        <p:spPr>
          <a:xfrm rot="2652484">
            <a:off x="4472041" y="2769159"/>
            <a:ext cx="241841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Calibri" panose="020F0502020204030204"/>
                <a:ea typeface="+mn-ea"/>
                <a:cs typeface="+mn-cs"/>
              </a:rPr>
              <a:t>partnership</a:t>
            </a:r>
          </a:p>
        </p:txBody>
      </p:sp>
    </p:spTree>
    <p:extLst>
      <p:ext uri="{BB962C8B-B14F-4D97-AF65-F5344CB8AC3E}">
        <p14:creationId xmlns:p14="http://schemas.microsoft.com/office/powerpoint/2010/main" val="36372311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Screen Shot 2017-07-14 at 3.12.20 PM.png" descr="Screen Shot 2017-07-14 at 3.12.20 PM.png">
            <a:extLst>
              <a:ext uri="{FF2B5EF4-FFF2-40B4-BE49-F238E27FC236}">
                <a16:creationId xmlns:a16="http://schemas.microsoft.com/office/drawing/2014/main" id="{CB2FB6D3-B6CA-4585-5B71-9F6B18E84DC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175" y="3175"/>
            <a:ext cx="12119508" cy="647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55134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0B787943-7459-C555-99C4-659B89FFF798}"/>
              </a:ext>
            </a:extLst>
          </p:cNvPr>
          <p:cNvCxnSpPr>
            <a:cxnSpLocks/>
          </p:cNvCxnSpPr>
          <p:nvPr/>
        </p:nvCxnSpPr>
        <p:spPr>
          <a:xfrm>
            <a:off x="2258170" y="3101009"/>
            <a:ext cx="7013051"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DA313D6-24E9-C99E-CDDA-25CD39F82DA8}"/>
              </a:ext>
            </a:extLst>
          </p:cNvPr>
          <p:cNvSpPr txBox="1"/>
          <p:nvPr/>
        </p:nvSpPr>
        <p:spPr>
          <a:xfrm>
            <a:off x="1345548" y="2906605"/>
            <a:ext cx="912622" cy="369332"/>
          </a:xfrm>
          <a:prstGeom prst="rect">
            <a:avLst/>
          </a:prstGeom>
          <a:noFill/>
        </p:spPr>
        <p:txBody>
          <a:bodyPr wrap="none" rtlCol="0">
            <a:spAutoFit/>
          </a:bodyPr>
          <a:lstStyle/>
          <a:p>
            <a:r>
              <a:rPr lang="en-US"/>
              <a:t>internal</a:t>
            </a:r>
          </a:p>
        </p:txBody>
      </p:sp>
      <p:sp>
        <p:nvSpPr>
          <p:cNvPr id="9" name="TextBox 8">
            <a:extLst>
              <a:ext uri="{FF2B5EF4-FFF2-40B4-BE49-F238E27FC236}">
                <a16:creationId xmlns:a16="http://schemas.microsoft.com/office/drawing/2014/main" id="{24FC149D-1CA6-B031-6B14-F00A1C66F70F}"/>
              </a:ext>
            </a:extLst>
          </p:cNvPr>
          <p:cNvSpPr txBox="1"/>
          <p:nvPr/>
        </p:nvSpPr>
        <p:spPr>
          <a:xfrm>
            <a:off x="9367962" y="2916343"/>
            <a:ext cx="952056" cy="369332"/>
          </a:xfrm>
          <a:prstGeom prst="rect">
            <a:avLst/>
          </a:prstGeom>
          <a:noFill/>
        </p:spPr>
        <p:txBody>
          <a:bodyPr wrap="none" rtlCol="0">
            <a:spAutoFit/>
          </a:bodyPr>
          <a:lstStyle/>
          <a:p>
            <a:r>
              <a:rPr lang="en-US"/>
              <a:t>external</a:t>
            </a:r>
          </a:p>
        </p:txBody>
      </p:sp>
      <p:cxnSp>
        <p:nvCxnSpPr>
          <p:cNvPr id="2" name="Straight Arrow Connector 1">
            <a:extLst>
              <a:ext uri="{FF2B5EF4-FFF2-40B4-BE49-F238E27FC236}">
                <a16:creationId xmlns:a16="http://schemas.microsoft.com/office/drawing/2014/main" id="{BD57ED11-D638-BEC0-5C54-CEB3F6F9B98A}"/>
              </a:ext>
            </a:extLst>
          </p:cNvPr>
          <p:cNvCxnSpPr>
            <a:cxnSpLocks/>
          </p:cNvCxnSpPr>
          <p:nvPr/>
        </p:nvCxnSpPr>
        <p:spPr>
          <a:xfrm flipV="1">
            <a:off x="5693134" y="882595"/>
            <a:ext cx="0" cy="4786685"/>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5AFA801-F38B-57AA-4ED5-B47A67CC56B3}"/>
              </a:ext>
            </a:extLst>
          </p:cNvPr>
          <p:cNvSpPr txBox="1"/>
          <p:nvPr/>
        </p:nvSpPr>
        <p:spPr>
          <a:xfrm>
            <a:off x="5246987" y="513263"/>
            <a:ext cx="862480" cy="369332"/>
          </a:xfrm>
          <a:prstGeom prst="rect">
            <a:avLst/>
          </a:prstGeom>
          <a:noFill/>
        </p:spPr>
        <p:txBody>
          <a:bodyPr wrap="none" rtlCol="0">
            <a:spAutoFit/>
          </a:bodyPr>
          <a:lstStyle/>
          <a:p>
            <a:r>
              <a:rPr lang="en-US"/>
              <a:t>flexible</a:t>
            </a:r>
          </a:p>
        </p:txBody>
      </p:sp>
      <p:sp>
        <p:nvSpPr>
          <p:cNvPr id="12" name="TextBox 11">
            <a:extLst>
              <a:ext uri="{FF2B5EF4-FFF2-40B4-BE49-F238E27FC236}">
                <a16:creationId xmlns:a16="http://schemas.microsoft.com/office/drawing/2014/main" id="{633DD807-B2C6-9C67-DEDD-98359E52334A}"/>
              </a:ext>
            </a:extLst>
          </p:cNvPr>
          <p:cNvSpPr txBox="1"/>
          <p:nvPr/>
        </p:nvSpPr>
        <p:spPr>
          <a:xfrm>
            <a:off x="5228434" y="5679018"/>
            <a:ext cx="918778" cy="369332"/>
          </a:xfrm>
          <a:prstGeom prst="rect">
            <a:avLst/>
          </a:prstGeom>
          <a:noFill/>
        </p:spPr>
        <p:txBody>
          <a:bodyPr wrap="none" rtlCol="0">
            <a:spAutoFit/>
          </a:bodyPr>
          <a:lstStyle/>
          <a:p>
            <a:r>
              <a:rPr lang="en-US"/>
              <a:t>focused</a:t>
            </a:r>
          </a:p>
        </p:txBody>
      </p:sp>
      <p:sp>
        <p:nvSpPr>
          <p:cNvPr id="3" name="TextBox 2">
            <a:extLst>
              <a:ext uri="{FF2B5EF4-FFF2-40B4-BE49-F238E27FC236}">
                <a16:creationId xmlns:a16="http://schemas.microsoft.com/office/drawing/2014/main" id="{DB0BD543-3500-BC84-A81D-A633517191AC}"/>
              </a:ext>
            </a:extLst>
          </p:cNvPr>
          <p:cNvSpPr txBox="1"/>
          <p:nvPr/>
        </p:nvSpPr>
        <p:spPr>
          <a:xfrm>
            <a:off x="5816336" y="1391637"/>
            <a:ext cx="2985754" cy="1569660"/>
          </a:xfrm>
          <a:prstGeom prst="rect">
            <a:avLst/>
          </a:prstGeom>
          <a:solidFill>
            <a:schemeClr val="accent6"/>
          </a:solidFill>
        </p:spPr>
        <p:txBody>
          <a:bodyPr wrap="square" rtlCol="0">
            <a:spAutoFit/>
          </a:bodyPr>
          <a:lstStyle/>
          <a:p>
            <a:pPr algn="ctr"/>
            <a:endParaRPr lang="en-US" sz="2400" b="1"/>
          </a:p>
          <a:p>
            <a:pPr algn="ctr"/>
            <a:r>
              <a:rPr lang="en-US" sz="2400" b="1"/>
              <a:t>It looks </a:t>
            </a:r>
          </a:p>
          <a:p>
            <a:pPr algn="ctr"/>
            <a:r>
              <a:rPr lang="en-US" sz="2400" b="1"/>
              <a:t>BORING</a:t>
            </a:r>
          </a:p>
          <a:p>
            <a:pPr algn="ctr"/>
            <a:endParaRPr lang="en-US" sz="2400" b="1"/>
          </a:p>
        </p:txBody>
      </p:sp>
      <p:sp>
        <p:nvSpPr>
          <p:cNvPr id="4" name="TextBox 3">
            <a:extLst>
              <a:ext uri="{FF2B5EF4-FFF2-40B4-BE49-F238E27FC236}">
                <a16:creationId xmlns:a16="http://schemas.microsoft.com/office/drawing/2014/main" id="{496625E8-2031-F55B-0AE5-8EC669DDB660}"/>
              </a:ext>
            </a:extLst>
          </p:cNvPr>
          <p:cNvSpPr txBox="1"/>
          <p:nvPr/>
        </p:nvSpPr>
        <p:spPr>
          <a:xfrm>
            <a:off x="2499305" y="1381477"/>
            <a:ext cx="3003450" cy="1569660"/>
          </a:xfrm>
          <a:prstGeom prst="rect">
            <a:avLst/>
          </a:prstGeom>
          <a:solidFill>
            <a:srgbClr val="FFFF00"/>
          </a:solidFill>
        </p:spPr>
        <p:txBody>
          <a:bodyPr wrap="square" rtlCol="0">
            <a:spAutoFit/>
          </a:bodyPr>
          <a:lstStyle/>
          <a:p>
            <a:pPr algn="ctr"/>
            <a:endParaRPr lang="en-US" sz="2400" b="1"/>
          </a:p>
          <a:p>
            <a:pPr algn="ctr"/>
            <a:r>
              <a:rPr lang="en-US" sz="2400" b="1"/>
              <a:t>It looks</a:t>
            </a:r>
          </a:p>
          <a:p>
            <a:pPr algn="ctr"/>
            <a:r>
              <a:rPr lang="en-US" sz="2400" b="1"/>
              <a:t>LONELY</a:t>
            </a:r>
          </a:p>
          <a:p>
            <a:pPr algn="ctr"/>
            <a:endParaRPr lang="en-US" sz="2400" b="1"/>
          </a:p>
        </p:txBody>
      </p:sp>
      <p:sp>
        <p:nvSpPr>
          <p:cNvPr id="6" name="TextBox 5">
            <a:extLst>
              <a:ext uri="{FF2B5EF4-FFF2-40B4-BE49-F238E27FC236}">
                <a16:creationId xmlns:a16="http://schemas.microsoft.com/office/drawing/2014/main" id="{608E2A69-7903-F262-0591-A031D60BBAAC}"/>
              </a:ext>
            </a:extLst>
          </p:cNvPr>
          <p:cNvSpPr txBox="1"/>
          <p:nvPr/>
        </p:nvSpPr>
        <p:spPr>
          <a:xfrm>
            <a:off x="2584179" y="3276096"/>
            <a:ext cx="2985754" cy="1569660"/>
          </a:xfrm>
          <a:prstGeom prst="rect">
            <a:avLst/>
          </a:prstGeom>
          <a:solidFill>
            <a:srgbClr val="FF0000"/>
          </a:solidFill>
        </p:spPr>
        <p:txBody>
          <a:bodyPr wrap="square" rtlCol="0">
            <a:spAutoFit/>
          </a:bodyPr>
          <a:lstStyle/>
          <a:p>
            <a:pPr algn="ctr"/>
            <a:endParaRPr lang="en-US" sz="2400" b="1"/>
          </a:p>
          <a:p>
            <a:pPr algn="ctr"/>
            <a:r>
              <a:rPr lang="en-US" sz="2400" b="1"/>
              <a:t>I can’t see the</a:t>
            </a:r>
          </a:p>
          <a:p>
            <a:pPr algn="ctr"/>
            <a:r>
              <a:rPr lang="en-US" sz="2400" b="1"/>
              <a:t>GUARDRAILS</a:t>
            </a:r>
          </a:p>
          <a:p>
            <a:pPr algn="ctr"/>
            <a:endParaRPr lang="en-US" sz="2400" b="1"/>
          </a:p>
        </p:txBody>
      </p:sp>
      <p:sp>
        <p:nvSpPr>
          <p:cNvPr id="7" name="TextBox 6">
            <a:extLst>
              <a:ext uri="{FF2B5EF4-FFF2-40B4-BE49-F238E27FC236}">
                <a16:creationId xmlns:a16="http://schemas.microsoft.com/office/drawing/2014/main" id="{6B0F6E19-DAE9-E4D2-3492-C0120A66625E}"/>
              </a:ext>
            </a:extLst>
          </p:cNvPr>
          <p:cNvSpPr txBox="1"/>
          <p:nvPr/>
        </p:nvSpPr>
        <p:spPr>
          <a:xfrm>
            <a:off x="5816336" y="3276096"/>
            <a:ext cx="2985754" cy="1569660"/>
          </a:xfrm>
          <a:prstGeom prst="rect">
            <a:avLst/>
          </a:prstGeom>
          <a:solidFill>
            <a:schemeClr val="accent1"/>
          </a:solidFill>
        </p:spPr>
        <p:txBody>
          <a:bodyPr wrap="square" rtlCol="0">
            <a:spAutoFit/>
          </a:bodyPr>
          <a:lstStyle/>
          <a:p>
            <a:pPr algn="ctr"/>
            <a:endParaRPr lang="en-US" sz="2400" b="1"/>
          </a:p>
          <a:p>
            <a:pPr algn="ctr"/>
            <a:r>
              <a:rPr lang="en-US" sz="2400" b="1">
                <a:solidFill>
                  <a:schemeClr val="bg1"/>
                </a:solidFill>
              </a:rPr>
              <a:t>I can’t see the</a:t>
            </a:r>
          </a:p>
          <a:p>
            <a:pPr algn="ctr"/>
            <a:r>
              <a:rPr lang="en-US" sz="2400" b="1">
                <a:solidFill>
                  <a:schemeClr val="bg1"/>
                </a:solidFill>
              </a:rPr>
              <a:t>SCOREBOARD</a:t>
            </a:r>
          </a:p>
          <a:p>
            <a:pPr algn="ctr"/>
            <a:endParaRPr lang="en-US" sz="2400" b="1"/>
          </a:p>
        </p:txBody>
      </p:sp>
      <p:sp>
        <p:nvSpPr>
          <p:cNvPr id="10" name="TextBox 9">
            <a:extLst>
              <a:ext uri="{FF2B5EF4-FFF2-40B4-BE49-F238E27FC236}">
                <a16:creationId xmlns:a16="http://schemas.microsoft.com/office/drawing/2014/main" id="{2188A249-D425-508C-1CAC-E59DAC5EBDCA}"/>
              </a:ext>
            </a:extLst>
          </p:cNvPr>
          <p:cNvSpPr txBox="1"/>
          <p:nvPr/>
        </p:nvSpPr>
        <p:spPr>
          <a:xfrm rot="20705756">
            <a:off x="239460" y="301522"/>
            <a:ext cx="3660489" cy="1323439"/>
          </a:xfrm>
          <a:prstGeom prst="rect">
            <a:avLst/>
          </a:prstGeom>
          <a:noFill/>
        </p:spPr>
        <p:txBody>
          <a:bodyPr wrap="none" rtlCol="0">
            <a:spAutoFit/>
          </a:bodyPr>
          <a:lstStyle/>
          <a:p>
            <a:r>
              <a:rPr lang="en-US" sz="4000" b="1"/>
              <a:t>I’LL </a:t>
            </a:r>
            <a:r>
              <a:rPr lang="en-US" sz="4000" b="1">
                <a:highlight>
                  <a:srgbClr val="FFFF00"/>
                </a:highlight>
              </a:rPr>
              <a:t>DECLINE</a:t>
            </a:r>
            <a:r>
              <a:rPr lang="en-US" sz="4000" b="1"/>
              <a:t> AN </a:t>
            </a:r>
          </a:p>
          <a:p>
            <a:r>
              <a:rPr lang="en-US" sz="4000" b="1"/>
              <a:t>INVITATION IF:</a:t>
            </a:r>
          </a:p>
        </p:txBody>
      </p:sp>
    </p:spTree>
    <p:extLst>
      <p:ext uri="{BB962C8B-B14F-4D97-AF65-F5344CB8AC3E}">
        <p14:creationId xmlns:p14="http://schemas.microsoft.com/office/powerpoint/2010/main" val="4258133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2810EA4A-D297-4DD2-93C5-31115F58E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9">
            <a:extLst>
              <a:ext uri="{FF2B5EF4-FFF2-40B4-BE49-F238E27FC236}">
                <a16:creationId xmlns:a16="http://schemas.microsoft.com/office/drawing/2014/main" id="{6FF42514-8879-4726-A5DC-9181A01AE5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rcRect l="9003" t="45716" r="30135" b="9820"/>
          <a:stretch>
            <a:fillRect/>
          </a:stretch>
        </p:blipFill>
        <p:spPr>
          <a:xfrm rot="5400000">
            <a:off x="3752077" y="2019878"/>
            <a:ext cx="6858000" cy="2818244"/>
          </a:xfrm>
          <a:custGeom>
            <a:avLst/>
            <a:gdLst>
              <a:gd name="connsiteX0" fmla="*/ 0 w 6858000"/>
              <a:gd name="connsiteY0" fmla="*/ 2818244 h 2818244"/>
              <a:gd name="connsiteX1" fmla="*/ 0 w 6858000"/>
              <a:gd name="connsiteY1" fmla="*/ 0 h 2818244"/>
              <a:gd name="connsiteX2" fmla="*/ 6858000 w 6858000"/>
              <a:gd name="connsiteY2" fmla="*/ 0 h 2818244"/>
              <a:gd name="connsiteX3" fmla="*/ 6857999 w 6858000"/>
              <a:gd name="connsiteY3" fmla="*/ 2818244 h 2818244"/>
            </a:gdLst>
            <a:ahLst/>
            <a:cxnLst>
              <a:cxn ang="0">
                <a:pos x="connsiteX0" y="connsiteY0"/>
              </a:cxn>
              <a:cxn ang="0">
                <a:pos x="connsiteX1" y="connsiteY1"/>
              </a:cxn>
              <a:cxn ang="0">
                <a:pos x="connsiteX2" y="connsiteY2"/>
              </a:cxn>
              <a:cxn ang="0">
                <a:pos x="connsiteX3" y="connsiteY3"/>
              </a:cxn>
            </a:cxnLst>
            <a:rect l="l" t="t" r="r" b="b"/>
            <a:pathLst>
              <a:path w="6858000" h="2818244">
                <a:moveTo>
                  <a:pt x="0" y="2818244"/>
                </a:moveTo>
                <a:lnTo>
                  <a:pt x="0" y="0"/>
                </a:lnTo>
                <a:lnTo>
                  <a:pt x="6858000" y="0"/>
                </a:lnTo>
                <a:lnTo>
                  <a:pt x="6857999" y="2818244"/>
                </a:lnTo>
                <a:close/>
              </a:path>
            </a:pathLst>
          </a:custGeom>
        </p:spPr>
      </p:pic>
      <p:sp>
        <p:nvSpPr>
          <p:cNvPr id="3" name="TextBox 2">
            <a:extLst>
              <a:ext uri="{FF2B5EF4-FFF2-40B4-BE49-F238E27FC236}">
                <a16:creationId xmlns:a16="http://schemas.microsoft.com/office/drawing/2014/main" id="{0352CD70-B1D8-40D2-85BE-CF48012E4A2E}"/>
              </a:ext>
            </a:extLst>
          </p:cNvPr>
          <p:cNvSpPr txBox="1"/>
          <p:nvPr/>
        </p:nvSpPr>
        <p:spPr>
          <a:xfrm>
            <a:off x="7934134" y="1118937"/>
            <a:ext cx="3975370" cy="469114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a:ea typeface="+mn-ea"/>
                <a:cs typeface="+mn-cs"/>
              </a:rPr>
              <a:t>What </a:t>
            </a:r>
            <a:r>
              <a:rPr kumimoji="0" lang="en-US" sz="4400" b="1" i="0" u="none" strike="noStrike" kern="1200" cap="none" spc="0" normalizeH="0" baseline="0" noProof="0">
                <a:ln>
                  <a:noFill/>
                </a:ln>
                <a:solidFill>
                  <a:srgbClr val="FFFF00"/>
                </a:solidFill>
                <a:effectLst/>
                <a:uLnTx/>
                <a:uFillTx/>
                <a:latin typeface="Calibri"/>
                <a:ea typeface="+mn-ea"/>
                <a:cs typeface="+mn-cs"/>
              </a:rPr>
              <a:t>NOVELTY</a:t>
            </a:r>
            <a:r>
              <a:rPr kumimoji="0" lang="en-US" sz="4400" b="1" i="0" u="none" strike="noStrike" kern="1200" cap="none" spc="0" normalizeH="0" baseline="0" noProof="0">
                <a:ln>
                  <a:noFill/>
                </a:ln>
                <a:solidFill>
                  <a:srgbClr val="FFFFFF"/>
                </a:solidFill>
                <a:effectLst/>
                <a:uLnTx/>
                <a:uFillTx/>
                <a:latin typeface="Calibri"/>
                <a:ea typeface="+mn-ea"/>
                <a:cs typeface="+mn-cs"/>
              </a:rPr>
              <a:t> do you want to introduce?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400" b="1"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a:ea typeface="+mn-ea"/>
                <a:cs typeface="+mn-cs"/>
              </a:rPr>
              <a:t>What </a:t>
            </a:r>
            <a:r>
              <a:rPr kumimoji="0" lang="en-US" sz="4400" b="1" i="0" u="none" strike="noStrike" kern="1200" cap="none" spc="0" normalizeH="0" baseline="0" noProof="0">
                <a:ln>
                  <a:noFill/>
                </a:ln>
                <a:solidFill>
                  <a:srgbClr val="FFFF00"/>
                </a:solidFill>
                <a:effectLst/>
                <a:uLnTx/>
                <a:uFillTx/>
                <a:latin typeface="Calibri"/>
                <a:ea typeface="+mn-ea"/>
                <a:cs typeface="+mn-cs"/>
              </a:rPr>
              <a:t>IMPACT</a:t>
            </a:r>
            <a:r>
              <a:rPr kumimoji="0" lang="en-US" sz="4400" b="1" i="0" u="none" strike="noStrike" kern="1200" cap="none" spc="0" normalizeH="0" baseline="0" noProof="0">
                <a:ln>
                  <a:noFill/>
                </a:ln>
                <a:solidFill>
                  <a:srgbClr val="FFFFFF"/>
                </a:solidFill>
                <a:effectLst/>
                <a:uLnTx/>
                <a:uFillTx/>
                <a:latin typeface="Calibri"/>
                <a:ea typeface="+mn-ea"/>
                <a:cs typeface="+mn-cs"/>
              </a:rPr>
              <a:t> do you want to have?</a:t>
            </a:r>
          </a:p>
        </p:txBody>
      </p:sp>
      <p:sp>
        <p:nvSpPr>
          <p:cNvPr id="12" name="Rectangle 11">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12946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3E4EA82-5FA5-4706-9359-FF1AB02BD6C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804672" y="1587736"/>
            <a:ext cx="6137549" cy="3682528"/>
          </a:xfrm>
          <a:prstGeom prst="rect">
            <a:avLst/>
          </a:prstGeom>
        </p:spPr>
      </p:pic>
    </p:spTree>
    <p:extLst>
      <p:ext uri="{BB962C8B-B14F-4D97-AF65-F5344CB8AC3E}">
        <p14:creationId xmlns:p14="http://schemas.microsoft.com/office/powerpoint/2010/main" val="22485635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competing values framework &amp; Culture Contract [Quinn &amp; NOBL] | by  Itamar Goldminz | Org Hacking">
            <a:extLst>
              <a:ext uri="{FF2B5EF4-FFF2-40B4-BE49-F238E27FC236}">
                <a16:creationId xmlns:a16="http://schemas.microsoft.com/office/drawing/2014/main" id="{2C0862F6-F2C3-9FDE-9616-84F6AA815A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3175"/>
            <a:ext cx="7105745" cy="665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1D7C5B0-3DE9-133D-60CB-F3C62FDDFCD1}"/>
              </a:ext>
            </a:extLst>
          </p:cNvPr>
          <p:cNvSpPr txBox="1"/>
          <p:nvPr/>
        </p:nvSpPr>
        <p:spPr>
          <a:xfrm>
            <a:off x="7778721" y="627041"/>
            <a:ext cx="3212739"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Calibri" panose="020F0502020204030204"/>
                <a:ea typeface="+mn-ea"/>
                <a:cs typeface="+mn-cs"/>
              </a:rPr>
              <a:t>CVF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Calibri" panose="020F0502020204030204"/>
                <a:ea typeface="+mn-ea"/>
                <a:cs typeface="+mn-cs"/>
              </a:rPr>
              <a:t>USE CASE</a:t>
            </a:r>
          </a:p>
        </p:txBody>
      </p:sp>
    </p:spTree>
    <p:extLst>
      <p:ext uri="{BB962C8B-B14F-4D97-AF65-F5344CB8AC3E}">
        <p14:creationId xmlns:p14="http://schemas.microsoft.com/office/powerpoint/2010/main" val="4212319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naging Paradoxes in Leadership with Competing Values Framework – Everyone  A Leader">
            <a:extLst>
              <a:ext uri="{FF2B5EF4-FFF2-40B4-BE49-F238E27FC236}">
                <a16:creationId xmlns:a16="http://schemas.microsoft.com/office/drawing/2014/main" id="{27DAA57B-4580-5773-3963-B6F5516D595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4083" y="762329"/>
            <a:ext cx="5896303" cy="47851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lved COMPETING VALUES COMPETENCY PROFILE Managing &amp; | Chegg.com">
            <a:extLst>
              <a:ext uri="{FF2B5EF4-FFF2-40B4-BE49-F238E27FC236}">
                <a16:creationId xmlns:a16="http://schemas.microsoft.com/office/drawing/2014/main" id="{9C46CFED-06BA-B2B0-D759-AC7886879BA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7322" r="13920" b="24872"/>
          <a:stretch/>
        </p:blipFill>
        <p:spPr bwMode="auto">
          <a:xfrm>
            <a:off x="6492373" y="924910"/>
            <a:ext cx="5593013" cy="4622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2185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AEAAD8-1FFC-96DF-1326-25B7D626A2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826825">
            <a:off x="5740802" y="-338653"/>
            <a:ext cx="6126270" cy="7737647"/>
          </a:xfrm>
          <a:prstGeom prst="rect">
            <a:avLst/>
          </a:prstGeom>
        </p:spPr>
      </p:pic>
      <p:sp>
        <p:nvSpPr>
          <p:cNvPr id="3" name="TextBox 2">
            <a:extLst>
              <a:ext uri="{FF2B5EF4-FFF2-40B4-BE49-F238E27FC236}">
                <a16:creationId xmlns:a16="http://schemas.microsoft.com/office/drawing/2014/main" id="{F423847F-BD77-75B1-F086-33424727FED2}"/>
              </a:ext>
            </a:extLst>
          </p:cNvPr>
          <p:cNvSpPr txBox="1"/>
          <p:nvPr/>
        </p:nvSpPr>
        <p:spPr>
          <a:xfrm>
            <a:off x="330200" y="5005755"/>
            <a:ext cx="416052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https://www.boomhogeronderwijs.nl/media/8/download_pdf_culture_assessment_workbook.pdf</a:t>
            </a:r>
          </a:p>
        </p:txBody>
      </p:sp>
    </p:spTree>
    <p:extLst>
      <p:ext uri="{BB962C8B-B14F-4D97-AF65-F5344CB8AC3E}">
        <p14:creationId xmlns:p14="http://schemas.microsoft.com/office/powerpoint/2010/main" val="25941261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Notepad, eyeglasses and candle still life">
            <a:extLst>
              <a:ext uri="{FF2B5EF4-FFF2-40B4-BE49-F238E27FC236}">
                <a16:creationId xmlns:a16="http://schemas.microsoft.com/office/drawing/2014/main" id="{2E6187FE-65E7-2E02-5286-39EC67040B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0B7B5C04-0D33-27A4-9DF7-AB1EB32CF1B1}"/>
              </a:ext>
            </a:extLst>
          </p:cNvPr>
          <p:cNvSpPr txBox="1"/>
          <p:nvPr/>
        </p:nvSpPr>
        <p:spPr>
          <a:xfrm>
            <a:off x="404553" y="3091928"/>
            <a:ext cx="9078562" cy="238760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1" i="0" u="none" strike="noStrike" kern="1200" cap="none" spc="0" normalizeH="0" baseline="0" noProof="0">
                <a:ln>
                  <a:noFill/>
                </a:ln>
                <a:solidFill>
                  <a:prstClr val="white"/>
                </a:solidFill>
                <a:effectLst/>
                <a:uLnTx/>
                <a:uFillTx/>
                <a:latin typeface="Calibri"/>
                <a:ea typeface="+mn-ea"/>
                <a:cs typeface="+mn-cs"/>
              </a:rPr>
              <a:t>Break Time?? </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989815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072EA9-7706-41C0-A129-A88C2D987390}"/>
              </a:ext>
            </a:extLst>
          </p:cNvPr>
          <p:cNvSpPr/>
          <p:nvPr/>
        </p:nvSpPr>
        <p:spPr>
          <a:xfrm>
            <a:off x="1143001" y="965989"/>
            <a:ext cx="9430987" cy="1260538"/>
          </a:xfrm>
          <a:prstGeom prst="rect">
            <a:avLst/>
          </a:prstGeom>
        </p:spPr>
        <p:txBody>
          <a:bodyPr wrap="square">
            <a:spAutoFit/>
          </a:bodyPr>
          <a:lstStyle/>
          <a:p>
            <a:pPr defTabSz="311719">
              <a:defRPr/>
            </a:pPr>
            <a:r>
              <a:rPr lang="en-US" sz="3682" b="1">
                <a:solidFill>
                  <a:prstClr val="black"/>
                </a:solidFill>
                <a:latin typeface="Helvetica" pitchFamily="2" charset="0"/>
              </a:rPr>
              <a:t>Problem Framing 101</a:t>
            </a:r>
          </a:p>
          <a:p>
            <a:pPr defTabSz="311719">
              <a:defRPr/>
            </a:pPr>
            <a:endParaRPr lang="en-US" sz="1909">
              <a:solidFill>
                <a:prstClr val="black"/>
              </a:solidFill>
              <a:latin typeface="Helvetica" pitchFamily="2" charset="0"/>
            </a:endParaRPr>
          </a:p>
          <a:p>
            <a:pPr defTabSz="311719">
              <a:defRPr/>
            </a:pPr>
            <a:r>
              <a:rPr lang="en-US" sz="2000">
                <a:solidFill>
                  <a:prstClr val="black"/>
                </a:solidFill>
                <a:latin typeface="Helvetica" pitchFamily="2" charset="0"/>
              </a:rPr>
              <a:t>Get </a:t>
            </a:r>
            <a:r>
              <a:rPr lang="en-US" sz="2000" b="1">
                <a:solidFill>
                  <a:prstClr val="black"/>
                </a:solidFill>
                <a:latin typeface="Helvetica" pitchFamily="2" charset="0"/>
              </a:rPr>
              <a:t>clarity</a:t>
            </a:r>
            <a:r>
              <a:rPr lang="en-US" sz="2000">
                <a:solidFill>
                  <a:prstClr val="black"/>
                </a:solidFill>
                <a:latin typeface="Helvetica" pitchFamily="2" charset="0"/>
              </a:rPr>
              <a:t> and </a:t>
            </a:r>
            <a:r>
              <a:rPr lang="en-US" sz="2000" b="1">
                <a:solidFill>
                  <a:prstClr val="black"/>
                </a:solidFill>
                <a:latin typeface="Helvetica" pitchFamily="2" charset="0"/>
              </a:rPr>
              <a:t>consensus</a:t>
            </a:r>
            <a:r>
              <a:rPr lang="en-US" sz="2000">
                <a:solidFill>
                  <a:prstClr val="black"/>
                </a:solidFill>
                <a:latin typeface="Helvetica" pitchFamily="2" charset="0"/>
              </a:rPr>
              <a:t> about the </a:t>
            </a:r>
            <a:r>
              <a:rPr lang="en-US" sz="2000" b="1">
                <a:solidFill>
                  <a:prstClr val="black"/>
                </a:solidFill>
                <a:latin typeface="Helvetica" pitchFamily="2" charset="0"/>
              </a:rPr>
              <a:t>problem</a:t>
            </a:r>
            <a:r>
              <a:rPr lang="en-US" sz="2000">
                <a:solidFill>
                  <a:prstClr val="black"/>
                </a:solidFill>
                <a:latin typeface="Helvetica" pitchFamily="2" charset="0"/>
              </a:rPr>
              <a:t> to be solved</a:t>
            </a:r>
          </a:p>
        </p:txBody>
      </p:sp>
      <p:pic>
        <p:nvPicPr>
          <p:cNvPr id="3" name="Picture 2" descr="Logo, icon&#10;&#10;Description automatically generated">
            <a:extLst>
              <a:ext uri="{FF2B5EF4-FFF2-40B4-BE49-F238E27FC236}">
                <a16:creationId xmlns:a16="http://schemas.microsoft.com/office/drawing/2014/main" id="{2CA8DE32-D611-B45A-3DD6-A880A4B6D4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00853" y="4452802"/>
            <a:ext cx="1828256" cy="1828256"/>
          </a:xfrm>
          <a:prstGeom prst="rect">
            <a:avLst/>
          </a:prstGeom>
        </p:spPr>
      </p:pic>
    </p:spTree>
    <p:extLst>
      <p:ext uri="{BB962C8B-B14F-4D97-AF65-F5344CB8AC3E}">
        <p14:creationId xmlns:p14="http://schemas.microsoft.com/office/powerpoint/2010/main" val="7023294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45CD02-FC5B-4C68-B218-424A21634FEB}"/>
              </a:ext>
            </a:extLst>
          </p:cNvPr>
          <p:cNvPicPr>
            <a:picLocks noChangeAspect="1"/>
          </p:cNvPicPr>
          <p:nvPr/>
        </p:nvPicPr>
        <p:blipFill>
          <a:blip r:embed="rId5"/>
          <a:stretch>
            <a:fillRect/>
          </a:stretch>
        </p:blipFill>
        <p:spPr>
          <a:xfrm>
            <a:off x="1178154" y="610369"/>
            <a:ext cx="9928746" cy="5584920"/>
          </a:xfrm>
          <a:prstGeom prst="rect">
            <a:avLst/>
          </a:prstGeom>
        </p:spPr>
      </p:pic>
      <p:sp>
        <p:nvSpPr>
          <p:cNvPr id="2" name="TextBox 1">
            <a:extLst>
              <a:ext uri="{FF2B5EF4-FFF2-40B4-BE49-F238E27FC236}">
                <a16:creationId xmlns:a16="http://schemas.microsoft.com/office/drawing/2014/main" id="{CBC1A301-BB66-45D8-9FF6-E7C7276B1993}"/>
              </a:ext>
            </a:extLst>
          </p:cNvPr>
          <p:cNvSpPr txBox="1"/>
          <p:nvPr/>
        </p:nvSpPr>
        <p:spPr>
          <a:xfrm>
            <a:off x="1178153" y="662711"/>
            <a:ext cx="4905420" cy="5710922"/>
          </a:xfrm>
          <a:prstGeom prst="rect">
            <a:avLst/>
          </a:prstGeom>
          <a:solidFill>
            <a:srgbClr val="D9D9D9">
              <a:alpha val="50196"/>
            </a:srgbClr>
          </a:solidFill>
        </p:spPr>
        <p:txBody>
          <a:bodyPr wrap="square" rtlCol="0">
            <a:spAutoFit/>
          </a:bodyPr>
          <a:lstStyle/>
          <a:p>
            <a:pPr defTabSz="794883">
              <a:defRPr/>
            </a:pPr>
            <a:r>
              <a:rPr lang="en-US" sz="5216" b="1">
                <a:solidFill>
                  <a:prstClr val="black"/>
                </a:solidFill>
                <a:latin typeface="Calibri" panose="020F0502020204030204"/>
              </a:rPr>
              <a:t>“If you can’t define the problem…</a:t>
            </a:r>
          </a:p>
          <a:p>
            <a:pPr defTabSz="794883">
              <a:defRPr/>
            </a:pPr>
            <a:r>
              <a:rPr lang="en-US" sz="5216" b="1">
                <a:solidFill>
                  <a:prstClr val="black"/>
                </a:solidFill>
                <a:latin typeface="Calibri" panose="020F0502020204030204"/>
              </a:rPr>
              <a:t>you shouldn’t design the solution.”</a:t>
            </a:r>
          </a:p>
          <a:p>
            <a:pPr algn="r" defTabSz="794883">
              <a:defRPr/>
            </a:pPr>
            <a:r>
              <a:rPr lang="en-US" sz="5216" b="1">
                <a:solidFill>
                  <a:prstClr val="black"/>
                </a:solidFill>
                <a:latin typeface="Calibri" panose="020F0502020204030204"/>
              </a:rPr>
              <a:t>- Sarah Doody</a:t>
            </a:r>
          </a:p>
        </p:txBody>
      </p:sp>
    </p:spTree>
    <p:extLst>
      <p:ext uri="{BB962C8B-B14F-4D97-AF65-F5344CB8AC3E}">
        <p14:creationId xmlns:p14="http://schemas.microsoft.com/office/powerpoint/2010/main" val="2575901829"/>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8A9B12-5ED8-D346-87F4-36968C93DDCB}"/>
              </a:ext>
            </a:extLst>
          </p:cNvPr>
          <p:cNvSpPr txBox="1"/>
          <p:nvPr/>
        </p:nvSpPr>
        <p:spPr>
          <a:xfrm>
            <a:off x="2047646" y="882760"/>
            <a:ext cx="1670598" cy="228076"/>
          </a:xfrm>
          <a:prstGeom prst="rect">
            <a:avLst/>
          </a:prstGeom>
          <a:noFill/>
        </p:spPr>
        <p:txBody>
          <a:bodyPr wrap="square" rtlCol="0">
            <a:spAutoFit/>
          </a:bodyPr>
          <a:lstStyle/>
          <a:p>
            <a:pPr defTabSz="311719"/>
            <a:r>
              <a:rPr lang="en-US" sz="882">
                <a:solidFill>
                  <a:prstClr val="black">
                    <a:lumMod val="75000"/>
                    <a:lumOff val="25000"/>
                  </a:prstClr>
                </a:solidFill>
                <a:latin typeface="Calibri" panose="020F0502020204030204"/>
              </a:rPr>
              <a:t>Add text here…</a:t>
            </a:r>
          </a:p>
        </p:txBody>
      </p:sp>
      <p:sp>
        <p:nvSpPr>
          <p:cNvPr id="6" name="TextBox 5">
            <a:extLst>
              <a:ext uri="{FF2B5EF4-FFF2-40B4-BE49-F238E27FC236}">
                <a16:creationId xmlns:a16="http://schemas.microsoft.com/office/drawing/2014/main" id="{8DA49329-BC4E-2440-B72A-8FE70E058097}"/>
              </a:ext>
            </a:extLst>
          </p:cNvPr>
          <p:cNvSpPr txBox="1"/>
          <p:nvPr/>
        </p:nvSpPr>
        <p:spPr>
          <a:xfrm>
            <a:off x="3708753" y="2116725"/>
            <a:ext cx="1670598" cy="228076"/>
          </a:xfrm>
          <a:prstGeom prst="rect">
            <a:avLst/>
          </a:prstGeom>
          <a:noFill/>
        </p:spPr>
        <p:txBody>
          <a:bodyPr wrap="square" rtlCol="0">
            <a:spAutoFit/>
          </a:bodyPr>
          <a:lstStyle/>
          <a:p>
            <a:pPr defTabSz="311719"/>
            <a:r>
              <a:rPr lang="en-US" sz="882">
                <a:solidFill>
                  <a:prstClr val="black">
                    <a:lumMod val="75000"/>
                    <a:lumOff val="25000"/>
                  </a:prstClr>
                </a:solidFill>
                <a:latin typeface="Calibri" panose="020F0502020204030204"/>
              </a:rPr>
              <a:t>Add text here…</a:t>
            </a:r>
          </a:p>
        </p:txBody>
      </p:sp>
      <p:sp>
        <p:nvSpPr>
          <p:cNvPr id="19" name="TextBox 18">
            <a:extLst>
              <a:ext uri="{FF2B5EF4-FFF2-40B4-BE49-F238E27FC236}">
                <a16:creationId xmlns:a16="http://schemas.microsoft.com/office/drawing/2014/main" id="{91FC741F-8E5E-9E4C-B506-9A8862825215}"/>
              </a:ext>
            </a:extLst>
          </p:cNvPr>
          <p:cNvSpPr txBox="1"/>
          <p:nvPr/>
        </p:nvSpPr>
        <p:spPr>
          <a:xfrm>
            <a:off x="7040459" y="3692403"/>
            <a:ext cx="1670598" cy="228076"/>
          </a:xfrm>
          <a:prstGeom prst="rect">
            <a:avLst/>
          </a:prstGeom>
          <a:noFill/>
        </p:spPr>
        <p:txBody>
          <a:bodyPr wrap="square" rtlCol="0">
            <a:spAutoFit/>
          </a:bodyPr>
          <a:lstStyle/>
          <a:p>
            <a:pPr defTabSz="311719"/>
            <a:r>
              <a:rPr lang="en-US" sz="882">
                <a:solidFill>
                  <a:prstClr val="black">
                    <a:lumMod val="75000"/>
                    <a:lumOff val="25000"/>
                  </a:prstClr>
                </a:solidFill>
                <a:latin typeface="Calibri" panose="020F0502020204030204"/>
              </a:rPr>
              <a:t>Add text here…</a:t>
            </a:r>
          </a:p>
        </p:txBody>
      </p:sp>
      <p:sp>
        <p:nvSpPr>
          <p:cNvPr id="23" name="Rectangle 22">
            <a:extLst>
              <a:ext uri="{FF2B5EF4-FFF2-40B4-BE49-F238E27FC236}">
                <a16:creationId xmlns:a16="http://schemas.microsoft.com/office/drawing/2014/main" id="{BB613B2E-7811-4128-BDD4-7A0C74F5E87F}"/>
              </a:ext>
            </a:extLst>
          </p:cNvPr>
          <p:cNvSpPr/>
          <p:nvPr/>
        </p:nvSpPr>
        <p:spPr>
          <a:xfrm rot="1597389">
            <a:off x="1209200" y="2690337"/>
            <a:ext cx="10413807" cy="1477328"/>
          </a:xfrm>
          <a:prstGeom prst="rect">
            <a:avLst/>
          </a:prstGeom>
          <a:solidFill>
            <a:schemeClr val="bg1"/>
          </a:solidFill>
        </p:spPr>
        <p:txBody>
          <a:bodyPr wrap="square">
            <a:spAutoFit/>
          </a:bodyPr>
          <a:lstStyle/>
          <a:p>
            <a:pPr algn="ctr" defTabSz="311719">
              <a:defRPr/>
            </a:pPr>
            <a:r>
              <a:rPr lang="sv-SE" sz="4500">
                <a:solidFill>
                  <a:prstClr val="black"/>
                </a:solidFill>
                <a:latin typeface="Calibri" panose="020F0502020204030204"/>
                <a:hlinkClick r:id="rId3"/>
              </a:rPr>
              <a:t>Problem Framing - Innovation Toolkit (mitre.org)</a:t>
            </a:r>
            <a:endParaRPr lang="en-US" sz="4500" b="1">
              <a:solidFill>
                <a:prstClr val="black"/>
              </a:solidFill>
              <a:latin typeface="Calibri" panose="020F0502020204030204"/>
            </a:endParaRPr>
          </a:p>
        </p:txBody>
      </p:sp>
    </p:spTree>
    <p:extLst>
      <p:ext uri="{BB962C8B-B14F-4D97-AF65-F5344CB8AC3E}">
        <p14:creationId xmlns:p14="http://schemas.microsoft.com/office/powerpoint/2010/main" val="36209962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FBA47A-CEEC-4189-A9B3-0A384085DA8D}"/>
              </a:ext>
            </a:extLst>
          </p:cNvPr>
          <p:cNvSpPr/>
          <p:nvPr/>
        </p:nvSpPr>
        <p:spPr>
          <a:xfrm>
            <a:off x="557022" y="3122294"/>
            <a:ext cx="11380420" cy="3689303"/>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1719">
              <a:defRPr/>
            </a:pPr>
            <a:endParaRPr lang="en-US" sz="1227">
              <a:solidFill>
                <a:prstClr val="white"/>
              </a:solidFill>
              <a:latin typeface="Calibri" panose="020F0502020204030204"/>
            </a:endParaRPr>
          </a:p>
        </p:txBody>
      </p:sp>
      <p:sp>
        <p:nvSpPr>
          <p:cNvPr id="8" name="Rectangle 7">
            <a:extLst>
              <a:ext uri="{FF2B5EF4-FFF2-40B4-BE49-F238E27FC236}">
                <a16:creationId xmlns:a16="http://schemas.microsoft.com/office/drawing/2014/main" id="{A0354DAA-D4DE-4BDB-B248-C383D9EF87D1}"/>
              </a:ext>
            </a:extLst>
          </p:cNvPr>
          <p:cNvSpPr/>
          <p:nvPr/>
        </p:nvSpPr>
        <p:spPr>
          <a:xfrm>
            <a:off x="5072189" y="498977"/>
            <a:ext cx="6865253" cy="2623317"/>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1719">
              <a:defRPr/>
            </a:pPr>
            <a:endParaRPr lang="en-US" sz="1227">
              <a:solidFill>
                <a:prstClr val="white"/>
              </a:solidFill>
              <a:latin typeface="Calibri" panose="020F0502020204030204"/>
            </a:endParaRPr>
          </a:p>
        </p:txBody>
      </p:sp>
      <p:sp>
        <p:nvSpPr>
          <p:cNvPr id="2" name="Rectangle 1">
            <a:extLst>
              <a:ext uri="{FF2B5EF4-FFF2-40B4-BE49-F238E27FC236}">
                <a16:creationId xmlns:a16="http://schemas.microsoft.com/office/drawing/2014/main" id="{08E3F128-E29F-5656-219A-BA4479443011}"/>
              </a:ext>
            </a:extLst>
          </p:cNvPr>
          <p:cNvSpPr/>
          <p:nvPr/>
        </p:nvSpPr>
        <p:spPr>
          <a:xfrm>
            <a:off x="178751" y="498977"/>
            <a:ext cx="379323" cy="261776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1719"/>
            <a:endParaRPr lang="en-US" sz="1227">
              <a:solidFill>
                <a:prstClr val="white"/>
              </a:solidFill>
              <a:latin typeface="Calibri" panose="020F0502020204030204"/>
            </a:endParaRPr>
          </a:p>
        </p:txBody>
      </p:sp>
    </p:spTree>
    <p:extLst>
      <p:ext uri="{BB962C8B-B14F-4D97-AF65-F5344CB8AC3E}">
        <p14:creationId xmlns:p14="http://schemas.microsoft.com/office/powerpoint/2010/main" val="1250071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FBA47A-CEEC-4189-A9B3-0A384085DA8D}"/>
              </a:ext>
            </a:extLst>
          </p:cNvPr>
          <p:cNvSpPr/>
          <p:nvPr/>
        </p:nvSpPr>
        <p:spPr>
          <a:xfrm>
            <a:off x="558071" y="3116743"/>
            <a:ext cx="11369321" cy="3689303"/>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1719">
              <a:defRPr/>
            </a:pPr>
            <a:endParaRPr lang="en-US" sz="1227">
              <a:solidFill>
                <a:prstClr val="white"/>
              </a:solidFill>
              <a:latin typeface="Calibri" panose="020F0502020204030204"/>
            </a:endParaRPr>
          </a:p>
        </p:txBody>
      </p:sp>
      <p:sp>
        <p:nvSpPr>
          <p:cNvPr id="5" name="Rectangle 4">
            <a:extLst>
              <a:ext uri="{FF2B5EF4-FFF2-40B4-BE49-F238E27FC236}">
                <a16:creationId xmlns:a16="http://schemas.microsoft.com/office/drawing/2014/main" id="{1B4794EA-162B-4ACD-B5BB-58FDD50415ED}"/>
              </a:ext>
            </a:extLst>
          </p:cNvPr>
          <p:cNvSpPr/>
          <p:nvPr/>
        </p:nvSpPr>
        <p:spPr>
          <a:xfrm>
            <a:off x="558073" y="493426"/>
            <a:ext cx="4546489" cy="2623317"/>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1719">
              <a:defRPr/>
            </a:pPr>
            <a:endParaRPr lang="en-US" sz="1227">
              <a:solidFill>
                <a:prstClr val="white"/>
              </a:solidFill>
              <a:latin typeface="Calibri" panose="020F0502020204030204"/>
            </a:endParaRPr>
          </a:p>
        </p:txBody>
      </p:sp>
      <p:sp>
        <p:nvSpPr>
          <p:cNvPr id="2" name="Rectangle 1">
            <a:extLst>
              <a:ext uri="{FF2B5EF4-FFF2-40B4-BE49-F238E27FC236}">
                <a16:creationId xmlns:a16="http://schemas.microsoft.com/office/drawing/2014/main" id="{01D3EA63-F1EF-0B4E-83AA-09AB18AA240C}"/>
              </a:ext>
            </a:extLst>
          </p:cNvPr>
          <p:cNvSpPr/>
          <p:nvPr/>
        </p:nvSpPr>
        <p:spPr>
          <a:xfrm>
            <a:off x="178751" y="498977"/>
            <a:ext cx="379323" cy="261776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1719"/>
            <a:endParaRPr lang="en-US" sz="1227">
              <a:solidFill>
                <a:prstClr val="white"/>
              </a:solidFill>
              <a:latin typeface="Calibri" panose="020F0502020204030204"/>
            </a:endParaRPr>
          </a:p>
        </p:txBody>
      </p:sp>
    </p:spTree>
    <p:extLst>
      <p:ext uri="{BB962C8B-B14F-4D97-AF65-F5344CB8AC3E}">
        <p14:creationId xmlns:p14="http://schemas.microsoft.com/office/powerpoint/2010/main" val="12349545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FBA47A-CEEC-4189-A9B3-0A384085DA8D}"/>
              </a:ext>
            </a:extLst>
          </p:cNvPr>
          <p:cNvSpPr/>
          <p:nvPr/>
        </p:nvSpPr>
        <p:spPr>
          <a:xfrm>
            <a:off x="575155" y="5789221"/>
            <a:ext cx="10396214" cy="767269"/>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1719">
              <a:defRPr/>
            </a:pPr>
            <a:endParaRPr lang="en-US" sz="1227">
              <a:solidFill>
                <a:prstClr val="white"/>
              </a:solidFill>
              <a:latin typeface="Calibri" panose="020F0502020204030204"/>
            </a:endParaRPr>
          </a:p>
        </p:txBody>
      </p:sp>
      <p:sp>
        <p:nvSpPr>
          <p:cNvPr id="5" name="Rectangle 4">
            <a:extLst>
              <a:ext uri="{FF2B5EF4-FFF2-40B4-BE49-F238E27FC236}">
                <a16:creationId xmlns:a16="http://schemas.microsoft.com/office/drawing/2014/main" id="{1B4794EA-162B-4ACD-B5BB-58FDD50415ED}"/>
              </a:ext>
            </a:extLst>
          </p:cNvPr>
          <p:cNvSpPr/>
          <p:nvPr/>
        </p:nvSpPr>
        <p:spPr>
          <a:xfrm>
            <a:off x="575155" y="498977"/>
            <a:ext cx="11386996" cy="2623317"/>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1719">
              <a:defRPr/>
            </a:pPr>
            <a:endParaRPr lang="en-US" sz="1227">
              <a:solidFill>
                <a:prstClr val="white"/>
              </a:solidFill>
              <a:latin typeface="Calibri" panose="020F0502020204030204"/>
            </a:endParaRPr>
          </a:p>
        </p:txBody>
      </p:sp>
      <p:sp>
        <p:nvSpPr>
          <p:cNvPr id="4" name="Rectangle 3">
            <a:extLst>
              <a:ext uri="{FF2B5EF4-FFF2-40B4-BE49-F238E27FC236}">
                <a16:creationId xmlns:a16="http://schemas.microsoft.com/office/drawing/2014/main" id="{1C190AF5-916E-9C4C-A4EC-394D6657D46F}"/>
              </a:ext>
            </a:extLst>
          </p:cNvPr>
          <p:cNvSpPr/>
          <p:nvPr/>
        </p:nvSpPr>
        <p:spPr>
          <a:xfrm>
            <a:off x="195832" y="3171455"/>
            <a:ext cx="379323" cy="261776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1719"/>
            <a:endParaRPr lang="en-US" sz="1227">
              <a:solidFill>
                <a:prstClr val="white"/>
              </a:solidFill>
              <a:latin typeface="Calibri" panose="020F0502020204030204"/>
            </a:endParaRPr>
          </a:p>
        </p:txBody>
      </p:sp>
    </p:spTree>
    <p:extLst>
      <p:ext uri="{BB962C8B-B14F-4D97-AF65-F5344CB8AC3E}">
        <p14:creationId xmlns:p14="http://schemas.microsoft.com/office/powerpoint/2010/main" val="3974051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our persons sitting on concrete bench">
            <a:extLst>
              <a:ext uri="{FF2B5EF4-FFF2-40B4-BE49-F238E27FC236}">
                <a16:creationId xmlns:a16="http://schemas.microsoft.com/office/drawing/2014/main" id="{0C8D75A0-1D00-4CB1-BB69-19548653B25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8A1F910-E444-4ED3-B07E-2ED2F546C543}"/>
              </a:ext>
            </a:extLst>
          </p:cNvPr>
          <p:cNvSpPr txBox="1"/>
          <p:nvPr/>
        </p:nvSpPr>
        <p:spPr>
          <a:xfrm>
            <a:off x="8104317" y="3594291"/>
            <a:ext cx="3852041" cy="2830541"/>
          </a:xfrm>
          <a:prstGeom prst="rect">
            <a:avLst/>
          </a:prstGeom>
        </p:spPr>
        <p:txBody>
          <a:bodyPr vert="horz" lIns="91440" tIns="45720" rIns="91440" bIns="45720" rtlCol="0" anchor="b">
            <a:normAutofit fontScale="925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Share Your Answer!</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Describe your </a:t>
            </a: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Novelty</a:t>
            </a: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&amp; </a:t>
            </a:r>
            <a:r>
              <a:rPr kumimoji="0" lang="en-US" sz="3600" b="1" i="0" u="none" strike="noStrike" kern="1200" cap="none" spc="0"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rPr>
              <a:t>Impact</a:t>
            </a:r>
          </a:p>
        </p:txBody>
      </p:sp>
      <p:cxnSp>
        <p:nvCxnSpPr>
          <p:cNvPr id="73"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7CF31AD-C3DE-4BF3-A3CB-7B3506B88656}"/>
              </a:ext>
            </a:extLst>
          </p:cNvPr>
          <p:cNvSpPr/>
          <p:nvPr/>
        </p:nvSpPr>
        <p:spPr>
          <a:xfrm>
            <a:off x="0" y="6488658"/>
            <a:ext cx="236487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11111"/>
                </a:solidFill>
                <a:effectLst/>
                <a:uLnTx/>
                <a:uFillTx/>
                <a:latin typeface="-apple-system"/>
                <a:ea typeface="+mn-ea"/>
                <a:cs typeface="+mn-cs"/>
              </a:rPr>
              <a:t>Photo by </a:t>
            </a:r>
            <a:r>
              <a:rPr kumimoji="0" lang="en-US" sz="1200" b="0" i="0" u="none" strike="noStrike" kern="1200" cap="none" spc="0" normalizeH="0" baseline="0" noProof="0">
                <a:ln>
                  <a:noFill/>
                </a:ln>
                <a:solidFill>
                  <a:srgbClr val="767676"/>
                </a:solidFill>
                <a:effectLst/>
                <a:uLnTx/>
                <a:uFillTx/>
                <a:latin typeface="-apple-system"/>
                <a:ea typeface="+mn-ea"/>
                <a:cs typeface="+mn-cs"/>
                <a:hlinkClick r:id="rId4"/>
              </a:rPr>
              <a:t>Kate </a:t>
            </a:r>
            <a:r>
              <a:rPr kumimoji="0" lang="en-US" sz="1200" b="0" i="0" u="none" strike="noStrike" kern="1200" cap="none" spc="0" normalizeH="0" baseline="0" noProof="0" err="1">
                <a:ln>
                  <a:noFill/>
                </a:ln>
                <a:solidFill>
                  <a:srgbClr val="767676"/>
                </a:solidFill>
                <a:effectLst/>
                <a:uLnTx/>
                <a:uFillTx/>
                <a:latin typeface="-apple-system"/>
                <a:ea typeface="+mn-ea"/>
                <a:cs typeface="+mn-cs"/>
                <a:hlinkClick r:id="rId4"/>
              </a:rPr>
              <a:t>Kalvach</a:t>
            </a:r>
            <a:r>
              <a:rPr kumimoji="0" lang="en-US" sz="1200" b="0" i="0" u="none" strike="noStrike" kern="1200" cap="none" spc="0" normalizeH="0" baseline="0" noProof="0">
                <a:ln>
                  <a:noFill/>
                </a:ln>
                <a:solidFill>
                  <a:srgbClr val="111111"/>
                </a:solidFill>
                <a:effectLst/>
                <a:uLnTx/>
                <a:uFillTx/>
                <a:latin typeface="-apple-system"/>
                <a:ea typeface="+mn-ea"/>
                <a:cs typeface="+mn-cs"/>
              </a:rPr>
              <a:t> on </a:t>
            </a:r>
            <a:r>
              <a:rPr kumimoji="0" lang="en-US" sz="1200" b="0" i="0" u="none" strike="noStrike" kern="1200" cap="none" spc="0" normalizeH="0" baseline="0" noProof="0" err="1">
                <a:ln>
                  <a:noFill/>
                </a:ln>
                <a:solidFill>
                  <a:srgbClr val="767676"/>
                </a:solidFill>
                <a:effectLst/>
                <a:uLnTx/>
                <a:uFillTx/>
                <a:latin typeface="-apple-system"/>
                <a:ea typeface="+mn-ea"/>
                <a:cs typeface="+mn-cs"/>
                <a:hlinkClick r:id="rId5"/>
              </a:rPr>
              <a:t>Unsplash</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9355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FBA47A-CEEC-4189-A9B3-0A384085DA8D}"/>
              </a:ext>
            </a:extLst>
          </p:cNvPr>
          <p:cNvSpPr/>
          <p:nvPr/>
        </p:nvSpPr>
        <p:spPr>
          <a:xfrm>
            <a:off x="518569" y="3122294"/>
            <a:ext cx="11443581" cy="2623318"/>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1719">
              <a:defRPr/>
            </a:pPr>
            <a:endParaRPr lang="en-US" sz="1227">
              <a:solidFill>
                <a:prstClr val="white"/>
              </a:solidFill>
              <a:latin typeface="Calibri" panose="020F0502020204030204"/>
            </a:endParaRPr>
          </a:p>
        </p:txBody>
      </p:sp>
      <p:sp>
        <p:nvSpPr>
          <p:cNvPr id="5" name="Rectangle 4">
            <a:extLst>
              <a:ext uri="{FF2B5EF4-FFF2-40B4-BE49-F238E27FC236}">
                <a16:creationId xmlns:a16="http://schemas.microsoft.com/office/drawing/2014/main" id="{1B4794EA-162B-4ACD-B5BB-58FDD50415ED}"/>
              </a:ext>
            </a:extLst>
          </p:cNvPr>
          <p:cNvSpPr/>
          <p:nvPr/>
        </p:nvSpPr>
        <p:spPr>
          <a:xfrm>
            <a:off x="518569" y="498977"/>
            <a:ext cx="10876795" cy="2623317"/>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1719">
              <a:defRPr/>
            </a:pPr>
            <a:endParaRPr lang="en-US" sz="1227">
              <a:solidFill>
                <a:prstClr val="white"/>
              </a:solidFill>
              <a:latin typeface="Calibri" panose="020F0502020204030204"/>
            </a:endParaRPr>
          </a:p>
        </p:txBody>
      </p:sp>
    </p:spTree>
    <p:extLst>
      <p:ext uri="{BB962C8B-B14F-4D97-AF65-F5344CB8AC3E}">
        <p14:creationId xmlns:p14="http://schemas.microsoft.com/office/powerpoint/2010/main" val="30049954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B9197-4A55-659D-DD6D-E29F88F25E46}"/>
              </a:ext>
            </a:extLst>
          </p:cNvPr>
          <p:cNvSpPr>
            <a:spLocks noGrp="1"/>
          </p:cNvSpPr>
          <p:nvPr>
            <p:ph type="title"/>
          </p:nvPr>
        </p:nvSpPr>
        <p:spPr/>
        <p:txBody>
          <a:bodyPr/>
          <a:lstStyle/>
          <a:p>
            <a:r>
              <a:rPr lang="en-US"/>
              <a:t>Exercise: Problem Framing Practice!  </a:t>
            </a:r>
          </a:p>
        </p:txBody>
      </p:sp>
      <p:sp>
        <p:nvSpPr>
          <p:cNvPr id="3" name="Content Placeholder 2">
            <a:extLst>
              <a:ext uri="{FF2B5EF4-FFF2-40B4-BE49-F238E27FC236}">
                <a16:creationId xmlns:a16="http://schemas.microsoft.com/office/drawing/2014/main" id="{02857708-B15E-429C-4BFD-0B07A834E20F}"/>
              </a:ext>
            </a:extLst>
          </p:cNvPr>
          <p:cNvSpPr>
            <a:spLocks noGrp="1"/>
          </p:cNvSpPr>
          <p:nvPr>
            <p:ph idx="1"/>
          </p:nvPr>
        </p:nvSpPr>
        <p:spPr/>
        <p:txBody>
          <a:bodyPr/>
          <a:lstStyle/>
          <a:p>
            <a:pPr marL="0" indent="0">
              <a:buNone/>
            </a:pPr>
            <a:r>
              <a:rPr lang="en-US"/>
              <a:t>Think of a current situation where you have a problem that needs defining </a:t>
            </a:r>
          </a:p>
          <a:p>
            <a:pPr marL="0" indent="0">
              <a:buNone/>
            </a:pPr>
            <a:endParaRPr lang="en-US"/>
          </a:p>
          <a:p>
            <a:pPr marL="0" indent="0">
              <a:buNone/>
            </a:pPr>
            <a:r>
              <a:rPr lang="en-US"/>
              <a:t>Using the canvas on the table, answer as many questions as you can (try not to overthink!)</a:t>
            </a:r>
          </a:p>
          <a:p>
            <a:pPr marL="0" indent="0">
              <a:buNone/>
            </a:pPr>
            <a:endParaRPr lang="en-US"/>
          </a:p>
          <a:p>
            <a:pPr marL="0" indent="0">
              <a:buNone/>
            </a:pPr>
            <a:r>
              <a:rPr lang="en-US"/>
              <a:t>Go back to your novelty with impact card for inspiration! </a:t>
            </a:r>
          </a:p>
          <a:p>
            <a:pPr marL="0" indent="0">
              <a:buNone/>
            </a:pPr>
            <a:endParaRPr lang="en-US"/>
          </a:p>
        </p:txBody>
      </p:sp>
    </p:spTree>
    <p:extLst>
      <p:ext uri="{BB962C8B-B14F-4D97-AF65-F5344CB8AC3E}">
        <p14:creationId xmlns:p14="http://schemas.microsoft.com/office/powerpoint/2010/main" val="24299140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BDD28E52-8DF4-41C3-8DD7-A65B5C333FBD}"/>
              </a:ext>
            </a:extLst>
          </p:cNvPr>
          <p:cNvCxnSpPr>
            <a:cxnSpLocks/>
          </p:cNvCxnSpPr>
          <p:nvPr/>
        </p:nvCxnSpPr>
        <p:spPr>
          <a:xfrm>
            <a:off x="4681756" y="1010876"/>
            <a:ext cx="9912" cy="5492774"/>
          </a:xfrm>
          <a:prstGeom prst="line">
            <a:avLst/>
          </a:prstGeom>
          <a:ln w="9525">
            <a:solidFill>
              <a:srgbClr val="7E8284"/>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2CC6BAB-A430-4CFA-BC62-B63AB6A9AFE4}"/>
              </a:ext>
            </a:extLst>
          </p:cNvPr>
          <p:cNvSpPr txBox="1"/>
          <p:nvPr/>
        </p:nvSpPr>
        <p:spPr>
          <a:xfrm>
            <a:off x="1817169" y="1010877"/>
            <a:ext cx="2855785" cy="255326"/>
          </a:xfrm>
          <a:prstGeom prst="rect">
            <a:avLst/>
          </a:prstGeom>
          <a:noFill/>
        </p:spPr>
        <p:txBody>
          <a:bodyPr wrap="square">
            <a:spAutoFit/>
          </a:bodyPr>
          <a:lstStyle/>
          <a:p>
            <a:pPr algn="ctr" defTabSz="403396"/>
            <a:r>
              <a:rPr lang="en-US" sz="1059" i="1">
                <a:solidFill>
                  <a:srgbClr val="000000"/>
                </a:solidFill>
                <a:latin typeface="Trade Gothic LT Pro" panose="020B0503040303020004"/>
              </a:rPr>
              <a:t>Positives, Strengths, Good</a:t>
            </a:r>
          </a:p>
        </p:txBody>
      </p:sp>
      <p:sp>
        <p:nvSpPr>
          <p:cNvPr id="45" name="TextBox 44">
            <a:extLst>
              <a:ext uri="{FF2B5EF4-FFF2-40B4-BE49-F238E27FC236}">
                <a16:creationId xmlns:a16="http://schemas.microsoft.com/office/drawing/2014/main" id="{22AB4719-0F5F-423C-BD83-85ABBA2C8845}"/>
              </a:ext>
            </a:extLst>
          </p:cNvPr>
          <p:cNvSpPr txBox="1"/>
          <p:nvPr/>
        </p:nvSpPr>
        <p:spPr>
          <a:xfrm>
            <a:off x="4659977" y="1010877"/>
            <a:ext cx="2855785" cy="255326"/>
          </a:xfrm>
          <a:prstGeom prst="rect">
            <a:avLst/>
          </a:prstGeom>
          <a:noFill/>
        </p:spPr>
        <p:txBody>
          <a:bodyPr wrap="square">
            <a:spAutoFit/>
          </a:bodyPr>
          <a:lstStyle/>
          <a:p>
            <a:pPr algn="ctr" defTabSz="403396"/>
            <a:r>
              <a:rPr lang="en-US" sz="1059" i="1">
                <a:solidFill>
                  <a:srgbClr val="000000"/>
                </a:solidFill>
                <a:latin typeface="Trade Gothic LT Pro" panose="020B0503040303020004"/>
              </a:rPr>
              <a:t>Potentials, Opportunities</a:t>
            </a:r>
          </a:p>
        </p:txBody>
      </p:sp>
      <p:sp>
        <p:nvSpPr>
          <p:cNvPr id="46" name="TextBox 45">
            <a:extLst>
              <a:ext uri="{FF2B5EF4-FFF2-40B4-BE49-F238E27FC236}">
                <a16:creationId xmlns:a16="http://schemas.microsoft.com/office/drawing/2014/main" id="{3F613631-D769-4D62-815D-31493D7CF790}"/>
              </a:ext>
            </a:extLst>
          </p:cNvPr>
          <p:cNvSpPr txBox="1"/>
          <p:nvPr/>
        </p:nvSpPr>
        <p:spPr>
          <a:xfrm>
            <a:off x="7493405" y="1010876"/>
            <a:ext cx="2855785" cy="255326"/>
          </a:xfrm>
          <a:prstGeom prst="rect">
            <a:avLst/>
          </a:prstGeom>
          <a:noFill/>
        </p:spPr>
        <p:txBody>
          <a:bodyPr wrap="square">
            <a:spAutoFit/>
          </a:bodyPr>
          <a:lstStyle/>
          <a:p>
            <a:pPr algn="ctr" defTabSz="403396"/>
            <a:r>
              <a:rPr lang="en-US" sz="1059" i="1">
                <a:solidFill>
                  <a:srgbClr val="000000"/>
                </a:solidFill>
                <a:latin typeface="Trade Gothic LT Pro" panose="020B0503040303020004"/>
              </a:rPr>
              <a:t>Weakness, Negatives, Bad</a:t>
            </a:r>
          </a:p>
        </p:txBody>
      </p:sp>
      <p:pic>
        <p:nvPicPr>
          <p:cNvPr id="8" name="Graphic 7" descr="Rose with solid fill">
            <a:extLst>
              <a:ext uri="{FF2B5EF4-FFF2-40B4-BE49-F238E27FC236}">
                <a16:creationId xmlns:a16="http://schemas.microsoft.com/office/drawing/2014/main" id="{60D1572E-4D16-4611-9345-635756FC7D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4016" y="5937431"/>
            <a:ext cx="459889" cy="459889"/>
          </a:xfrm>
          <a:prstGeom prst="rect">
            <a:avLst/>
          </a:prstGeom>
        </p:spPr>
      </p:pic>
      <p:grpSp>
        <p:nvGrpSpPr>
          <p:cNvPr id="59" name="Group 58">
            <a:extLst>
              <a:ext uri="{FF2B5EF4-FFF2-40B4-BE49-F238E27FC236}">
                <a16:creationId xmlns:a16="http://schemas.microsoft.com/office/drawing/2014/main" id="{873C585A-8071-437F-A87C-87F862C65E4C}"/>
              </a:ext>
            </a:extLst>
          </p:cNvPr>
          <p:cNvGrpSpPr/>
          <p:nvPr/>
        </p:nvGrpSpPr>
        <p:grpSpPr>
          <a:xfrm>
            <a:off x="7556878" y="5937921"/>
            <a:ext cx="317342" cy="459889"/>
            <a:chOff x="4531321" y="6729088"/>
            <a:chExt cx="359654" cy="521208"/>
          </a:xfrm>
          <a:solidFill>
            <a:schemeClr val="bg1"/>
          </a:solidFill>
        </p:grpSpPr>
        <p:sp>
          <p:nvSpPr>
            <p:cNvPr id="57" name="Rectangle: Rounded Corners 56">
              <a:extLst>
                <a:ext uri="{FF2B5EF4-FFF2-40B4-BE49-F238E27FC236}">
                  <a16:creationId xmlns:a16="http://schemas.microsoft.com/office/drawing/2014/main" id="{5C7A3FBB-65B6-4794-B216-DD00CBC0394D}"/>
                </a:ext>
              </a:extLst>
            </p:cNvPr>
            <p:cNvSpPr/>
            <p:nvPr/>
          </p:nvSpPr>
          <p:spPr>
            <a:xfrm>
              <a:off x="4660162" y="6729088"/>
              <a:ext cx="103222" cy="52120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396"/>
              <a:endParaRPr lang="en-US" sz="1588">
                <a:solidFill>
                  <a:srgbClr val="FFFFFF"/>
                </a:solidFill>
                <a:latin typeface="Arial" panose="020B0604020202020204"/>
              </a:endParaRPr>
            </a:p>
          </p:txBody>
        </p:sp>
        <p:sp>
          <p:nvSpPr>
            <p:cNvPr id="58" name="Isosceles Triangle 57">
              <a:extLst>
                <a:ext uri="{FF2B5EF4-FFF2-40B4-BE49-F238E27FC236}">
                  <a16:creationId xmlns:a16="http://schemas.microsoft.com/office/drawing/2014/main" id="{A1A23AE5-4023-4C40-8BB9-C7A5C080AD03}"/>
                </a:ext>
              </a:extLst>
            </p:cNvPr>
            <p:cNvSpPr/>
            <p:nvPr/>
          </p:nvSpPr>
          <p:spPr>
            <a:xfrm rot="5400000">
              <a:off x="4763384" y="6783574"/>
              <a:ext cx="148855" cy="10632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396"/>
              <a:endParaRPr lang="en-US" sz="1588">
                <a:solidFill>
                  <a:srgbClr val="FFFFFF"/>
                </a:solidFill>
                <a:latin typeface="Arial" panose="020B0604020202020204"/>
              </a:endParaRPr>
            </a:p>
          </p:txBody>
        </p:sp>
        <p:sp>
          <p:nvSpPr>
            <p:cNvPr id="102" name="Isosceles Triangle 101">
              <a:extLst>
                <a:ext uri="{FF2B5EF4-FFF2-40B4-BE49-F238E27FC236}">
                  <a16:creationId xmlns:a16="http://schemas.microsoft.com/office/drawing/2014/main" id="{5C1FBCEC-60B8-4965-B9D9-DF9337EFDD58}"/>
                </a:ext>
              </a:extLst>
            </p:cNvPr>
            <p:cNvSpPr/>
            <p:nvPr/>
          </p:nvSpPr>
          <p:spPr>
            <a:xfrm rot="16200000">
              <a:off x="4510056" y="6909649"/>
              <a:ext cx="148855" cy="10632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396"/>
              <a:endParaRPr lang="en-US" sz="1588">
                <a:solidFill>
                  <a:srgbClr val="FFFFFF"/>
                </a:solidFill>
                <a:latin typeface="Arial" panose="020B0604020202020204"/>
              </a:endParaRPr>
            </a:p>
          </p:txBody>
        </p:sp>
        <p:sp>
          <p:nvSpPr>
            <p:cNvPr id="103" name="Isosceles Triangle 102">
              <a:extLst>
                <a:ext uri="{FF2B5EF4-FFF2-40B4-BE49-F238E27FC236}">
                  <a16:creationId xmlns:a16="http://schemas.microsoft.com/office/drawing/2014/main" id="{2DDBF04C-42BB-4178-A4E4-237B9214671F}"/>
                </a:ext>
              </a:extLst>
            </p:cNvPr>
            <p:cNvSpPr/>
            <p:nvPr/>
          </p:nvSpPr>
          <p:spPr>
            <a:xfrm rot="5400000">
              <a:off x="4763384" y="7044884"/>
              <a:ext cx="148855" cy="10632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396"/>
              <a:endParaRPr lang="en-US" sz="1588">
                <a:solidFill>
                  <a:srgbClr val="FFFFFF"/>
                </a:solidFill>
                <a:latin typeface="Arial" panose="020B0604020202020204"/>
              </a:endParaRPr>
            </a:p>
          </p:txBody>
        </p:sp>
      </p:grpSp>
      <p:sp>
        <p:nvSpPr>
          <p:cNvPr id="28" name="TextBox 27">
            <a:extLst>
              <a:ext uri="{FF2B5EF4-FFF2-40B4-BE49-F238E27FC236}">
                <a16:creationId xmlns:a16="http://schemas.microsoft.com/office/drawing/2014/main" id="{06E956F8-3D1A-4705-B6A4-1F8B3220E7B1}"/>
              </a:ext>
            </a:extLst>
          </p:cNvPr>
          <p:cNvSpPr txBox="1"/>
          <p:nvPr/>
        </p:nvSpPr>
        <p:spPr>
          <a:xfrm>
            <a:off x="1752144" y="6550211"/>
            <a:ext cx="1377300" cy="214546"/>
          </a:xfrm>
          <a:prstGeom prst="rect">
            <a:avLst/>
          </a:prstGeom>
          <a:noFill/>
        </p:spPr>
        <p:txBody>
          <a:bodyPr wrap="none" rtlCol="0">
            <a:spAutoFit/>
          </a:bodyPr>
          <a:lstStyle/>
          <a:p>
            <a:pPr defTabSz="403396"/>
            <a:r>
              <a:rPr lang="en-US" sz="794" err="1">
                <a:solidFill>
                  <a:srgbClr val="000000"/>
                </a:solidFill>
                <a:latin typeface="Trade Gothic LT Pro" panose="020B0503040303020004" pitchFamily="34" charset="77"/>
                <a:cs typeface="Arial" panose="020B0604020202020204" pitchFamily="34" charset="0"/>
              </a:rPr>
              <a:t>itk.mitre.org</a:t>
            </a:r>
            <a:r>
              <a:rPr lang="en-US" sz="794">
                <a:solidFill>
                  <a:srgbClr val="000000"/>
                </a:solidFill>
                <a:latin typeface="Trade Gothic LT Pro" panose="020B0503040303020004" pitchFamily="34" charset="77"/>
                <a:cs typeface="Arial" panose="020B0604020202020204" pitchFamily="34" charset="0"/>
              </a:rPr>
              <a:t> | </a:t>
            </a:r>
            <a:r>
              <a:rPr lang="en-US" sz="794" err="1">
                <a:solidFill>
                  <a:srgbClr val="000000"/>
                </a:solidFill>
                <a:latin typeface="Trade Gothic LT Pro" panose="020B0503040303020004" pitchFamily="34" charset="77"/>
                <a:cs typeface="Arial" panose="020B0604020202020204" pitchFamily="34" charset="0"/>
              </a:rPr>
              <a:t>itk@mitre.org</a:t>
            </a:r>
            <a:endParaRPr lang="en-US" sz="794">
              <a:solidFill>
                <a:srgbClr val="000000"/>
              </a:solidFill>
              <a:latin typeface="Trade Gothic LT Pro" panose="020B0503040303020004" pitchFamily="34" charset="77"/>
              <a:cs typeface="Arial" panose="020B0604020202020204" pitchFamily="34" charset="0"/>
            </a:endParaRPr>
          </a:p>
        </p:txBody>
      </p:sp>
      <p:sp>
        <p:nvSpPr>
          <p:cNvPr id="29" name="TextBox 28">
            <a:extLst>
              <a:ext uri="{FF2B5EF4-FFF2-40B4-BE49-F238E27FC236}">
                <a16:creationId xmlns:a16="http://schemas.microsoft.com/office/drawing/2014/main" id="{3FBB2877-3E0F-406E-A9C1-1D796904FECB}"/>
              </a:ext>
            </a:extLst>
          </p:cNvPr>
          <p:cNvSpPr txBox="1"/>
          <p:nvPr/>
        </p:nvSpPr>
        <p:spPr>
          <a:xfrm>
            <a:off x="4941446" y="6559078"/>
            <a:ext cx="5153975" cy="214546"/>
          </a:xfrm>
          <a:prstGeom prst="rect">
            <a:avLst/>
          </a:prstGeom>
          <a:noFill/>
        </p:spPr>
        <p:txBody>
          <a:bodyPr wrap="none" rtlCol="0">
            <a:spAutoFit/>
          </a:bodyPr>
          <a:lstStyle/>
          <a:p>
            <a:pPr defTabSz="403396">
              <a:defRPr/>
            </a:pPr>
            <a:r>
              <a:rPr lang="en-US" sz="794">
                <a:solidFill>
                  <a:srgbClr val="000000"/>
                </a:solidFill>
                <a:latin typeface="Trade Gothic LT Pro" panose="020B0503040303020004" pitchFamily="34" charset="77"/>
                <a:cs typeface="Arial" panose="020B0604020202020204" pitchFamily="34" charset="0"/>
              </a:rPr>
              <a:t>© 2021 The MITRE Corporation. All rights reserved. Approved for public release. Distribution unlimited PR_20-01469-11.</a:t>
            </a:r>
          </a:p>
        </p:txBody>
      </p:sp>
      <p:sp>
        <p:nvSpPr>
          <p:cNvPr id="30" name="TextBox 29">
            <a:extLst>
              <a:ext uri="{FF2B5EF4-FFF2-40B4-BE49-F238E27FC236}">
                <a16:creationId xmlns:a16="http://schemas.microsoft.com/office/drawing/2014/main" id="{F4FD58B6-3E20-4119-8BF1-29CA388A5474}"/>
              </a:ext>
            </a:extLst>
          </p:cNvPr>
          <p:cNvSpPr txBox="1"/>
          <p:nvPr/>
        </p:nvSpPr>
        <p:spPr>
          <a:xfrm>
            <a:off x="3569878" y="6559078"/>
            <a:ext cx="997389" cy="214546"/>
          </a:xfrm>
          <a:prstGeom prst="rect">
            <a:avLst/>
          </a:prstGeom>
          <a:noFill/>
        </p:spPr>
        <p:txBody>
          <a:bodyPr wrap="none" rtlCol="0">
            <a:spAutoFit/>
          </a:bodyPr>
          <a:lstStyle/>
          <a:p>
            <a:pPr algn="ctr" defTabSz="403396"/>
            <a:r>
              <a:rPr lang="en-US" sz="794">
                <a:solidFill>
                  <a:srgbClr val="000000"/>
                </a:solidFill>
                <a:latin typeface="Trade Gothic LT Pro" panose="020B0503040303020004" pitchFamily="34" charset="77"/>
                <a:cs typeface="Arial" panose="020B0604020202020204" pitchFamily="34" charset="0"/>
              </a:rPr>
              <a:t>Rose, bud, thorn V1</a:t>
            </a:r>
          </a:p>
        </p:txBody>
      </p:sp>
    </p:spTree>
    <p:extLst>
      <p:ext uri="{BB962C8B-B14F-4D97-AF65-F5344CB8AC3E}">
        <p14:creationId xmlns:p14="http://schemas.microsoft.com/office/powerpoint/2010/main" val="34064917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072EA9-7706-41C0-A129-A88C2D987390}"/>
              </a:ext>
            </a:extLst>
          </p:cNvPr>
          <p:cNvSpPr/>
          <p:nvPr/>
        </p:nvSpPr>
        <p:spPr>
          <a:xfrm>
            <a:off x="1143001" y="965989"/>
            <a:ext cx="9430987" cy="1260538"/>
          </a:xfrm>
          <a:prstGeom prst="rect">
            <a:avLst/>
          </a:prstGeom>
        </p:spPr>
        <p:txBody>
          <a:bodyPr wrap="square">
            <a:spAutoFit/>
          </a:bodyPr>
          <a:lstStyle/>
          <a:p>
            <a:pPr defTabSz="311719">
              <a:defRPr/>
            </a:pPr>
            <a:r>
              <a:rPr lang="en-US" sz="3682" b="1">
                <a:solidFill>
                  <a:prstClr val="black"/>
                </a:solidFill>
                <a:latin typeface="Helvetica" pitchFamily="2" charset="0"/>
              </a:rPr>
              <a:t>Rose Bud Thorn</a:t>
            </a:r>
          </a:p>
          <a:p>
            <a:pPr defTabSz="311719">
              <a:defRPr/>
            </a:pPr>
            <a:endParaRPr lang="en-US" sz="1909">
              <a:solidFill>
                <a:prstClr val="black"/>
              </a:solidFill>
              <a:latin typeface="Helvetica" pitchFamily="2" charset="0"/>
            </a:endParaRPr>
          </a:p>
          <a:p>
            <a:pPr defTabSz="311719">
              <a:defRPr/>
            </a:pPr>
            <a:r>
              <a:rPr lang="en-US" sz="2000">
                <a:solidFill>
                  <a:prstClr val="black"/>
                </a:solidFill>
                <a:latin typeface="Helvetica" pitchFamily="2" charset="0"/>
              </a:rPr>
              <a:t>Analyze the </a:t>
            </a:r>
            <a:r>
              <a:rPr lang="en-US" sz="2000" b="1">
                <a:solidFill>
                  <a:prstClr val="black"/>
                </a:solidFill>
                <a:latin typeface="Helvetica" pitchFamily="2" charset="0"/>
              </a:rPr>
              <a:t>good</a:t>
            </a:r>
            <a:r>
              <a:rPr lang="en-US" sz="2000">
                <a:solidFill>
                  <a:prstClr val="black"/>
                </a:solidFill>
                <a:latin typeface="Helvetica" pitchFamily="2" charset="0"/>
              </a:rPr>
              <a:t>, the </a:t>
            </a:r>
            <a:r>
              <a:rPr lang="en-US" sz="2000" b="1">
                <a:solidFill>
                  <a:prstClr val="black"/>
                </a:solidFill>
                <a:latin typeface="Helvetica" pitchFamily="2" charset="0"/>
              </a:rPr>
              <a:t>bad</a:t>
            </a:r>
            <a:r>
              <a:rPr lang="en-US" sz="2000">
                <a:solidFill>
                  <a:prstClr val="black"/>
                </a:solidFill>
                <a:latin typeface="Helvetica" pitchFamily="2" charset="0"/>
              </a:rPr>
              <a:t> and the </a:t>
            </a:r>
            <a:r>
              <a:rPr lang="en-US" sz="2000" b="1">
                <a:solidFill>
                  <a:prstClr val="black"/>
                </a:solidFill>
                <a:latin typeface="Helvetica" pitchFamily="2" charset="0"/>
              </a:rPr>
              <a:t>promising</a:t>
            </a:r>
            <a:r>
              <a:rPr lang="en-US" sz="2000">
                <a:solidFill>
                  <a:prstClr val="black"/>
                </a:solidFill>
                <a:latin typeface="Helvetica" pitchFamily="2" charset="0"/>
              </a:rPr>
              <a:t> aspects of a thing </a:t>
            </a:r>
          </a:p>
        </p:txBody>
      </p:sp>
      <p:pic>
        <p:nvPicPr>
          <p:cNvPr id="3" name="Picture 2" descr="Logo, icon&#10;&#10;Description automatically generated">
            <a:extLst>
              <a:ext uri="{FF2B5EF4-FFF2-40B4-BE49-F238E27FC236}">
                <a16:creationId xmlns:a16="http://schemas.microsoft.com/office/drawing/2014/main" id="{B7384DAF-5E64-9F51-B027-E9CCD05664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49047" y="4289487"/>
            <a:ext cx="2089513" cy="2089513"/>
          </a:xfrm>
          <a:prstGeom prst="rect">
            <a:avLst/>
          </a:prstGeom>
        </p:spPr>
      </p:pic>
    </p:spTree>
    <p:extLst>
      <p:ext uri="{BB962C8B-B14F-4D97-AF65-F5344CB8AC3E}">
        <p14:creationId xmlns:p14="http://schemas.microsoft.com/office/powerpoint/2010/main" val="1286648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E12B62-E95F-A8CC-16D6-B947ADDCF3FE}"/>
              </a:ext>
            </a:extLst>
          </p:cNvPr>
          <p:cNvPicPr>
            <a:picLocks noChangeAspect="1"/>
          </p:cNvPicPr>
          <p:nvPr/>
        </p:nvPicPr>
        <p:blipFill>
          <a:blip r:embed="rId3"/>
          <a:stretch>
            <a:fillRect/>
          </a:stretch>
        </p:blipFill>
        <p:spPr>
          <a:xfrm>
            <a:off x="1618937" y="199813"/>
            <a:ext cx="8273029" cy="6458373"/>
          </a:xfrm>
          <a:prstGeom prst="rect">
            <a:avLst/>
          </a:prstGeom>
        </p:spPr>
      </p:pic>
    </p:spTree>
    <p:extLst>
      <p:ext uri="{BB962C8B-B14F-4D97-AF65-F5344CB8AC3E}">
        <p14:creationId xmlns:p14="http://schemas.microsoft.com/office/powerpoint/2010/main" val="23486296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6DEF2AE-E8D4-6286-BF9A-134B7D764BE4}"/>
              </a:ext>
            </a:extLst>
          </p:cNvPr>
          <p:cNvSpPr>
            <a:spLocks noGrp="1"/>
          </p:cNvSpPr>
          <p:nvPr>
            <p:ph type="title"/>
          </p:nvPr>
        </p:nvSpPr>
        <p:spPr>
          <a:xfrm>
            <a:off x="463824" y="773559"/>
            <a:ext cx="2880828" cy="3071906"/>
          </a:xfrm>
        </p:spPr>
        <p:txBody>
          <a:bodyPr vert="horz" lIns="91440" tIns="45720" rIns="91440" bIns="45720" rtlCol="0" anchor="t">
            <a:normAutofit/>
          </a:bodyPr>
          <a:lstStyle/>
          <a:p>
            <a:pPr algn="ctr"/>
            <a:r>
              <a:rPr lang="en-US" sz="4000" kern="1200">
                <a:solidFill>
                  <a:srgbClr val="FFFFFF"/>
                </a:solidFill>
                <a:latin typeface="+mj-lt"/>
                <a:ea typeface="+mj-ea"/>
                <a:cs typeface="+mj-cs"/>
              </a:rPr>
              <a:t>Let’s Try One! </a:t>
            </a:r>
          </a:p>
        </p:txBody>
      </p:sp>
      <p:sp>
        <p:nvSpPr>
          <p:cNvPr id="3" name="Content Placeholder 2">
            <a:extLst>
              <a:ext uri="{FF2B5EF4-FFF2-40B4-BE49-F238E27FC236}">
                <a16:creationId xmlns:a16="http://schemas.microsoft.com/office/drawing/2014/main" id="{7C6ADFED-1C75-305B-AFC5-2D01B68B372A}"/>
              </a:ext>
            </a:extLst>
          </p:cNvPr>
          <p:cNvSpPr>
            <a:spLocks noGrp="1"/>
          </p:cNvSpPr>
          <p:nvPr>
            <p:ph idx="1"/>
          </p:nvPr>
        </p:nvSpPr>
        <p:spPr>
          <a:xfrm>
            <a:off x="334650" y="2812041"/>
            <a:ext cx="3322950" cy="1494117"/>
          </a:xfrm>
        </p:spPr>
        <p:txBody>
          <a:bodyPr vert="horz" lIns="91440" tIns="45720" rIns="91440" bIns="45720" rtlCol="0" anchor="b">
            <a:normAutofit/>
          </a:bodyPr>
          <a:lstStyle/>
          <a:p>
            <a:pPr marL="0" indent="0">
              <a:buNone/>
            </a:pPr>
            <a:r>
              <a:rPr lang="en-US" sz="2000" kern="1200">
                <a:solidFill>
                  <a:srgbClr val="FFFFFF"/>
                </a:solidFill>
                <a:latin typeface="+mn-lt"/>
                <a:ea typeface="+mn-ea"/>
                <a:cs typeface="+mn-cs"/>
              </a:rPr>
              <a:t>What do we want to assess? </a:t>
            </a:r>
          </a:p>
        </p:txBody>
      </p:sp>
      <p:pic>
        <p:nvPicPr>
          <p:cNvPr id="5" name="Picture 4">
            <a:extLst>
              <a:ext uri="{FF2B5EF4-FFF2-40B4-BE49-F238E27FC236}">
                <a16:creationId xmlns:a16="http://schemas.microsoft.com/office/drawing/2014/main" id="{BDA62441-FC44-8049-DCA5-DAE4B7879C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31602" y="1064214"/>
            <a:ext cx="7225748" cy="4154805"/>
          </a:xfrm>
          <a:prstGeom prst="rect">
            <a:avLst/>
          </a:prstGeom>
        </p:spPr>
      </p:pic>
    </p:spTree>
    <p:extLst>
      <p:ext uri="{BB962C8B-B14F-4D97-AF65-F5344CB8AC3E}">
        <p14:creationId xmlns:p14="http://schemas.microsoft.com/office/powerpoint/2010/main" val="20529837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2810EA4A-D297-4DD2-93C5-31115F58E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9">
            <a:extLst>
              <a:ext uri="{FF2B5EF4-FFF2-40B4-BE49-F238E27FC236}">
                <a16:creationId xmlns:a16="http://schemas.microsoft.com/office/drawing/2014/main" id="{6FF42514-8879-4726-A5DC-9181A01AE5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rcRect l="9003" t="45716" r="30135" b="9820"/>
          <a:stretch>
            <a:fillRect/>
          </a:stretch>
        </p:blipFill>
        <p:spPr>
          <a:xfrm rot="5400000">
            <a:off x="3752077" y="2019878"/>
            <a:ext cx="6858000" cy="2818244"/>
          </a:xfrm>
          <a:custGeom>
            <a:avLst/>
            <a:gdLst>
              <a:gd name="connsiteX0" fmla="*/ 0 w 6858000"/>
              <a:gd name="connsiteY0" fmla="*/ 2818244 h 2818244"/>
              <a:gd name="connsiteX1" fmla="*/ 0 w 6858000"/>
              <a:gd name="connsiteY1" fmla="*/ 0 h 2818244"/>
              <a:gd name="connsiteX2" fmla="*/ 6858000 w 6858000"/>
              <a:gd name="connsiteY2" fmla="*/ 0 h 2818244"/>
              <a:gd name="connsiteX3" fmla="*/ 6857999 w 6858000"/>
              <a:gd name="connsiteY3" fmla="*/ 2818244 h 2818244"/>
            </a:gdLst>
            <a:ahLst/>
            <a:cxnLst>
              <a:cxn ang="0">
                <a:pos x="connsiteX0" y="connsiteY0"/>
              </a:cxn>
              <a:cxn ang="0">
                <a:pos x="connsiteX1" y="connsiteY1"/>
              </a:cxn>
              <a:cxn ang="0">
                <a:pos x="connsiteX2" y="connsiteY2"/>
              </a:cxn>
              <a:cxn ang="0">
                <a:pos x="connsiteX3" y="connsiteY3"/>
              </a:cxn>
            </a:cxnLst>
            <a:rect l="l" t="t" r="r" b="b"/>
            <a:pathLst>
              <a:path w="6858000" h="2818244">
                <a:moveTo>
                  <a:pt x="0" y="2818244"/>
                </a:moveTo>
                <a:lnTo>
                  <a:pt x="0" y="0"/>
                </a:lnTo>
                <a:lnTo>
                  <a:pt x="6858000" y="0"/>
                </a:lnTo>
                <a:lnTo>
                  <a:pt x="6857999" y="2818244"/>
                </a:lnTo>
                <a:close/>
              </a:path>
            </a:pathLst>
          </a:custGeom>
        </p:spPr>
      </p:pic>
      <p:sp>
        <p:nvSpPr>
          <p:cNvPr id="3" name="TextBox 2">
            <a:extLst>
              <a:ext uri="{FF2B5EF4-FFF2-40B4-BE49-F238E27FC236}">
                <a16:creationId xmlns:a16="http://schemas.microsoft.com/office/drawing/2014/main" id="{0352CD70-B1D8-40D2-85BE-CF48012E4A2E}"/>
              </a:ext>
            </a:extLst>
          </p:cNvPr>
          <p:cNvSpPr txBox="1"/>
          <p:nvPr/>
        </p:nvSpPr>
        <p:spPr>
          <a:xfrm>
            <a:off x="7934134" y="1118937"/>
            <a:ext cx="3975370" cy="469114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a:ea typeface="+mn-ea"/>
                <a:cs typeface="+mn-cs"/>
              </a:rPr>
              <a:t>What was </a:t>
            </a:r>
            <a:r>
              <a:rPr kumimoji="0" lang="en-US" sz="4400" b="1" i="0" u="none" strike="noStrike" kern="1200" cap="none" spc="0" normalizeH="0" baseline="0" noProof="0">
                <a:ln>
                  <a:noFill/>
                </a:ln>
                <a:solidFill>
                  <a:srgbClr val="FFFF00"/>
                </a:solidFill>
                <a:effectLst/>
                <a:uLnTx/>
                <a:uFillTx/>
                <a:latin typeface="Calibri"/>
                <a:ea typeface="+mn-ea"/>
                <a:cs typeface="+mn-cs"/>
              </a:rPr>
              <a:t>AWESOME</a:t>
            </a:r>
            <a:r>
              <a:rPr kumimoji="0" lang="en-US" sz="4400" b="1" i="0" u="none" strike="noStrike" kern="1200" cap="none" spc="0" normalizeH="0" baseline="0" noProof="0">
                <a:ln>
                  <a:noFill/>
                </a:ln>
                <a:solidFill>
                  <a:srgbClr val="FFFFFF"/>
                </a:solidFill>
                <a:effectLst/>
                <a:uLnTx/>
                <a:uFillTx/>
                <a:latin typeface="Calibri"/>
                <a:ea typeface="+mn-ea"/>
                <a:cs typeface="+mn-cs"/>
              </a:rPr>
              <a:t> about today?</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400" b="1"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a:ea typeface="+mn-ea"/>
                <a:cs typeface="+mn-cs"/>
              </a:rPr>
              <a:t>What would make it </a:t>
            </a:r>
            <a:r>
              <a:rPr kumimoji="0" lang="en-US" sz="4400" b="1" i="0" u="none" strike="noStrike" kern="1200" cap="none" spc="0" normalizeH="0" baseline="0" noProof="0">
                <a:ln>
                  <a:noFill/>
                </a:ln>
                <a:solidFill>
                  <a:srgbClr val="FFFF00"/>
                </a:solidFill>
                <a:effectLst/>
                <a:uLnTx/>
                <a:uFillTx/>
                <a:latin typeface="Calibri"/>
                <a:ea typeface="+mn-ea"/>
                <a:cs typeface="+mn-cs"/>
              </a:rPr>
              <a:t>MORE AWESOME</a:t>
            </a:r>
            <a:r>
              <a:rPr kumimoji="0" lang="en-US" sz="4400" b="1" i="0" u="none" strike="noStrike" kern="1200" cap="none" spc="0" normalizeH="0" baseline="0" noProof="0">
                <a:ln>
                  <a:noFill/>
                </a:ln>
                <a:solidFill>
                  <a:srgbClr val="FFFFFF"/>
                </a:solidFill>
                <a:effectLst/>
                <a:uLnTx/>
                <a:uFillTx/>
                <a:latin typeface="Calibri"/>
                <a:ea typeface="+mn-ea"/>
                <a:cs typeface="+mn-cs"/>
              </a:rPr>
              <a:t>?</a:t>
            </a:r>
          </a:p>
        </p:txBody>
      </p:sp>
      <p:sp>
        <p:nvSpPr>
          <p:cNvPr id="12" name="Rectangle 11">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12946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3E4EA82-5FA5-4706-9359-FF1AB02BD6C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804672" y="1587736"/>
            <a:ext cx="6137549" cy="3682528"/>
          </a:xfrm>
          <a:prstGeom prst="rect">
            <a:avLst/>
          </a:prstGeom>
        </p:spPr>
      </p:pic>
    </p:spTree>
    <p:extLst>
      <p:ext uri="{BB962C8B-B14F-4D97-AF65-F5344CB8AC3E}">
        <p14:creationId xmlns:p14="http://schemas.microsoft.com/office/powerpoint/2010/main" val="68602876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5a44311-ed64-4a72-909f-c9dc6973bde2" xsi:nil="true"/>
    <lcf76f155ced4ddcb4097134ff3c332f xmlns="fe4621bd-029e-48bf-834f-2e59b9624a5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50DA2B36065E4BAD2F8574B1D54728" ma:contentTypeVersion="15" ma:contentTypeDescription="Create a new document." ma:contentTypeScope="" ma:versionID="c75d48322972078887bce8333afccefc">
  <xsd:schema xmlns:xsd="http://www.w3.org/2001/XMLSchema" xmlns:xs="http://www.w3.org/2001/XMLSchema" xmlns:p="http://schemas.microsoft.com/office/2006/metadata/properties" xmlns:ns2="fe4621bd-029e-48bf-834f-2e59b9624a53" xmlns:ns3="2e537d3d-f5f0-4f93-89c8-b0500060b9ca" xmlns:ns4="b5a44311-ed64-4a72-909f-c9dc6973bde2" targetNamespace="http://schemas.microsoft.com/office/2006/metadata/properties" ma:root="true" ma:fieldsID="6a8170cb89852f09c50a9b7d8ae72fbe" ns2:_="" ns3:_="" ns4:_="">
    <xsd:import namespace="fe4621bd-029e-48bf-834f-2e59b9624a53"/>
    <xsd:import namespace="2e537d3d-f5f0-4f93-89c8-b0500060b9ca"/>
    <xsd:import namespace="b5a44311-ed64-4a72-909f-c9dc6973bde2"/>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4621bd-029e-48bf-834f-2e59b9624a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ea1a638-fe8f-4e55-a8a3-ec1a1fdf41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e537d3d-f5f0-4f93-89c8-b0500060b9c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a44311-ed64-4a72-909f-c9dc6973bde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818edf3-1ef9-4299-9481-b12f99061f32}" ma:internalName="TaxCatchAll" ma:showField="CatchAllData" ma:web="2e537d3d-f5f0-4f93-89c8-b0500060b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60A1C3-1932-4A54-B616-4355972848FE}">
  <ds:schemaRefs>
    <ds:schemaRef ds:uri="http://schemas.microsoft.com/sharepoint/v3/contenttype/forms"/>
  </ds:schemaRefs>
</ds:datastoreItem>
</file>

<file path=customXml/itemProps2.xml><?xml version="1.0" encoding="utf-8"?>
<ds:datastoreItem xmlns:ds="http://schemas.openxmlformats.org/officeDocument/2006/customXml" ds:itemID="{6D866A5C-F6EA-4CA1-8601-88FCF467EC8D}">
  <ds:schemaRefs>
    <ds:schemaRef ds:uri="2e537d3d-f5f0-4f93-89c8-b0500060b9ca"/>
    <ds:schemaRef ds:uri="http://www.w3.org/XML/1998/namespace"/>
    <ds:schemaRef ds:uri="http://schemas.microsoft.com/office/2006/metadata/properties"/>
    <ds:schemaRef ds:uri="http://schemas.microsoft.com/office/infopath/2007/PartnerControls"/>
    <ds:schemaRef ds:uri="http://purl.org/dc/elements/1.1/"/>
    <ds:schemaRef ds:uri="b5a44311-ed64-4a72-909f-c9dc6973bde2"/>
    <ds:schemaRef ds:uri="fe4621bd-029e-48bf-834f-2e59b9624a53"/>
    <ds:schemaRef ds:uri="http://schemas.microsoft.com/office/2006/documentManagement/types"/>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8EB2DAC7-1780-434C-8054-0677BE1334B9}">
  <ds:schemaRefs>
    <ds:schemaRef ds:uri="2e537d3d-f5f0-4f93-89c8-b0500060b9ca"/>
    <ds:schemaRef ds:uri="b5a44311-ed64-4a72-909f-c9dc6973bde2"/>
    <ds:schemaRef ds:uri="fe4621bd-029e-48bf-834f-2e59b9624a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494</TotalTime>
  <Words>7974</Words>
  <Application>Microsoft Office PowerPoint</Application>
  <PresentationFormat>Widescreen</PresentationFormat>
  <Paragraphs>1109</Paragraphs>
  <Slides>96</Slides>
  <Notes>96</Notes>
  <HiddenSlides>0</HiddenSlides>
  <MMClips>0</MMClips>
  <ScaleCrop>false</ScaleCrop>
  <HeadingPairs>
    <vt:vector size="6" baseType="variant">
      <vt:variant>
        <vt:lpstr>Fonts Used</vt:lpstr>
      </vt:variant>
      <vt:variant>
        <vt:i4>24</vt:i4>
      </vt:variant>
      <vt:variant>
        <vt:lpstr>Theme</vt:lpstr>
      </vt:variant>
      <vt:variant>
        <vt:i4>9</vt:i4>
      </vt:variant>
      <vt:variant>
        <vt:lpstr>Slide Titles</vt:lpstr>
      </vt:variant>
      <vt:variant>
        <vt:i4>96</vt:i4>
      </vt:variant>
    </vt:vector>
  </HeadingPairs>
  <TitlesOfParts>
    <vt:vector size="129" baseType="lpstr">
      <vt:lpstr>Algerian</vt:lpstr>
      <vt:lpstr>-apple-system</vt:lpstr>
      <vt:lpstr>Arial</vt:lpstr>
      <vt:lpstr>Arial Narrow</vt:lpstr>
      <vt:lpstr>Bauhaus 93</vt:lpstr>
      <vt:lpstr>Bernard MT Condensed</vt:lpstr>
      <vt:lpstr>Blackadder ITC</vt:lpstr>
      <vt:lpstr>Brush Script MT</vt:lpstr>
      <vt:lpstr>Calibri</vt:lpstr>
      <vt:lpstr>Calibri Light</vt:lpstr>
      <vt:lpstr>Freestyle Script</vt:lpstr>
      <vt:lpstr>Helvetica</vt:lpstr>
      <vt:lpstr>Helvetica Neue</vt:lpstr>
      <vt:lpstr>Jokerman</vt:lpstr>
      <vt:lpstr>Roboto</vt:lpstr>
      <vt:lpstr>Rockwell</vt:lpstr>
      <vt:lpstr>Snap ITC</vt:lpstr>
      <vt:lpstr>Source Sans Pro</vt:lpstr>
      <vt:lpstr>Times New Roman</vt:lpstr>
      <vt:lpstr>Trade Gothic LT Pro</vt:lpstr>
      <vt:lpstr>Trade Gothic LT Pro Bold</vt:lpstr>
      <vt:lpstr>Trade Gothic LT Pro Cn</vt:lpstr>
      <vt:lpstr>trade-gothic-next</vt:lpstr>
      <vt:lpstr>Verdana</vt:lpstr>
      <vt:lpstr>1_Office Theme</vt:lpstr>
      <vt:lpstr>2_Office Theme</vt:lpstr>
      <vt:lpstr>8_Office Theme</vt:lpstr>
      <vt:lpstr>Office Theme</vt:lpstr>
      <vt:lpstr>3_Office Theme</vt:lpstr>
      <vt:lpstr>5_Office Theme</vt:lpstr>
      <vt:lpstr>4_Office Theme</vt:lpstr>
      <vt:lpstr>7_Office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 Lotus Blossom Practice! </vt:lpstr>
      <vt:lpstr>PowerPoint Presentation</vt:lpstr>
      <vt:lpstr>PowerPoint Presentation</vt:lpstr>
      <vt:lpstr>PowerPoint Presentation</vt:lpstr>
      <vt:lpstr>If you  think it,  ink it. </vt:lpstr>
      <vt:lpstr>Say more about that… </vt:lpstr>
      <vt:lpstr>I think  what  I’m  hearing is… </vt:lpstr>
      <vt:lpstr>Who have we  not heard from? </vt:lpstr>
      <vt:lpstr>Great idea, can you write that down in your own words so we don’t lose it? </vt:lpstr>
      <vt:lpstr>There’s a zero percent chance we got this 100% right on the first try. </vt:lpstr>
      <vt:lpstr>This is the beginning of a conversation,  not the end of one. </vt:lpstr>
      <vt:lpstr>Yes, and…</vt:lpstr>
      <vt:lpstr>PowerPoint Presentation</vt:lpstr>
      <vt:lpstr>PowerPoint Presentation</vt:lpstr>
      <vt:lpstr>PowerPoint Presentation</vt:lpstr>
      <vt:lpstr>Innovation Culture </vt:lpstr>
      <vt:lpstr>PowerPoint Presentation</vt:lpstr>
      <vt:lpstr>PowerPoint Presentation</vt:lpstr>
      <vt:lpstr>PowerPoint Presentation</vt:lpstr>
      <vt:lpstr>Culture</vt:lpstr>
      <vt:lpstr>Culture</vt:lpstr>
      <vt:lpstr>Culture</vt:lpstr>
      <vt:lpstr>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Problem Framing Practice!  </vt:lpstr>
      <vt:lpstr>PowerPoint Presentation</vt:lpstr>
      <vt:lpstr>PowerPoint Presentation</vt:lpstr>
      <vt:lpstr>PowerPoint Presentation</vt:lpstr>
      <vt:lpstr>Let’s Try One!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Ward</dc:creator>
  <cp:lastModifiedBy>Dan Ward</cp:lastModifiedBy>
  <cp:revision>2</cp:revision>
  <cp:lastPrinted>2024-10-01T20:18:06Z</cp:lastPrinted>
  <dcterms:created xsi:type="dcterms:W3CDTF">2023-11-09T21:01:22Z</dcterms:created>
  <dcterms:modified xsi:type="dcterms:W3CDTF">2024-12-11T17:14:52Z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0x010100C050DA2B36065E4BAD2F8574B1D54728</vt:lpwstr>
  </property>
  <property fmtid="{D5CDD505-2E9C-101B-9397-08002B2CF9AE}" pid="3" name="MediaServiceImageTags">
    <vt:lpwstr/>
  </property>
</Properties>
</file>