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6.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7.xml" ContentType="application/vnd.openxmlformats-officedocument.theme+xml"/>
  <Override PartName="/ppt/slideLayouts/slideLayout124.xml" ContentType="application/vnd.openxmlformats-officedocument.presentationml.slideLayout+xml"/>
  <Override PartName="/ppt/theme/theme8.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9.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38" r:id="rId5"/>
    <p:sldMasterId id="2147483774" r:id="rId6"/>
    <p:sldMasterId id="2147483800" r:id="rId7"/>
    <p:sldMasterId id="2147483813" r:id="rId8"/>
    <p:sldMasterId id="2147483870" r:id="rId9"/>
    <p:sldMasterId id="2147483882" r:id="rId10"/>
    <p:sldMasterId id="2147483894" r:id="rId11"/>
    <p:sldMasterId id="2147483896" r:id="rId12"/>
    <p:sldMasterId id="2147483909" r:id="rId13"/>
  </p:sldMasterIdLst>
  <p:notesMasterIdLst>
    <p:notesMasterId r:id="rId93"/>
  </p:notesMasterIdLst>
  <p:sldIdLst>
    <p:sldId id="2500" r:id="rId14"/>
    <p:sldId id="2543" r:id="rId15"/>
    <p:sldId id="24697" r:id="rId16"/>
    <p:sldId id="24699" r:id="rId17"/>
    <p:sldId id="2523" r:id="rId18"/>
    <p:sldId id="2147377151" r:id="rId19"/>
    <p:sldId id="2586" r:id="rId20"/>
    <p:sldId id="553" r:id="rId21"/>
    <p:sldId id="24698" r:id="rId22"/>
    <p:sldId id="24720" r:id="rId23"/>
    <p:sldId id="2561" r:id="rId24"/>
    <p:sldId id="2562" r:id="rId25"/>
    <p:sldId id="337" r:id="rId26"/>
    <p:sldId id="24673" r:id="rId27"/>
    <p:sldId id="24688" r:id="rId28"/>
    <p:sldId id="24694" r:id="rId29"/>
    <p:sldId id="24690" r:id="rId30"/>
    <p:sldId id="24691" r:id="rId31"/>
    <p:sldId id="24700" r:id="rId32"/>
    <p:sldId id="257" r:id="rId33"/>
    <p:sldId id="258" r:id="rId34"/>
    <p:sldId id="260" r:id="rId35"/>
    <p:sldId id="262" r:id="rId36"/>
    <p:sldId id="263" r:id="rId37"/>
    <p:sldId id="261" r:id="rId38"/>
    <p:sldId id="264" r:id="rId39"/>
    <p:sldId id="24661" r:id="rId40"/>
    <p:sldId id="267" r:id="rId41"/>
    <p:sldId id="24662" r:id="rId42"/>
    <p:sldId id="24663" r:id="rId43"/>
    <p:sldId id="24664" r:id="rId44"/>
    <p:sldId id="24665" r:id="rId45"/>
    <p:sldId id="269" r:id="rId46"/>
    <p:sldId id="24666" r:id="rId47"/>
    <p:sldId id="24667" r:id="rId48"/>
    <p:sldId id="24669" r:id="rId49"/>
    <p:sldId id="24668" r:id="rId50"/>
    <p:sldId id="24670" r:id="rId51"/>
    <p:sldId id="24671" r:id="rId52"/>
    <p:sldId id="24672" r:id="rId53"/>
    <p:sldId id="24674" r:id="rId54"/>
    <p:sldId id="24693" r:id="rId55"/>
    <p:sldId id="24701" r:id="rId56"/>
    <p:sldId id="2544" r:id="rId57"/>
    <p:sldId id="1450" r:id="rId58"/>
    <p:sldId id="1451" r:id="rId59"/>
    <p:sldId id="1452" r:id="rId60"/>
    <p:sldId id="1453" r:id="rId61"/>
    <p:sldId id="1454" r:id="rId62"/>
    <p:sldId id="2147377153" r:id="rId63"/>
    <p:sldId id="24706" r:id="rId64"/>
    <p:sldId id="24707" r:id="rId65"/>
    <p:sldId id="24708" r:id="rId66"/>
    <p:sldId id="2532" r:id="rId67"/>
    <p:sldId id="24709" r:id="rId68"/>
    <p:sldId id="2524" r:id="rId69"/>
    <p:sldId id="24710" r:id="rId70"/>
    <p:sldId id="2530" r:id="rId71"/>
    <p:sldId id="2533" r:id="rId72"/>
    <p:sldId id="2540" r:id="rId73"/>
    <p:sldId id="24711" r:id="rId74"/>
    <p:sldId id="24712" r:id="rId75"/>
    <p:sldId id="2526" r:id="rId76"/>
    <p:sldId id="2527" r:id="rId77"/>
    <p:sldId id="2528" r:id="rId78"/>
    <p:sldId id="24713" r:id="rId79"/>
    <p:sldId id="2529" r:id="rId80"/>
    <p:sldId id="2541" r:id="rId81"/>
    <p:sldId id="2531" r:id="rId82"/>
    <p:sldId id="24714" r:id="rId83"/>
    <p:sldId id="2534" r:id="rId84"/>
    <p:sldId id="2538" r:id="rId85"/>
    <p:sldId id="2539" r:id="rId86"/>
    <p:sldId id="24695" r:id="rId87"/>
    <p:sldId id="24696" r:id="rId88"/>
    <p:sldId id="2536" r:id="rId89"/>
    <p:sldId id="24686" r:id="rId90"/>
    <p:sldId id="1367" r:id="rId91"/>
    <p:sldId id="1368" r:id="rId92"/>
  </p:sldIdLst>
  <p:sldSz cx="15544800" cy="10058400"/>
  <p:notesSz cx="6985000" cy="92837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220C9F-2ABA-5B94-F771-51F48D80FA97}" name="Lynne O Cuppernull" initials="LC" userId="S::LCUPPERNULL@MITRE.ORG::0ca54453-ce5e-40ab-bfab-e80c6589d8bc" providerId="AD"/>
  <p188:author id="{01CA62C3-DBDB-B7D6-007E-2FD72E6EF644}" name="Dan Ward" initials="DW" userId="S::DBWARD@MITRE.ORG::8aa54296-cb89-4640-a2fc-9748899f29b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60F3C7-7E8B-4B4B-9864-7DF5513F6C96}" v="1" dt="2024-12-11T17:16:44.5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637" autoAdjust="0"/>
  </p:normalViewPr>
  <p:slideViewPr>
    <p:cSldViewPr snapToGrid="0">
      <p:cViewPr varScale="1">
        <p:scale>
          <a:sx n="47" d="100"/>
          <a:sy n="47" d="100"/>
        </p:scale>
        <p:origin x="1469" y="67"/>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6" Type="http://schemas.openxmlformats.org/officeDocument/2006/relationships/slide" Target="slides/slide3.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slideMaster" Target="slideMasters/slideMaster2.xml"/><Relationship Id="rId90" Type="http://schemas.openxmlformats.org/officeDocument/2006/relationships/slide" Target="slides/slide77.xml"/><Relationship Id="rId95" Type="http://schemas.openxmlformats.org/officeDocument/2006/relationships/viewProps" Target="viewProps.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80" Type="http://schemas.openxmlformats.org/officeDocument/2006/relationships/slide" Target="slides/slide67.xml"/><Relationship Id="rId85" Type="http://schemas.openxmlformats.org/officeDocument/2006/relationships/slide" Target="slides/slide72.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presProps" Target="presProps.xml"/><Relationship Id="rId9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notesMaster" Target="notesMasters/notesMaster1.xml"/><Relationship Id="rId98"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CD5AE2-DCC4-4F24-83A6-3F9A856E5F59}" type="doc">
      <dgm:prSet loTypeId="urn:microsoft.com/office/officeart/2016/7/layout/VerticalDownArrowProcess" loCatId="process" qsTypeId="urn:microsoft.com/office/officeart/2005/8/quickstyle/simple1" qsCatId="simple" csTypeId="urn:microsoft.com/office/officeart/2005/8/colors/colorful5" csCatId="colorful" phldr="1"/>
      <dgm:spPr/>
      <dgm:t>
        <a:bodyPr/>
        <a:lstStyle/>
        <a:p>
          <a:endParaRPr lang="en-US"/>
        </a:p>
      </dgm:t>
    </dgm:pt>
    <dgm:pt modelId="{FB02CD2E-4F5F-40B9-8FC8-45A13C22BA15}">
      <dgm:prSet/>
      <dgm:spPr/>
      <dgm:t>
        <a:bodyPr/>
        <a:lstStyle/>
        <a:p>
          <a:r>
            <a:rPr lang="en-US"/>
            <a:t>Meet with your co-facilitator to plan the workshop</a:t>
          </a:r>
        </a:p>
      </dgm:t>
    </dgm:pt>
    <dgm:pt modelId="{3E3FEF31-B269-4191-A38E-F357BA9C7F3B}" type="parTrans" cxnId="{F538F3FB-9A23-41A3-87F3-5CA48250626F}">
      <dgm:prSet/>
      <dgm:spPr/>
      <dgm:t>
        <a:bodyPr/>
        <a:lstStyle/>
        <a:p>
          <a:endParaRPr lang="en-US"/>
        </a:p>
      </dgm:t>
    </dgm:pt>
    <dgm:pt modelId="{3C91DAEF-21C8-4C22-BB1A-89CA00A74FE3}" type="sibTrans" cxnId="{F538F3FB-9A23-41A3-87F3-5CA48250626F}">
      <dgm:prSet/>
      <dgm:spPr/>
      <dgm:t>
        <a:bodyPr/>
        <a:lstStyle/>
        <a:p>
          <a:endParaRPr lang="en-US"/>
        </a:p>
      </dgm:t>
    </dgm:pt>
    <dgm:pt modelId="{CF19BCDC-AC73-45BE-AFB8-E13A3A09C144}">
      <dgm:prSet/>
      <dgm:spPr/>
      <dgm:t>
        <a:bodyPr/>
        <a:lstStyle/>
        <a:p>
          <a:r>
            <a:rPr lang="en-US"/>
            <a:t>Discuss roles and who does what</a:t>
          </a:r>
        </a:p>
        <a:p>
          <a:r>
            <a:rPr lang="en-US"/>
            <a:t>Draft a run of show</a:t>
          </a:r>
        </a:p>
      </dgm:t>
    </dgm:pt>
    <dgm:pt modelId="{5A569C33-33F6-4E48-A669-8D1EA05D4C78}" type="parTrans" cxnId="{D2092216-189C-4115-919D-DDDDDC1C302F}">
      <dgm:prSet/>
      <dgm:spPr/>
      <dgm:t>
        <a:bodyPr/>
        <a:lstStyle/>
        <a:p>
          <a:endParaRPr lang="en-US"/>
        </a:p>
      </dgm:t>
    </dgm:pt>
    <dgm:pt modelId="{CD2AE431-0DFB-4743-BFDF-AD90A0AF0F81}" type="sibTrans" cxnId="{D2092216-189C-4115-919D-DDDDDC1C302F}">
      <dgm:prSet/>
      <dgm:spPr/>
      <dgm:t>
        <a:bodyPr/>
        <a:lstStyle/>
        <a:p>
          <a:endParaRPr lang="en-US"/>
        </a:p>
      </dgm:t>
    </dgm:pt>
    <dgm:pt modelId="{12BBF136-4EDA-44AB-AED1-939EC2EC13D6}">
      <dgm:prSet/>
      <dgm:spPr/>
      <dgm:t>
        <a:bodyPr/>
        <a:lstStyle/>
        <a:p>
          <a:r>
            <a:rPr lang="en-US"/>
            <a:t>Prepare a Mural or determine how to conduct in person</a:t>
          </a:r>
        </a:p>
        <a:p>
          <a:r>
            <a:rPr lang="en-US"/>
            <a:t>Practice! </a:t>
          </a:r>
        </a:p>
      </dgm:t>
    </dgm:pt>
    <dgm:pt modelId="{C1668F40-45E0-459E-8387-23962A541ABA}" type="parTrans" cxnId="{A49A5E57-D259-4DDB-BC6C-B72169638422}">
      <dgm:prSet/>
      <dgm:spPr/>
      <dgm:t>
        <a:bodyPr/>
        <a:lstStyle/>
        <a:p>
          <a:endParaRPr lang="en-US"/>
        </a:p>
      </dgm:t>
    </dgm:pt>
    <dgm:pt modelId="{794FD97E-0C83-48DA-9F7F-EC2FD4675EB0}" type="sibTrans" cxnId="{A49A5E57-D259-4DDB-BC6C-B72169638422}">
      <dgm:prSet/>
      <dgm:spPr/>
      <dgm:t>
        <a:bodyPr/>
        <a:lstStyle/>
        <a:p>
          <a:endParaRPr lang="en-US"/>
        </a:p>
      </dgm:t>
    </dgm:pt>
    <dgm:pt modelId="{5998CEA5-6E56-4048-B397-278E057DF306}">
      <dgm:prSet/>
      <dgm:spPr/>
      <dgm:t>
        <a:bodyPr/>
        <a:lstStyle/>
        <a:p>
          <a:r>
            <a:rPr lang="en-US"/>
            <a:t>Send a brief proposal to the requestor</a:t>
          </a:r>
        </a:p>
      </dgm:t>
    </dgm:pt>
    <dgm:pt modelId="{6E3C4D37-7022-4AE3-9753-4787275B62F4}" type="parTrans" cxnId="{6DD96085-D86E-42AB-8CF6-10F70491B23E}">
      <dgm:prSet/>
      <dgm:spPr/>
      <dgm:t>
        <a:bodyPr/>
        <a:lstStyle/>
        <a:p>
          <a:endParaRPr lang="en-US"/>
        </a:p>
      </dgm:t>
    </dgm:pt>
    <dgm:pt modelId="{DB20C5CC-D19F-4CA2-844B-8E85E126440D}" type="sibTrans" cxnId="{6DD96085-D86E-42AB-8CF6-10F70491B23E}">
      <dgm:prSet/>
      <dgm:spPr/>
      <dgm:t>
        <a:bodyPr/>
        <a:lstStyle/>
        <a:p>
          <a:endParaRPr lang="en-US"/>
        </a:p>
      </dgm:t>
    </dgm:pt>
    <dgm:pt modelId="{A36F8CA9-E28B-42F7-97D2-AE13D5F611A0}">
      <dgm:prSet/>
      <dgm:spPr/>
      <dgm:t>
        <a:bodyPr/>
        <a:lstStyle/>
        <a:p>
          <a:r>
            <a:rPr lang="en-US"/>
            <a:t>Name, date, time of session</a:t>
          </a:r>
        </a:p>
      </dgm:t>
    </dgm:pt>
    <dgm:pt modelId="{A111A2D7-1120-493E-9525-0B031DCD92C6}" type="parTrans" cxnId="{E8C8C6D8-5A56-4920-93A4-BE47AD38825B}">
      <dgm:prSet/>
      <dgm:spPr/>
      <dgm:t>
        <a:bodyPr/>
        <a:lstStyle/>
        <a:p>
          <a:endParaRPr lang="en-US"/>
        </a:p>
      </dgm:t>
    </dgm:pt>
    <dgm:pt modelId="{A3D7F519-94B2-46AB-9C61-ACC3A099F76D}" type="sibTrans" cxnId="{E8C8C6D8-5A56-4920-93A4-BE47AD38825B}">
      <dgm:prSet/>
      <dgm:spPr/>
      <dgm:t>
        <a:bodyPr/>
        <a:lstStyle/>
        <a:p>
          <a:endParaRPr lang="en-US"/>
        </a:p>
      </dgm:t>
    </dgm:pt>
    <dgm:pt modelId="{636C5F46-7AA5-426E-AB98-2032815EAB3A}">
      <dgm:prSet/>
      <dgm:spPr/>
      <dgm:t>
        <a:bodyPr/>
        <a:lstStyle/>
        <a:p>
          <a:r>
            <a:rPr lang="en-US"/>
            <a:t>Name of facilitators</a:t>
          </a:r>
        </a:p>
      </dgm:t>
    </dgm:pt>
    <dgm:pt modelId="{EB493FE1-9B53-49ED-AF45-7E16AB9D580A}" type="parTrans" cxnId="{58736398-D8B9-4E16-B37E-933108D267F6}">
      <dgm:prSet/>
      <dgm:spPr/>
      <dgm:t>
        <a:bodyPr/>
        <a:lstStyle/>
        <a:p>
          <a:endParaRPr lang="en-US"/>
        </a:p>
      </dgm:t>
    </dgm:pt>
    <dgm:pt modelId="{EA1353FF-335F-4860-9EC1-C94798258AB4}" type="sibTrans" cxnId="{58736398-D8B9-4E16-B37E-933108D267F6}">
      <dgm:prSet/>
      <dgm:spPr/>
      <dgm:t>
        <a:bodyPr/>
        <a:lstStyle/>
        <a:p>
          <a:endParaRPr lang="en-US"/>
        </a:p>
      </dgm:t>
    </dgm:pt>
    <dgm:pt modelId="{C238D8BC-F5F0-4467-B78D-C19AB2B9304C}">
      <dgm:prSet/>
      <dgm:spPr/>
      <dgm:t>
        <a:bodyPr/>
        <a:lstStyle/>
        <a:p>
          <a:r>
            <a:rPr lang="en-US"/>
            <a:t>Location or Virtual (Teams or Zoom)</a:t>
          </a:r>
        </a:p>
      </dgm:t>
    </dgm:pt>
    <dgm:pt modelId="{40FB5DE3-073D-4A59-9A1A-93D0E03BDDAC}" type="parTrans" cxnId="{3C41EEF3-EA26-484C-8A32-BEA09B5C3A10}">
      <dgm:prSet/>
      <dgm:spPr/>
      <dgm:t>
        <a:bodyPr/>
        <a:lstStyle/>
        <a:p>
          <a:endParaRPr lang="en-US"/>
        </a:p>
      </dgm:t>
    </dgm:pt>
    <dgm:pt modelId="{317C8A57-F837-4195-991A-3CA6685BA274}" type="sibTrans" cxnId="{3C41EEF3-EA26-484C-8A32-BEA09B5C3A10}">
      <dgm:prSet/>
      <dgm:spPr/>
      <dgm:t>
        <a:bodyPr/>
        <a:lstStyle/>
        <a:p>
          <a:endParaRPr lang="en-US"/>
        </a:p>
      </dgm:t>
    </dgm:pt>
    <dgm:pt modelId="{B3B0C23E-BBD2-4AC1-A694-E447BE20540E}">
      <dgm:prSet/>
      <dgm:spPr/>
      <dgm:t>
        <a:bodyPr/>
        <a:lstStyle/>
        <a:p>
          <a:r>
            <a:rPr lang="en-US"/>
            <a:t>Goal outcome</a:t>
          </a:r>
        </a:p>
      </dgm:t>
    </dgm:pt>
    <dgm:pt modelId="{28205681-1D9B-44E1-9CAD-0C6D43D6E813}" type="parTrans" cxnId="{392F9F23-7289-46CA-A97A-BE6117DA0BC9}">
      <dgm:prSet/>
      <dgm:spPr/>
      <dgm:t>
        <a:bodyPr/>
        <a:lstStyle/>
        <a:p>
          <a:endParaRPr lang="en-US"/>
        </a:p>
      </dgm:t>
    </dgm:pt>
    <dgm:pt modelId="{639C066E-3CEE-4690-B3BF-51DC17CB96CD}" type="sibTrans" cxnId="{392F9F23-7289-46CA-A97A-BE6117DA0BC9}">
      <dgm:prSet/>
      <dgm:spPr/>
      <dgm:t>
        <a:bodyPr/>
        <a:lstStyle/>
        <a:p>
          <a:endParaRPr lang="en-US"/>
        </a:p>
      </dgm:t>
    </dgm:pt>
    <dgm:pt modelId="{B6A64BB7-FF26-42C0-9CB6-165128813A51}">
      <dgm:prSet/>
      <dgm:spPr/>
      <dgm:t>
        <a:bodyPr/>
        <a:lstStyle/>
        <a:p>
          <a:r>
            <a:rPr lang="en-US"/>
            <a:t>Tool(s) to be used and high-level process outline</a:t>
          </a:r>
        </a:p>
        <a:p>
          <a:r>
            <a:rPr lang="en-US"/>
            <a:t>Confirm hours and charge code to be used </a:t>
          </a:r>
        </a:p>
      </dgm:t>
    </dgm:pt>
    <dgm:pt modelId="{B4BA6F8C-80D8-4DB2-834C-38D825FC788B}" type="parTrans" cxnId="{370087C5-97BB-4DC4-AA52-4F163680DF81}">
      <dgm:prSet/>
      <dgm:spPr/>
      <dgm:t>
        <a:bodyPr/>
        <a:lstStyle/>
        <a:p>
          <a:endParaRPr lang="en-US"/>
        </a:p>
      </dgm:t>
    </dgm:pt>
    <dgm:pt modelId="{0D7190AF-E672-4661-A98B-B4D4919BA649}" type="sibTrans" cxnId="{370087C5-97BB-4DC4-AA52-4F163680DF81}">
      <dgm:prSet/>
      <dgm:spPr/>
      <dgm:t>
        <a:bodyPr/>
        <a:lstStyle/>
        <a:p>
          <a:endParaRPr lang="en-US"/>
        </a:p>
      </dgm:t>
    </dgm:pt>
    <dgm:pt modelId="{4726B499-DB9A-4FD2-A998-DF3DD12C87C0}" type="pres">
      <dgm:prSet presAssocID="{A9CD5AE2-DCC4-4F24-83A6-3F9A856E5F59}" presName="Name0" presStyleCnt="0">
        <dgm:presLayoutVars>
          <dgm:dir/>
          <dgm:animLvl val="lvl"/>
          <dgm:resizeHandles val="exact"/>
        </dgm:presLayoutVars>
      </dgm:prSet>
      <dgm:spPr/>
    </dgm:pt>
    <dgm:pt modelId="{0A3B3CC3-2182-4099-BBDC-3EBA3D055F06}" type="pres">
      <dgm:prSet presAssocID="{5998CEA5-6E56-4048-B397-278E057DF306}" presName="boxAndChildren" presStyleCnt="0"/>
      <dgm:spPr/>
    </dgm:pt>
    <dgm:pt modelId="{E6E1FECF-11D4-4A8C-80C4-D37E525CAAE4}" type="pres">
      <dgm:prSet presAssocID="{5998CEA5-6E56-4048-B397-278E057DF306}" presName="parentTextBox" presStyleLbl="alignNode1" presStyleIdx="0" presStyleCnt="2"/>
      <dgm:spPr/>
    </dgm:pt>
    <dgm:pt modelId="{4025CA96-FB06-40DE-BA21-2C539387987F}" type="pres">
      <dgm:prSet presAssocID="{5998CEA5-6E56-4048-B397-278E057DF306}" presName="descendantBox" presStyleLbl="bgAccFollowNode1" presStyleIdx="0" presStyleCnt="2"/>
      <dgm:spPr/>
    </dgm:pt>
    <dgm:pt modelId="{C7C52179-7A4C-475A-BA17-2943C9B68C86}" type="pres">
      <dgm:prSet presAssocID="{3C91DAEF-21C8-4C22-BB1A-89CA00A74FE3}" presName="sp" presStyleCnt="0"/>
      <dgm:spPr/>
    </dgm:pt>
    <dgm:pt modelId="{085FE5D0-9A56-4D77-B6D9-EB0835B538BF}" type="pres">
      <dgm:prSet presAssocID="{FB02CD2E-4F5F-40B9-8FC8-45A13C22BA15}" presName="arrowAndChildren" presStyleCnt="0"/>
      <dgm:spPr/>
    </dgm:pt>
    <dgm:pt modelId="{C9ED14D3-7DD7-4986-B5E0-30DF73897A72}" type="pres">
      <dgm:prSet presAssocID="{FB02CD2E-4F5F-40B9-8FC8-45A13C22BA15}" presName="parentTextArrow" presStyleLbl="node1" presStyleIdx="0" presStyleCnt="0"/>
      <dgm:spPr/>
    </dgm:pt>
    <dgm:pt modelId="{4E4877CA-9373-4874-B4A0-3AD72AEBE277}" type="pres">
      <dgm:prSet presAssocID="{FB02CD2E-4F5F-40B9-8FC8-45A13C22BA15}" presName="arrow" presStyleLbl="alignNode1" presStyleIdx="1" presStyleCnt="2"/>
      <dgm:spPr/>
    </dgm:pt>
    <dgm:pt modelId="{666C73C1-B7C2-4707-BF0A-D65EAC0DE294}" type="pres">
      <dgm:prSet presAssocID="{FB02CD2E-4F5F-40B9-8FC8-45A13C22BA15}" presName="descendantArrow" presStyleLbl="bgAccFollowNode1" presStyleIdx="1" presStyleCnt="2"/>
      <dgm:spPr/>
    </dgm:pt>
  </dgm:ptLst>
  <dgm:cxnLst>
    <dgm:cxn modelId="{71842F09-E410-4E49-B3F5-BE4E17A38704}" type="presOf" srcId="{FB02CD2E-4F5F-40B9-8FC8-45A13C22BA15}" destId="{C9ED14D3-7DD7-4986-B5E0-30DF73897A72}" srcOrd="0" destOrd="0" presId="urn:microsoft.com/office/officeart/2016/7/layout/VerticalDownArrowProcess"/>
    <dgm:cxn modelId="{2C883A09-434A-4992-BAA3-9C1DF43AA986}" type="presOf" srcId="{A9CD5AE2-DCC4-4F24-83A6-3F9A856E5F59}" destId="{4726B499-DB9A-4FD2-A998-DF3DD12C87C0}" srcOrd="0" destOrd="0" presId="urn:microsoft.com/office/officeart/2016/7/layout/VerticalDownArrowProcess"/>
    <dgm:cxn modelId="{D2092216-189C-4115-919D-DDDDDC1C302F}" srcId="{FB02CD2E-4F5F-40B9-8FC8-45A13C22BA15}" destId="{CF19BCDC-AC73-45BE-AFB8-E13A3A09C144}" srcOrd="0" destOrd="0" parTransId="{5A569C33-33F6-4E48-A669-8D1EA05D4C78}" sibTransId="{CD2AE431-0DFB-4743-BFDF-AD90A0AF0F81}"/>
    <dgm:cxn modelId="{392F9F23-7289-46CA-A97A-BE6117DA0BC9}" srcId="{5998CEA5-6E56-4048-B397-278E057DF306}" destId="{B3B0C23E-BBD2-4AC1-A694-E447BE20540E}" srcOrd="3" destOrd="0" parTransId="{28205681-1D9B-44E1-9CAD-0C6D43D6E813}" sibTransId="{639C066E-3CEE-4690-B3BF-51DC17CB96CD}"/>
    <dgm:cxn modelId="{63455C27-A385-4D8B-ABEB-9A9104660E71}" type="presOf" srcId="{12BBF136-4EDA-44AB-AED1-939EC2EC13D6}" destId="{666C73C1-B7C2-4707-BF0A-D65EAC0DE294}" srcOrd="0" destOrd="1" presId="urn:microsoft.com/office/officeart/2016/7/layout/VerticalDownArrowProcess"/>
    <dgm:cxn modelId="{8DD7B639-F3CB-49E5-8FE2-A4ABDB0106C9}" type="presOf" srcId="{FB02CD2E-4F5F-40B9-8FC8-45A13C22BA15}" destId="{4E4877CA-9373-4874-B4A0-3AD72AEBE277}" srcOrd="1" destOrd="0" presId="urn:microsoft.com/office/officeart/2016/7/layout/VerticalDownArrowProcess"/>
    <dgm:cxn modelId="{CB514F46-B75B-4A3F-8E3F-D67F08D5F106}" type="presOf" srcId="{C238D8BC-F5F0-4467-B78D-C19AB2B9304C}" destId="{4025CA96-FB06-40DE-BA21-2C539387987F}" srcOrd="0" destOrd="2" presId="urn:microsoft.com/office/officeart/2016/7/layout/VerticalDownArrowProcess"/>
    <dgm:cxn modelId="{A49A5E57-D259-4DDB-BC6C-B72169638422}" srcId="{FB02CD2E-4F5F-40B9-8FC8-45A13C22BA15}" destId="{12BBF136-4EDA-44AB-AED1-939EC2EC13D6}" srcOrd="1" destOrd="0" parTransId="{C1668F40-45E0-459E-8387-23962A541ABA}" sibTransId="{794FD97E-0C83-48DA-9F7F-EC2FD4675EB0}"/>
    <dgm:cxn modelId="{B9A80279-DA64-4167-9587-5B8F2B9EF079}" type="presOf" srcId="{A36F8CA9-E28B-42F7-97D2-AE13D5F611A0}" destId="{4025CA96-FB06-40DE-BA21-2C539387987F}" srcOrd="0" destOrd="0" presId="urn:microsoft.com/office/officeart/2016/7/layout/VerticalDownArrowProcess"/>
    <dgm:cxn modelId="{6DD96085-D86E-42AB-8CF6-10F70491B23E}" srcId="{A9CD5AE2-DCC4-4F24-83A6-3F9A856E5F59}" destId="{5998CEA5-6E56-4048-B397-278E057DF306}" srcOrd="1" destOrd="0" parTransId="{6E3C4D37-7022-4AE3-9753-4787275B62F4}" sibTransId="{DB20C5CC-D19F-4CA2-844B-8E85E126440D}"/>
    <dgm:cxn modelId="{B2ED0D89-D223-403C-9BCE-5A698453E4EE}" type="presOf" srcId="{5998CEA5-6E56-4048-B397-278E057DF306}" destId="{E6E1FECF-11D4-4A8C-80C4-D37E525CAAE4}" srcOrd="0" destOrd="0" presId="urn:microsoft.com/office/officeart/2016/7/layout/VerticalDownArrowProcess"/>
    <dgm:cxn modelId="{58736398-D8B9-4E16-B37E-933108D267F6}" srcId="{5998CEA5-6E56-4048-B397-278E057DF306}" destId="{636C5F46-7AA5-426E-AB98-2032815EAB3A}" srcOrd="1" destOrd="0" parTransId="{EB493FE1-9B53-49ED-AF45-7E16AB9D580A}" sibTransId="{EA1353FF-335F-4860-9EC1-C94798258AB4}"/>
    <dgm:cxn modelId="{060F7599-0957-4CC2-8E7B-EF3C3A97CE35}" type="presOf" srcId="{B3B0C23E-BBD2-4AC1-A694-E447BE20540E}" destId="{4025CA96-FB06-40DE-BA21-2C539387987F}" srcOrd="0" destOrd="3" presId="urn:microsoft.com/office/officeart/2016/7/layout/VerticalDownArrowProcess"/>
    <dgm:cxn modelId="{3932BEA3-DF1D-4907-8FBD-D72F44E8CDBD}" type="presOf" srcId="{636C5F46-7AA5-426E-AB98-2032815EAB3A}" destId="{4025CA96-FB06-40DE-BA21-2C539387987F}" srcOrd="0" destOrd="1" presId="urn:microsoft.com/office/officeart/2016/7/layout/VerticalDownArrowProcess"/>
    <dgm:cxn modelId="{7061B8A8-3C79-4504-8DE7-740717B42818}" type="presOf" srcId="{CF19BCDC-AC73-45BE-AFB8-E13A3A09C144}" destId="{666C73C1-B7C2-4707-BF0A-D65EAC0DE294}" srcOrd="0" destOrd="0" presId="urn:microsoft.com/office/officeart/2016/7/layout/VerticalDownArrowProcess"/>
    <dgm:cxn modelId="{370087C5-97BB-4DC4-AA52-4F163680DF81}" srcId="{5998CEA5-6E56-4048-B397-278E057DF306}" destId="{B6A64BB7-FF26-42C0-9CB6-165128813A51}" srcOrd="4" destOrd="0" parTransId="{B4BA6F8C-80D8-4DB2-834C-38D825FC788B}" sibTransId="{0D7190AF-E672-4661-A98B-B4D4919BA649}"/>
    <dgm:cxn modelId="{E8C8C6D8-5A56-4920-93A4-BE47AD38825B}" srcId="{5998CEA5-6E56-4048-B397-278E057DF306}" destId="{A36F8CA9-E28B-42F7-97D2-AE13D5F611A0}" srcOrd="0" destOrd="0" parTransId="{A111A2D7-1120-493E-9525-0B031DCD92C6}" sibTransId="{A3D7F519-94B2-46AB-9C61-ACC3A099F76D}"/>
    <dgm:cxn modelId="{3C41EEF3-EA26-484C-8A32-BEA09B5C3A10}" srcId="{5998CEA5-6E56-4048-B397-278E057DF306}" destId="{C238D8BC-F5F0-4467-B78D-C19AB2B9304C}" srcOrd="2" destOrd="0" parTransId="{40FB5DE3-073D-4A59-9A1A-93D0E03BDDAC}" sibTransId="{317C8A57-F837-4195-991A-3CA6685BA274}"/>
    <dgm:cxn modelId="{F538F3FB-9A23-41A3-87F3-5CA48250626F}" srcId="{A9CD5AE2-DCC4-4F24-83A6-3F9A856E5F59}" destId="{FB02CD2E-4F5F-40B9-8FC8-45A13C22BA15}" srcOrd="0" destOrd="0" parTransId="{3E3FEF31-B269-4191-A38E-F357BA9C7F3B}" sibTransId="{3C91DAEF-21C8-4C22-BB1A-89CA00A74FE3}"/>
    <dgm:cxn modelId="{32AF9AFF-9A7A-4844-B751-E94A9CC57B2B}" type="presOf" srcId="{B6A64BB7-FF26-42C0-9CB6-165128813A51}" destId="{4025CA96-FB06-40DE-BA21-2C539387987F}" srcOrd="0" destOrd="4" presId="urn:microsoft.com/office/officeart/2016/7/layout/VerticalDownArrowProcess"/>
    <dgm:cxn modelId="{5C8B8D04-4602-4985-B64B-3E8A57CEBAC9}" type="presParOf" srcId="{4726B499-DB9A-4FD2-A998-DF3DD12C87C0}" destId="{0A3B3CC3-2182-4099-BBDC-3EBA3D055F06}" srcOrd="0" destOrd="0" presId="urn:microsoft.com/office/officeart/2016/7/layout/VerticalDownArrowProcess"/>
    <dgm:cxn modelId="{A8A3ACBE-C4ED-4441-A32D-CD55CD2E9AFC}" type="presParOf" srcId="{0A3B3CC3-2182-4099-BBDC-3EBA3D055F06}" destId="{E6E1FECF-11D4-4A8C-80C4-D37E525CAAE4}" srcOrd="0" destOrd="0" presId="urn:microsoft.com/office/officeart/2016/7/layout/VerticalDownArrowProcess"/>
    <dgm:cxn modelId="{E95B1E6A-E896-46DD-BDD8-61D806DA18E6}" type="presParOf" srcId="{0A3B3CC3-2182-4099-BBDC-3EBA3D055F06}" destId="{4025CA96-FB06-40DE-BA21-2C539387987F}" srcOrd="1" destOrd="0" presId="urn:microsoft.com/office/officeart/2016/7/layout/VerticalDownArrowProcess"/>
    <dgm:cxn modelId="{0604D340-392D-493F-A91F-B5C3ED2B1E1E}" type="presParOf" srcId="{4726B499-DB9A-4FD2-A998-DF3DD12C87C0}" destId="{C7C52179-7A4C-475A-BA17-2943C9B68C86}" srcOrd="1" destOrd="0" presId="urn:microsoft.com/office/officeart/2016/7/layout/VerticalDownArrowProcess"/>
    <dgm:cxn modelId="{D6AAC7CF-9A71-4C1B-B15D-3D1011C4E81D}" type="presParOf" srcId="{4726B499-DB9A-4FD2-A998-DF3DD12C87C0}" destId="{085FE5D0-9A56-4D77-B6D9-EB0835B538BF}" srcOrd="2" destOrd="0" presId="urn:microsoft.com/office/officeart/2016/7/layout/VerticalDownArrowProcess"/>
    <dgm:cxn modelId="{2D0AB9FE-C6D6-403C-9B6E-251EADC5E058}" type="presParOf" srcId="{085FE5D0-9A56-4D77-B6D9-EB0835B538BF}" destId="{C9ED14D3-7DD7-4986-B5E0-30DF73897A72}" srcOrd="0" destOrd="0" presId="urn:microsoft.com/office/officeart/2016/7/layout/VerticalDownArrowProcess"/>
    <dgm:cxn modelId="{26EC0CA7-1061-416C-9821-E98E9719DCC9}" type="presParOf" srcId="{085FE5D0-9A56-4D77-B6D9-EB0835B538BF}" destId="{4E4877CA-9373-4874-B4A0-3AD72AEBE277}" srcOrd="1" destOrd="0" presId="urn:microsoft.com/office/officeart/2016/7/layout/VerticalDownArrowProcess"/>
    <dgm:cxn modelId="{654DE8FF-CA05-4911-99AC-AF81990BBBCE}" type="presParOf" srcId="{085FE5D0-9A56-4D77-B6D9-EB0835B538BF}" destId="{666C73C1-B7C2-4707-BF0A-D65EAC0DE294}"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E1FECF-11D4-4A8C-80C4-D37E525CAAE4}">
      <dsp:nvSpPr>
        <dsp:cNvPr id="0" name=""/>
        <dsp:cNvSpPr/>
      </dsp:nvSpPr>
      <dsp:spPr>
        <a:xfrm>
          <a:off x="0" y="4929311"/>
          <a:ext cx="2029772" cy="323416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357" tIns="227584" rIns="144357" bIns="227584" numCol="1" spcCol="1270" anchor="ctr" anchorCtr="0">
          <a:noAutofit/>
        </a:bodyPr>
        <a:lstStyle/>
        <a:p>
          <a:pPr marL="0" lvl="0" indent="0" algn="ctr" defTabSz="1422400">
            <a:lnSpc>
              <a:spcPct val="90000"/>
            </a:lnSpc>
            <a:spcBef>
              <a:spcPct val="0"/>
            </a:spcBef>
            <a:spcAft>
              <a:spcPct val="35000"/>
            </a:spcAft>
            <a:buNone/>
          </a:pPr>
          <a:r>
            <a:rPr lang="en-US" sz="3200" kern="1200"/>
            <a:t>Send a brief proposal to the requestor</a:t>
          </a:r>
        </a:p>
      </dsp:txBody>
      <dsp:txXfrm>
        <a:off x="0" y="4929311"/>
        <a:ext cx="2029772" cy="3234162"/>
      </dsp:txXfrm>
    </dsp:sp>
    <dsp:sp modelId="{4025CA96-FB06-40DE-BA21-2C539387987F}">
      <dsp:nvSpPr>
        <dsp:cNvPr id="0" name=""/>
        <dsp:cNvSpPr/>
      </dsp:nvSpPr>
      <dsp:spPr>
        <a:xfrm>
          <a:off x="2029772" y="4929311"/>
          <a:ext cx="6089316" cy="3234162"/>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520" tIns="292100" rIns="123520" bIns="292100" numCol="1" spcCol="1270" anchor="ctr" anchorCtr="0">
          <a:noAutofit/>
        </a:bodyPr>
        <a:lstStyle/>
        <a:p>
          <a:pPr marL="0" lvl="0" indent="0" algn="l" defTabSz="1022350">
            <a:lnSpc>
              <a:spcPct val="90000"/>
            </a:lnSpc>
            <a:spcBef>
              <a:spcPct val="0"/>
            </a:spcBef>
            <a:spcAft>
              <a:spcPct val="35000"/>
            </a:spcAft>
            <a:buNone/>
          </a:pPr>
          <a:r>
            <a:rPr lang="en-US" sz="2300" kern="1200"/>
            <a:t>Name, date, time of session</a:t>
          </a:r>
        </a:p>
        <a:p>
          <a:pPr marL="0" lvl="0" indent="0" algn="l" defTabSz="1022350">
            <a:lnSpc>
              <a:spcPct val="90000"/>
            </a:lnSpc>
            <a:spcBef>
              <a:spcPct val="0"/>
            </a:spcBef>
            <a:spcAft>
              <a:spcPct val="35000"/>
            </a:spcAft>
            <a:buNone/>
          </a:pPr>
          <a:r>
            <a:rPr lang="en-US" sz="2300" kern="1200"/>
            <a:t>Name of facilitators</a:t>
          </a:r>
        </a:p>
        <a:p>
          <a:pPr marL="0" lvl="0" indent="0" algn="l" defTabSz="1022350">
            <a:lnSpc>
              <a:spcPct val="90000"/>
            </a:lnSpc>
            <a:spcBef>
              <a:spcPct val="0"/>
            </a:spcBef>
            <a:spcAft>
              <a:spcPct val="35000"/>
            </a:spcAft>
            <a:buNone/>
          </a:pPr>
          <a:r>
            <a:rPr lang="en-US" sz="2300" kern="1200"/>
            <a:t>Location or Virtual (Teams or Zoom)</a:t>
          </a:r>
        </a:p>
        <a:p>
          <a:pPr marL="0" lvl="0" indent="0" algn="l" defTabSz="1022350">
            <a:lnSpc>
              <a:spcPct val="90000"/>
            </a:lnSpc>
            <a:spcBef>
              <a:spcPct val="0"/>
            </a:spcBef>
            <a:spcAft>
              <a:spcPct val="35000"/>
            </a:spcAft>
            <a:buNone/>
          </a:pPr>
          <a:r>
            <a:rPr lang="en-US" sz="2300" kern="1200"/>
            <a:t>Goal outcome</a:t>
          </a:r>
        </a:p>
        <a:p>
          <a:pPr marL="0" lvl="0" indent="0" algn="l" defTabSz="1022350">
            <a:lnSpc>
              <a:spcPct val="90000"/>
            </a:lnSpc>
            <a:spcBef>
              <a:spcPct val="0"/>
            </a:spcBef>
            <a:spcAft>
              <a:spcPct val="35000"/>
            </a:spcAft>
            <a:buNone/>
          </a:pPr>
          <a:r>
            <a:rPr lang="en-US" sz="2300" kern="1200"/>
            <a:t>Tool(s) to be used and high-level process outline</a:t>
          </a:r>
        </a:p>
        <a:p>
          <a:pPr marL="0" lvl="0" indent="0" algn="l" defTabSz="1022350">
            <a:lnSpc>
              <a:spcPct val="90000"/>
            </a:lnSpc>
            <a:spcBef>
              <a:spcPct val="0"/>
            </a:spcBef>
            <a:spcAft>
              <a:spcPct val="35000"/>
            </a:spcAft>
            <a:buNone/>
          </a:pPr>
          <a:r>
            <a:rPr lang="en-US" sz="2300" kern="1200"/>
            <a:t>Confirm hours and charge code to be used </a:t>
          </a:r>
        </a:p>
      </dsp:txBody>
      <dsp:txXfrm>
        <a:off x="2029772" y="4929311"/>
        <a:ext cx="6089316" cy="3234162"/>
      </dsp:txXfrm>
    </dsp:sp>
    <dsp:sp modelId="{4E4877CA-9373-4874-B4A0-3AD72AEBE277}">
      <dsp:nvSpPr>
        <dsp:cNvPr id="0" name=""/>
        <dsp:cNvSpPr/>
      </dsp:nvSpPr>
      <dsp:spPr>
        <a:xfrm rot="10800000">
          <a:off x="0" y="3682"/>
          <a:ext cx="2029772" cy="4974141"/>
        </a:xfrm>
        <a:prstGeom prst="upArrowCallout">
          <a:avLst>
            <a:gd name="adj1" fmla="val 5000"/>
            <a:gd name="adj2" fmla="val 10000"/>
            <a:gd name="adj3" fmla="val 15000"/>
            <a:gd name="adj4" fmla="val 64977"/>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357" tIns="227584" rIns="144357" bIns="227584" numCol="1" spcCol="1270" anchor="ctr" anchorCtr="0">
          <a:noAutofit/>
        </a:bodyPr>
        <a:lstStyle/>
        <a:p>
          <a:pPr marL="0" lvl="0" indent="0" algn="ctr" defTabSz="1422400">
            <a:lnSpc>
              <a:spcPct val="90000"/>
            </a:lnSpc>
            <a:spcBef>
              <a:spcPct val="0"/>
            </a:spcBef>
            <a:spcAft>
              <a:spcPct val="35000"/>
            </a:spcAft>
            <a:buNone/>
          </a:pPr>
          <a:r>
            <a:rPr lang="en-US" sz="3200" kern="1200"/>
            <a:t>Meet with your co-facilitator to plan the workshop</a:t>
          </a:r>
        </a:p>
      </dsp:txBody>
      <dsp:txXfrm rot="-10800000">
        <a:off x="0" y="3682"/>
        <a:ext cx="2029772" cy="3233192"/>
      </dsp:txXfrm>
    </dsp:sp>
    <dsp:sp modelId="{666C73C1-B7C2-4707-BF0A-D65EAC0DE294}">
      <dsp:nvSpPr>
        <dsp:cNvPr id="0" name=""/>
        <dsp:cNvSpPr/>
      </dsp:nvSpPr>
      <dsp:spPr>
        <a:xfrm>
          <a:off x="2029772" y="3682"/>
          <a:ext cx="6089316" cy="3233192"/>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520" tIns="292100" rIns="123520" bIns="292100" numCol="1" spcCol="1270" anchor="ctr" anchorCtr="0">
          <a:noAutofit/>
        </a:bodyPr>
        <a:lstStyle/>
        <a:p>
          <a:pPr marL="0" lvl="0" indent="0" algn="l" defTabSz="1022350">
            <a:lnSpc>
              <a:spcPct val="90000"/>
            </a:lnSpc>
            <a:spcBef>
              <a:spcPct val="0"/>
            </a:spcBef>
            <a:spcAft>
              <a:spcPct val="35000"/>
            </a:spcAft>
            <a:buNone/>
          </a:pPr>
          <a:r>
            <a:rPr lang="en-US" sz="2300" kern="1200"/>
            <a:t>Discuss roles and who does what</a:t>
          </a:r>
        </a:p>
        <a:p>
          <a:pPr marL="0" lvl="0" indent="0" algn="l" defTabSz="1022350">
            <a:lnSpc>
              <a:spcPct val="90000"/>
            </a:lnSpc>
            <a:spcBef>
              <a:spcPct val="0"/>
            </a:spcBef>
            <a:spcAft>
              <a:spcPct val="35000"/>
            </a:spcAft>
            <a:buNone/>
          </a:pPr>
          <a:r>
            <a:rPr lang="en-US" sz="2300" kern="1200"/>
            <a:t>Draft a run of show</a:t>
          </a:r>
        </a:p>
        <a:p>
          <a:pPr marL="0" lvl="0" indent="0" algn="l" defTabSz="1022350">
            <a:lnSpc>
              <a:spcPct val="90000"/>
            </a:lnSpc>
            <a:spcBef>
              <a:spcPct val="0"/>
            </a:spcBef>
            <a:spcAft>
              <a:spcPct val="35000"/>
            </a:spcAft>
            <a:buNone/>
          </a:pPr>
          <a:r>
            <a:rPr lang="en-US" sz="2300" kern="1200"/>
            <a:t>Prepare a Mural or determine how to conduct in person</a:t>
          </a:r>
        </a:p>
        <a:p>
          <a:pPr marL="0" lvl="0" indent="0" algn="l" defTabSz="1022350">
            <a:lnSpc>
              <a:spcPct val="90000"/>
            </a:lnSpc>
            <a:spcBef>
              <a:spcPct val="0"/>
            </a:spcBef>
            <a:spcAft>
              <a:spcPct val="35000"/>
            </a:spcAft>
            <a:buNone/>
          </a:pPr>
          <a:r>
            <a:rPr lang="en-US" sz="2300" kern="1200"/>
            <a:t>Practice! </a:t>
          </a:r>
        </a:p>
      </dsp:txBody>
      <dsp:txXfrm>
        <a:off x="2029772" y="3682"/>
        <a:ext cx="6089316" cy="3233192"/>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6913" cy="465082"/>
          </a:xfrm>
          <a:prstGeom prst="rect">
            <a:avLst/>
          </a:prstGeom>
        </p:spPr>
        <p:txBody>
          <a:bodyPr vert="horz" lIns="61688" tIns="30844" rIns="61688" bIns="30844" rtlCol="0"/>
          <a:lstStyle>
            <a:lvl1pPr algn="l">
              <a:defRPr sz="800"/>
            </a:lvl1pPr>
          </a:lstStyle>
          <a:p>
            <a:endParaRPr lang="en-US"/>
          </a:p>
        </p:txBody>
      </p:sp>
      <p:sp>
        <p:nvSpPr>
          <p:cNvPr id="3" name="Date Placeholder 2"/>
          <p:cNvSpPr>
            <a:spLocks noGrp="1"/>
          </p:cNvSpPr>
          <p:nvPr>
            <p:ph type="dt" idx="1"/>
          </p:nvPr>
        </p:nvSpPr>
        <p:spPr>
          <a:xfrm>
            <a:off x="3956898" y="0"/>
            <a:ext cx="3026913" cy="465082"/>
          </a:xfrm>
          <a:prstGeom prst="rect">
            <a:avLst/>
          </a:prstGeom>
        </p:spPr>
        <p:txBody>
          <a:bodyPr vert="horz" lIns="61688" tIns="30844" rIns="61688" bIns="30844" rtlCol="0"/>
          <a:lstStyle>
            <a:lvl1pPr algn="r">
              <a:defRPr sz="800"/>
            </a:lvl1pPr>
          </a:lstStyle>
          <a:p>
            <a:fld id="{9F15CBA4-CFB3-4F17-BEDA-1282B3D51D4B}" type="datetimeFigureOut">
              <a:rPr lang="en-US" smtClean="0"/>
              <a:t>12/11/2024</a:t>
            </a:fld>
            <a:endParaRPr lang="en-US"/>
          </a:p>
        </p:txBody>
      </p:sp>
      <p:sp>
        <p:nvSpPr>
          <p:cNvPr id="4" name="Slide Image Placeholder 3"/>
          <p:cNvSpPr>
            <a:spLocks noGrp="1" noRot="1" noChangeAspect="1"/>
          </p:cNvSpPr>
          <p:nvPr>
            <p:ph type="sldImg" idx="2"/>
          </p:nvPr>
        </p:nvSpPr>
        <p:spPr>
          <a:xfrm>
            <a:off x="1073150" y="1160463"/>
            <a:ext cx="4838700" cy="3132137"/>
          </a:xfrm>
          <a:prstGeom prst="rect">
            <a:avLst/>
          </a:prstGeom>
          <a:noFill/>
          <a:ln w="12700">
            <a:solidFill>
              <a:prstClr val="black"/>
            </a:solidFill>
          </a:ln>
        </p:spPr>
        <p:txBody>
          <a:bodyPr vert="horz" lIns="61688" tIns="30844" rIns="61688" bIns="30844" rtlCol="0" anchor="ctr"/>
          <a:lstStyle/>
          <a:p>
            <a:endParaRPr lang="en-US"/>
          </a:p>
        </p:txBody>
      </p:sp>
      <p:sp>
        <p:nvSpPr>
          <p:cNvPr id="5" name="Notes Placeholder 4"/>
          <p:cNvSpPr>
            <a:spLocks noGrp="1"/>
          </p:cNvSpPr>
          <p:nvPr>
            <p:ph type="body" sz="quarter" idx="3"/>
          </p:nvPr>
        </p:nvSpPr>
        <p:spPr>
          <a:xfrm>
            <a:off x="698978" y="4467570"/>
            <a:ext cx="5587047" cy="3655918"/>
          </a:xfrm>
          <a:prstGeom prst="rect">
            <a:avLst/>
          </a:prstGeom>
        </p:spPr>
        <p:txBody>
          <a:bodyPr vert="horz" lIns="61688" tIns="30844" rIns="61688" bIns="308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18620"/>
            <a:ext cx="3026913" cy="465081"/>
          </a:xfrm>
          <a:prstGeom prst="rect">
            <a:avLst/>
          </a:prstGeom>
        </p:spPr>
        <p:txBody>
          <a:bodyPr vert="horz" lIns="61688" tIns="30844" rIns="61688" bIns="30844" rtlCol="0" anchor="b"/>
          <a:lstStyle>
            <a:lvl1pPr algn="l">
              <a:defRPr sz="800"/>
            </a:lvl1pPr>
          </a:lstStyle>
          <a:p>
            <a:endParaRPr lang="en-US"/>
          </a:p>
        </p:txBody>
      </p:sp>
      <p:sp>
        <p:nvSpPr>
          <p:cNvPr id="7" name="Slide Number Placeholder 6"/>
          <p:cNvSpPr>
            <a:spLocks noGrp="1"/>
          </p:cNvSpPr>
          <p:nvPr>
            <p:ph type="sldNum" sz="quarter" idx="5"/>
          </p:nvPr>
        </p:nvSpPr>
        <p:spPr>
          <a:xfrm>
            <a:off x="3956898" y="8818620"/>
            <a:ext cx="3026913" cy="465081"/>
          </a:xfrm>
          <a:prstGeom prst="rect">
            <a:avLst/>
          </a:prstGeom>
        </p:spPr>
        <p:txBody>
          <a:bodyPr vert="horz" lIns="61688" tIns="30844" rIns="61688" bIns="30844" rtlCol="0" anchor="b"/>
          <a:lstStyle>
            <a:lvl1pPr algn="r">
              <a:defRPr sz="800"/>
            </a:lvl1pPr>
          </a:lstStyle>
          <a:p>
            <a:fld id="{62C7E272-37A0-4AF5-AC4A-68F4EAF6E14F}" type="slidenum">
              <a:rPr lang="en-US" smtClean="0"/>
              <a:t>‹#›</a:t>
            </a:fld>
            <a:endParaRPr lang="en-US"/>
          </a:p>
        </p:txBody>
      </p:sp>
    </p:spTree>
    <p:extLst>
      <p:ext uri="{BB962C8B-B14F-4D97-AF65-F5344CB8AC3E}">
        <p14:creationId xmlns:p14="http://schemas.microsoft.com/office/powerpoint/2010/main" val="4059454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back!</a:t>
            </a:r>
          </a:p>
          <a:p>
            <a:endParaRPr lang="en-US"/>
          </a:p>
          <a:p>
            <a:r>
              <a:rPr lang="en-US"/>
              <a:t>Maybe do a Yes-And ice breaker to get things started</a:t>
            </a:r>
          </a:p>
        </p:txBody>
      </p:sp>
      <p:sp>
        <p:nvSpPr>
          <p:cNvPr id="4" name="Slide Number Placeholder 3"/>
          <p:cNvSpPr>
            <a:spLocks noGrp="1"/>
          </p:cNvSpPr>
          <p:nvPr>
            <p:ph type="sldNum" sz="quarter" idx="5"/>
          </p:nvPr>
        </p:nvSpPr>
        <p:spPr/>
        <p:txBody>
          <a:bodyPr/>
          <a:lstStyle/>
          <a:p>
            <a:pPr defTabSz="929469">
              <a:defRPr/>
            </a:pPr>
            <a:fld id="{279FC2E8-C889-43BA-B1BA-B0F4A7615BB3}" type="slidenum">
              <a:rPr lang="en-US" sz="1200">
                <a:solidFill>
                  <a:prstClr val="black"/>
                </a:solidFill>
                <a:latin typeface="Calibri" panose="020F0502020204030204"/>
              </a:rPr>
              <a:pPr defTabSz="929469">
                <a:defRPr/>
              </a:pPr>
              <a:t>1</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3951614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p:txBody>
      </p:sp>
      <p:sp>
        <p:nvSpPr>
          <p:cNvPr id="4" name="Slide Number Placeholder 3"/>
          <p:cNvSpPr>
            <a:spLocks noGrp="1"/>
          </p:cNvSpPr>
          <p:nvPr>
            <p:ph type="sldNum" sz="quarter" idx="5"/>
          </p:nvPr>
        </p:nvSpPr>
        <p:spPr/>
        <p:txBody>
          <a:bodyPr/>
          <a:lstStyle/>
          <a:p>
            <a:pPr defTabSz="308437">
              <a:defRPr/>
            </a:pPr>
            <a:fld id="{739E241D-B025-4634-8CDB-D7557A518879}" type="slidenum">
              <a:rPr lang="en-US">
                <a:solidFill>
                  <a:prstClr val="black"/>
                </a:solidFill>
                <a:latin typeface="Calibri" panose="020F0502020204030204"/>
              </a:rPr>
              <a:pPr defTabSz="308437">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4224584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468">
              <a:defRPr/>
            </a:pPr>
            <a:r>
              <a:rPr lang="en-US"/>
              <a:t>Dan</a:t>
            </a:r>
          </a:p>
          <a:p>
            <a:pPr defTabSz="910468">
              <a:defRPr/>
            </a:pPr>
            <a:endParaRPr lang="en-US"/>
          </a:p>
          <a:p>
            <a:pPr defTabSz="910468">
              <a:defRPr/>
            </a:pPr>
            <a:r>
              <a:rPr lang="en-US"/>
              <a:t>From title slide: The first tool we are going to talk about today is the Premortem. </a:t>
            </a:r>
            <a:r>
              <a:rPr lang="en-US" b="0" i="0">
                <a:solidFill>
                  <a:srgbClr val="202124"/>
                </a:solidFill>
                <a:effectLst/>
                <a:latin typeface="Roboto" panose="02000000000000000000" pitchFamily="2" charset="0"/>
              </a:rPr>
              <a:t>The pre-mortem is an excellent tool for identifying potential problems before they actually become problems and defining solutions so you aren't caught off-guard</a:t>
            </a:r>
            <a:endParaRPr lang="en-US"/>
          </a:p>
          <a:p>
            <a:endParaRPr lang="en-US"/>
          </a:p>
          <a:p>
            <a:r>
              <a:rPr lang="en-US"/>
              <a:t>Everyone -- think of a project you are working on right now in your own area [pause]. Now, picture this--it’s 2 years in the future and a project you are starting today has failed spectacularly.  </a:t>
            </a:r>
          </a:p>
          <a:p>
            <a:endParaRPr lang="en-US"/>
          </a:p>
          <a:p>
            <a:r>
              <a:rPr lang="en-US"/>
              <a:t>We’ll use the pre-mortem tool to describe the failure as vividly  as possible, imagining of the worst possible outcome (think sci-fi).</a:t>
            </a:r>
            <a:endParaRPr lang="en-US">
              <a:cs typeface="Calibri"/>
            </a:endParaRPr>
          </a:p>
          <a:p>
            <a:endParaRPr lang="en-US">
              <a:cs typeface="Calibri"/>
            </a:endParaRPr>
          </a:p>
          <a:p>
            <a:pPr>
              <a:defRPr/>
            </a:pPr>
            <a:endParaRPr lang="en-US">
              <a:solidFill>
                <a:srgbClr val="000000"/>
              </a:solidFill>
            </a:endParaRPr>
          </a:p>
        </p:txBody>
      </p:sp>
      <p:sp>
        <p:nvSpPr>
          <p:cNvPr id="4" name="Slide Number Placeholder 3"/>
          <p:cNvSpPr>
            <a:spLocks noGrp="1"/>
          </p:cNvSpPr>
          <p:nvPr>
            <p:ph type="sldNum" sz="quarter" idx="5"/>
          </p:nvPr>
        </p:nvSpPr>
        <p:spPr/>
        <p:txBody>
          <a:bodyPr/>
          <a:lstStyle/>
          <a:p>
            <a:fld id="{33DBAAA2-6448-4B32-ADAC-B1230783A864}" type="slidenum">
              <a:rPr lang="en-US" smtClean="0"/>
              <a:t>11</a:t>
            </a:fld>
            <a:endParaRPr lang="en-US"/>
          </a:p>
        </p:txBody>
      </p:sp>
    </p:spTree>
    <p:extLst>
      <p:ext uri="{BB962C8B-B14F-4D97-AF65-F5344CB8AC3E}">
        <p14:creationId xmlns:p14="http://schemas.microsoft.com/office/powerpoint/2010/main" val="949480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r>
              <a:rPr lang="en-US"/>
              <a:t>No one wants to fail and we are programmed to avoid talking about it. When you are a group and you are talking about failure and you find yourself thinking these things…I’m not sure I should this…or this will never happen,  then that’s precisely the sort of thing you SHOULD say.</a:t>
            </a:r>
          </a:p>
          <a:p>
            <a:endParaRPr lang="en-US"/>
          </a:p>
          <a:p>
            <a:r>
              <a:rPr lang="en-US"/>
              <a:t>It’s not about accurately predicting the way we’ll fail, it’s not about identifying the most likely negative outcomes.</a:t>
            </a:r>
          </a:p>
          <a:p>
            <a:endParaRPr lang="en-US"/>
          </a:p>
          <a:p>
            <a:r>
              <a:rPr lang="en-US"/>
              <a:t>It’s about imagining the worst case scenario.</a:t>
            </a:r>
          </a:p>
          <a:p>
            <a:endParaRPr lang="en-US"/>
          </a:p>
        </p:txBody>
      </p:sp>
      <p:sp>
        <p:nvSpPr>
          <p:cNvPr id="4" name="Slide Number Placeholder 3"/>
          <p:cNvSpPr>
            <a:spLocks noGrp="1"/>
          </p:cNvSpPr>
          <p:nvPr>
            <p:ph type="sldNum" sz="quarter" idx="5"/>
          </p:nvPr>
        </p:nvSpPr>
        <p:spPr/>
        <p:txBody>
          <a:bodyPr/>
          <a:lstStyle/>
          <a:p>
            <a:fld id="{33DBAAA2-6448-4B32-ADAC-B1230783A864}" type="slidenum">
              <a:rPr lang="en-US" smtClean="0"/>
              <a:t>12</a:t>
            </a:fld>
            <a:endParaRPr lang="en-US"/>
          </a:p>
        </p:txBody>
      </p:sp>
    </p:spTree>
    <p:extLst>
      <p:ext uri="{BB962C8B-B14F-4D97-AF65-F5344CB8AC3E}">
        <p14:creationId xmlns:p14="http://schemas.microsoft.com/office/powerpoint/2010/main" val="2948550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F66AABD-D253-ECF2-D3E4-3FA96C8BC049}"/>
              </a:ext>
            </a:extLst>
          </p:cNvPr>
          <p:cNvSpPr>
            <a:spLocks noGrp="1"/>
          </p:cNvSpPr>
          <p:nvPr>
            <p:ph type="body" idx="1"/>
          </p:nvPr>
        </p:nvSpPr>
        <p:spPr/>
        <p:txBody>
          <a:bodyPr/>
          <a:lstStyle/>
          <a:p>
            <a:r>
              <a:rPr lang="en-US"/>
              <a:t>Dan</a:t>
            </a:r>
          </a:p>
          <a:p>
            <a:r>
              <a:rPr lang="en-US"/>
              <a:t>And now we’re going to try Tool #3 – the Premortem!</a:t>
            </a:r>
          </a:p>
          <a:p>
            <a:endParaRPr lang="en-US"/>
          </a:p>
          <a:p>
            <a:r>
              <a:rPr lang="en-US"/>
              <a:t>What do you already know about a premortem?</a:t>
            </a:r>
          </a:p>
        </p:txBody>
      </p:sp>
    </p:spTree>
    <p:extLst>
      <p:ext uri="{BB962C8B-B14F-4D97-AF65-F5344CB8AC3E}">
        <p14:creationId xmlns:p14="http://schemas.microsoft.com/office/powerpoint/2010/main" val="2975775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0468">
              <a:defRPr/>
            </a:pPr>
            <a:fld id="{B124B742-AB7D-4B23-8403-46A3CE0E0630}" type="slidenum">
              <a:rPr lang="en-US" sz="1200">
                <a:solidFill>
                  <a:prstClr val="black"/>
                </a:solidFill>
                <a:latin typeface="Calibri" panose="020F0502020204030204"/>
              </a:rPr>
              <a:pPr defTabSz="910468">
                <a:defRPr/>
              </a:pPr>
              <a:t>14</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1435297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r>
              <a:rPr lang="en-US"/>
              <a:t>While the tools are cool, and we love the website, the real secret sauce for ITK is the people. We’re not just collecting methods and tips, we’re building a connected community of tool users.</a:t>
            </a:r>
          </a:p>
          <a:p>
            <a:endParaRPr lang="en-US"/>
          </a:p>
          <a:p>
            <a:r>
              <a:rPr lang="en-US"/>
              <a:t>So we spend a lot of time bringing people together. We are big fans of the buddy system… and one of the main things we hope you get out of these two days is a connection with at least one other person who might do this ITK stuff with you!</a:t>
            </a:r>
          </a:p>
          <a:p>
            <a:endParaRPr lang="en-US"/>
          </a:p>
          <a:p>
            <a:r>
              <a:rPr lang="en-US"/>
              <a:t>And when we say “buddy system,” that means nobody has to do anything alone. It happens, but we strongly prefer partnering up on everything we do.</a:t>
            </a:r>
          </a:p>
        </p:txBody>
      </p:sp>
      <p:sp>
        <p:nvSpPr>
          <p:cNvPr id="4" name="Slide Number Placeholder 3"/>
          <p:cNvSpPr>
            <a:spLocks noGrp="1"/>
          </p:cNvSpPr>
          <p:nvPr>
            <p:ph type="sldNum" sz="quarter" idx="5"/>
          </p:nvPr>
        </p:nvSpPr>
        <p:spPr/>
        <p:txBody>
          <a:bodyPr/>
          <a:lstStyle/>
          <a:p>
            <a:fld id="{62C7E272-37A0-4AF5-AC4A-68F4EAF6E14F}" type="slidenum">
              <a:rPr lang="en-US" smtClean="0"/>
              <a:t>15</a:t>
            </a:fld>
            <a:endParaRPr lang="en-US"/>
          </a:p>
        </p:txBody>
      </p:sp>
    </p:spTree>
    <p:extLst>
      <p:ext uri="{BB962C8B-B14F-4D97-AF65-F5344CB8AC3E}">
        <p14:creationId xmlns:p14="http://schemas.microsoft.com/office/powerpoint/2010/main" val="1358723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endParaRPr lang="en-US"/>
          </a:p>
          <a:p>
            <a:r>
              <a:rPr lang="en-US"/>
              <a:t>To help navigate the community, we developed this handy little online directory – it shows people’s locations, clearance &amp; suitability info, whether they’re certified or not.</a:t>
            </a:r>
          </a:p>
        </p:txBody>
      </p:sp>
      <p:sp>
        <p:nvSpPr>
          <p:cNvPr id="4" name="Slide Number Placeholder 3"/>
          <p:cNvSpPr>
            <a:spLocks noGrp="1"/>
          </p:cNvSpPr>
          <p:nvPr>
            <p:ph type="sldNum" sz="quarter" idx="5"/>
          </p:nvPr>
        </p:nvSpPr>
        <p:spPr/>
        <p:txBody>
          <a:bodyPr/>
          <a:lstStyle/>
          <a:p>
            <a:fld id="{62C7E272-37A0-4AF5-AC4A-68F4EAF6E14F}" type="slidenum">
              <a:rPr lang="en-US" smtClean="0"/>
              <a:t>16</a:t>
            </a:fld>
            <a:endParaRPr lang="en-US"/>
          </a:p>
        </p:txBody>
      </p:sp>
    </p:spTree>
    <p:extLst>
      <p:ext uri="{BB962C8B-B14F-4D97-AF65-F5344CB8AC3E}">
        <p14:creationId xmlns:p14="http://schemas.microsoft.com/office/powerpoint/2010/main" val="3967962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endParaRPr lang="en-US"/>
          </a:p>
          <a:p>
            <a:r>
              <a:rPr lang="en-US"/>
              <a:t>We also have a regularly scheduled 15-min stand-up meeting on Mondays – it’s a chance to connect with the rest of the group, and we review all the incoming requests to make sure each one gets addressed. You’re welcome to dial in!</a:t>
            </a:r>
          </a:p>
          <a:p>
            <a:endParaRPr lang="en-US"/>
          </a:p>
          <a:p>
            <a:r>
              <a:rPr lang="en-US"/>
              <a:t>We also have bigger ITK gatherings once or twice a year, along with Lunch &amp; Learns and other events.</a:t>
            </a:r>
          </a:p>
        </p:txBody>
      </p:sp>
      <p:sp>
        <p:nvSpPr>
          <p:cNvPr id="4" name="Slide Number Placeholder 3"/>
          <p:cNvSpPr>
            <a:spLocks noGrp="1"/>
          </p:cNvSpPr>
          <p:nvPr>
            <p:ph type="sldNum" sz="quarter" idx="5"/>
          </p:nvPr>
        </p:nvSpPr>
        <p:spPr/>
        <p:txBody>
          <a:bodyPr/>
          <a:lstStyle/>
          <a:p>
            <a:fld id="{62C7E272-37A0-4AF5-AC4A-68F4EAF6E14F}" type="slidenum">
              <a:rPr lang="en-US" smtClean="0"/>
              <a:t>17</a:t>
            </a:fld>
            <a:endParaRPr lang="en-US"/>
          </a:p>
        </p:txBody>
      </p:sp>
    </p:spTree>
    <p:extLst>
      <p:ext uri="{BB962C8B-B14F-4D97-AF65-F5344CB8AC3E}">
        <p14:creationId xmlns:p14="http://schemas.microsoft.com/office/powerpoint/2010/main" val="1589240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r>
              <a:rPr lang="en-US"/>
              <a:t>Something about how to put a proposal together.</a:t>
            </a:r>
          </a:p>
          <a:p>
            <a:endParaRPr lang="en-US"/>
          </a:p>
          <a:p>
            <a:r>
              <a:rPr lang="en-US"/>
              <a:t>FJ: Request ITK to start the process</a:t>
            </a:r>
          </a:p>
          <a:p>
            <a:r>
              <a:rPr lang="en-US"/>
              <a:t>Weekly review at Stand-Up</a:t>
            </a:r>
          </a:p>
        </p:txBody>
      </p:sp>
      <p:sp>
        <p:nvSpPr>
          <p:cNvPr id="4" name="Slide Number Placeholder 3"/>
          <p:cNvSpPr>
            <a:spLocks noGrp="1"/>
          </p:cNvSpPr>
          <p:nvPr>
            <p:ph type="sldNum" sz="quarter" idx="5"/>
          </p:nvPr>
        </p:nvSpPr>
        <p:spPr/>
        <p:txBody>
          <a:bodyPr/>
          <a:lstStyle/>
          <a:p>
            <a:fld id="{62C7E272-37A0-4AF5-AC4A-68F4EAF6E14F}" type="slidenum">
              <a:rPr lang="en-US" smtClean="0"/>
              <a:t>18</a:t>
            </a:fld>
            <a:endParaRPr lang="en-US"/>
          </a:p>
        </p:txBody>
      </p:sp>
    </p:spTree>
    <p:extLst>
      <p:ext uri="{BB962C8B-B14F-4D97-AF65-F5344CB8AC3E}">
        <p14:creationId xmlns:p14="http://schemas.microsoft.com/office/powerpoint/2010/main" val="3197380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r>
              <a:rPr lang="en-US"/>
              <a:t>The ITK Request Tracker…</a:t>
            </a:r>
          </a:p>
        </p:txBody>
      </p:sp>
      <p:sp>
        <p:nvSpPr>
          <p:cNvPr id="4" name="Slide Number Placeholder 3"/>
          <p:cNvSpPr>
            <a:spLocks noGrp="1"/>
          </p:cNvSpPr>
          <p:nvPr>
            <p:ph type="sldNum" sz="quarter" idx="5"/>
          </p:nvPr>
        </p:nvSpPr>
        <p:spPr/>
        <p:txBody>
          <a:bodyPr/>
          <a:lstStyle/>
          <a:p>
            <a:fld id="{62C7E272-37A0-4AF5-AC4A-68F4EAF6E14F}" type="slidenum">
              <a:rPr lang="en-US" smtClean="0"/>
              <a:t>19</a:t>
            </a:fld>
            <a:endParaRPr lang="en-US"/>
          </a:p>
        </p:txBody>
      </p:sp>
    </p:spTree>
    <p:extLst>
      <p:ext uri="{BB962C8B-B14F-4D97-AF65-F5344CB8AC3E}">
        <p14:creationId xmlns:p14="http://schemas.microsoft.com/office/powerpoint/2010/main" val="2768931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endParaRPr lang="en-US"/>
          </a:p>
          <a:p>
            <a:r>
              <a:rPr lang="en-US"/>
              <a:t>What do you remember from yesterday’s session?</a:t>
            </a:r>
            <a:br>
              <a:rPr lang="en-US"/>
            </a:br>
            <a:r>
              <a:rPr lang="en-US"/>
              <a:t>Any overnight reflections, ah-ha moments, new questions, </a:t>
            </a:r>
            <a:r>
              <a:rPr lang="en-US" err="1"/>
              <a:t>etc</a:t>
            </a:r>
            <a:r>
              <a:rPr lang="en-US"/>
              <a:t>?</a:t>
            </a:r>
          </a:p>
          <a:p>
            <a:endParaRPr lang="en-US"/>
          </a:p>
        </p:txBody>
      </p:sp>
      <p:sp>
        <p:nvSpPr>
          <p:cNvPr id="4" name="Slide Number Placeholder 3"/>
          <p:cNvSpPr>
            <a:spLocks noGrp="1"/>
          </p:cNvSpPr>
          <p:nvPr>
            <p:ph type="sldNum" sz="quarter" idx="5"/>
          </p:nvPr>
        </p:nvSpPr>
        <p:spPr/>
        <p:txBody>
          <a:bodyPr/>
          <a:lstStyle/>
          <a:p>
            <a:fld id="{62C7E272-37A0-4AF5-AC4A-68F4EAF6E14F}" type="slidenum">
              <a:rPr lang="en-US" smtClean="0"/>
              <a:t>2</a:t>
            </a:fld>
            <a:endParaRPr lang="en-US"/>
          </a:p>
        </p:txBody>
      </p:sp>
    </p:spTree>
    <p:extLst>
      <p:ext uri="{BB962C8B-B14F-4D97-AF65-F5344CB8AC3E}">
        <p14:creationId xmlns:p14="http://schemas.microsoft.com/office/powerpoint/2010/main" val="2757935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p:txBody>
      </p:sp>
      <p:sp>
        <p:nvSpPr>
          <p:cNvPr id="4" name="Slide Number Placeholder 3"/>
          <p:cNvSpPr>
            <a:spLocks noGrp="1"/>
          </p:cNvSpPr>
          <p:nvPr>
            <p:ph type="sldNum" sz="quarter" idx="5"/>
          </p:nvPr>
        </p:nvSpPr>
        <p:spPr/>
        <p:txBody>
          <a:bodyPr/>
          <a:lstStyle/>
          <a:p>
            <a:fld id="{62C7E272-37A0-4AF5-AC4A-68F4EAF6E14F}" type="slidenum">
              <a:rPr lang="en-US" smtClean="0"/>
              <a:t>20</a:t>
            </a:fld>
            <a:endParaRPr lang="en-US"/>
          </a:p>
        </p:txBody>
      </p:sp>
    </p:spTree>
    <p:extLst>
      <p:ext uri="{BB962C8B-B14F-4D97-AF65-F5344CB8AC3E}">
        <p14:creationId xmlns:p14="http://schemas.microsoft.com/office/powerpoint/2010/main" val="1095172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p:txBody>
      </p:sp>
      <p:sp>
        <p:nvSpPr>
          <p:cNvPr id="4" name="Slide Number Placeholder 3"/>
          <p:cNvSpPr>
            <a:spLocks noGrp="1"/>
          </p:cNvSpPr>
          <p:nvPr>
            <p:ph type="sldNum" sz="quarter" idx="5"/>
          </p:nvPr>
        </p:nvSpPr>
        <p:spPr/>
        <p:txBody>
          <a:bodyPr/>
          <a:lstStyle/>
          <a:p>
            <a:fld id="{62C7E272-37A0-4AF5-AC4A-68F4EAF6E14F}" type="slidenum">
              <a:rPr lang="en-US" smtClean="0"/>
              <a:t>21</a:t>
            </a:fld>
            <a:endParaRPr lang="en-US"/>
          </a:p>
        </p:txBody>
      </p:sp>
    </p:spTree>
    <p:extLst>
      <p:ext uri="{BB962C8B-B14F-4D97-AF65-F5344CB8AC3E}">
        <p14:creationId xmlns:p14="http://schemas.microsoft.com/office/powerpoint/2010/main" val="4544055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 </a:t>
            </a:r>
          </a:p>
        </p:txBody>
      </p:sp>
      <p:sp>
        <p:nvSpPr>
          <p:cNvPr id="4" name="Slide Number Placeholder 3"/>
          <p:cNvSpPr>
            <a:spLocks noGrp="1"/>
          </p:cNvSpPr>
          <p:nvPr>
            <p:ph type="sldNum" sz="quarter" idx="5"/>
          </p:nvPr>
        </p:nvSpPr>
        <p:spPr/>
        <p:txBody>
          <a:bodyPr/>
          <a:lstStyle/>
          <a:p>
            <a:fld id="{62C7E272-37A0-4AF5-AC4A-68F4EAF6E14F}" type="slidenum">
              <a:rPr lang="en-US" smtClean="0"/>
              <a:t>22</a:t>
            </a:fld>
            <a:endParaRPr lang="en-US"/>
          </a:p>
        </p:txBody>
      </p:sp>
    </p:spTree>
    <p:extLst>
      <p:ext uri="{BB962C8B-B14F-4D97-AF65-F5344CB8AC3E}">
        <p14:creationId xmlns:p14="http://schemas.microsoft.com/office/powerpoint/2010/main" val="1272012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p:txBody>
      </p:sp>
      <p:sp>
        <p:nvSpPr>
          <p:cNvPr id="4" name="Slide Number Placeholder 3"/>
          <p:cNvSpPr>
            <a:spLocks noGrp="1"/>
          </p:cNvSpPr>
          <p:nvPr>
            <p:ph type="sldNum" sz="quarter" idx="5"/>
          </p:nvPr>
        </p:nvSpPr>
        <p:spPr/>
        <p:txBody>
          <a:bodyPr/>
          <a:lstStyle/>
          <a:p>
            <a:fld id="{62C7E272-37A0-4AF5-AC4A-68F4EAF6E14F}" type="slidenum">
              <a:rPr lang="en-US" smtClean="0"/>
              <a:t>23</a:t>
            </a:fld>
            <a:endParaRPr lang="en-US"/>
          </a:p>
        </p:txBody>
      </p:sp>
    </p:spTree>
    <p:extLst>
      <p:ext uri="{BB962C8B-B14F-4D97-AF65-F5344CB8AC3E}">
        <p14:creationId xmlns:p14="http://schemas.microsoft.com/office/powerpoint/2010/main" val="531981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468">
              <a:defRPr/>
            </a:pPr>
            <a:r>
              <a:rPr lang="en-US"/>
              <a:t>Lynne</a:t>
            </a:r>
          </a:p>
          <a:p>
            <a:pPr defTabSz="910468">
              <a:defRPr/>
            </a:pPr>
            <a:r>
              <a:rPr lang="en-US"/>
              <a:t>Sometimes the timeline is too short, the request doesn’t fit ITK or there are other red flags</a:t>
            </a:r>
          </a:p>
          <a:p>
            <a:endParaRPr lang="en-US"/>
          </a:p>
        </p:txBody>
      </p:sp>
      <p:sp>
        <p:nvSpPr>
          <p:cNvPr id="4" name="Slide Number Placeholder 3"/>
          <p:cNvSpPr>
            <a:spLocks noGrp="1"/>
          </p:cNvSpPr>
          <p:nvPr>
            <p:ph type="sldNum" sz="quarter" idx="5"/>
          </p:nvPr>
        </p:nvSpPr>
        <p:spPr/>
        <p:txBody>
          <a:bodyPr/>
          <a:lstStyle/>
          <a:p>
            <a:pPr defTabSz="910468">
              <a:defRPr/>
            </a:pPr>
            <a:fld id="{6630F969-B6F7-4FB5-9707-58A2B8DBF1CB}" type="slidenum">
              <a:rPr lang="en-US" sz="1200">
                <a:solidFill>
                  <a:prstClr val="black"/>
                </a:solidFill>
                <a:latin typeface="Calibri" panose="020F0502020204030204"/>
              </a:rPr>
              <a:pPr defTabSz="910468">
                <a:defRPr/>
              </a:pPr>
              <a:t>24</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10312263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p:txBody>
      </p:sp>
      <p:sp>
        <p:nvSpPr>
          <p:cNvPr id="4" name="Slide Number Placeholder 3"/>
          <p:cNvSpPr>
            <a:spLocks noGrp="1"/>
          </p:cNvSpPr>
          <p:nvPr>
            <p:ph type="sldNum" sz="quarter" idx="5"/>
          </p:nvPr>
        </p:nvSpPr>
        <p:spPr/>
        <p:txBody>
          <a:bodyPr/>
          <a:lstStyle/>
          <a:p>
            <a:pPr defTabSz="910468">
              <a:defRPr/>
            </a:pPr>
            <a:fld id="{6630F969-B6F7-4FB5-9707-58A2B8DBF1CB}" type="slidenum">
              <a:rPr lang="en-US" sz="1200">
                <a:solidFill>
                  <a:prstClr val="black"/>
                </a:solidFill>
                <a:latin typeface="Calibri" panose="020F0502020204030204"/>
              </a:rPr>
              <a:pPr defTabSz="910468">
                <a:defRPr/>
              </a:pPr>
              <a:t>25</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558630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p:txBody>
      </p:sp>
      <p:sp>
        <p:nvSpPr>
          <p:cNvPr id="4" name="Slide Number Placeholder 3"/>
          <p:cNvSpPr>
            <a:spLocks noGrp="1"/>
          </p:cNvSpPr>
          <p:nvPr>
            <p:ph type="sldNum" sz="quarter" idx="5"/>
          </p:nvPr>
        </p:nvSpPr>
        <p:spPr/>
        <p:txBody>
          <a:bodyPr/>
          <a:lstStyle/>
          <a:p>
            <a:fld id="{62C7E272-37A0-4AF5-AC4A-68F4EAF6E14F}" type="slidenum">
              <a:rPr lang="en-US" smtClean="0"/>
              <a:t>26</a:t>
            </a:fld>
            <a:endParaRPr lang="en-US"/>
          </a:p>
        </p:txBody>
      </p:sp>
    </p:spTree>
    <p:extLst>
      <p:ext uri="{BB962C8B-B14F-4D97-AF65-F5344CB8AC3E}">
        <p14:creationId xmlns:p14="http://schemas.microsoft.com/office/powerpoint/2010/main" val="559659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r>
              <a:rPr lang="en-US"/>
              <a:t>OK, now we’re going to shift from mechanics of ITK sessions to a philosophy of innovation</a:t>
            </a:r>
          </a:p>
          <a:p>
            <a:endParaRPr lang="en-US"/>
          </a:p>
          <a:p>
            <a:r>
              <a:rPr lang="en-US"/>
              <a:t>The ITK team defines innovation as “novelty with impact.”</a:t>
            </a:r>
          </a:p>
          <a:p>
            <a:endParaRPr lang="en-US"/>
          </a:p>
          <a:p>
            <a:r>
              <a:rPr lang="en-US"/>
              <a:t>We’ve been using that definition for a couple years, and then it occurred to us that we could graph it out like this. When we did, we discovered some interesting stuff.</a:t>
            </a:r>
          </a:p>
        </p:txBody>
      </p:sp>
      <p:sp>
        <p:nvSpPr>
          <p:cNvPr id="4" name="Slide Number Placeholder 3"/>
          <p:cNvSpPr>
            <a:spLocks noGrp="1"/>
          </p:cNvSpPr>
          <p:nvPr>
            <p:ph type="sldNum" sz="quarter" idx="5"/>
          </p:nvPr>
        </p:nvSpPr>
        <p:spPr/>
        <p:txBody>
          <a:bodyPr/>
          <a:lstStyle/>
          <a:p>
            <a:pPr defTabSz="910468">
              <a:defRPr/>
            </a:pPr>
            <a:fld id="{2FF43B80-3823-4EE3-81BB-984427FEB73F}" type="slidenum">
              <a:rPr lang="en-US" sz="1200">
                <a:solidFill>
                  <a:prstClr val="black"/>
                </a:solidFill>
                <a:latin typeface="Calibri" panose="020F0502020204030204"/>
              </a:rPr>
              <a:pPr defTabSz="910468">
                <a:defRPr/>
              </a:pPr>
              <a:t>27</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854718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r>
              <a:rPr lang="en-US"/>
              <a:t>For example, it immediately became clear that both novelty and impact exist along a spectrum. The spectrum of novelty ranges from low-end stuff that is “</a:t>
            </a:r>
            <a:r>
              <a:rPr lang="en-US" err="1"/>
              <a:t>kinda</a:t>
            </a:r>
            <a:r>
              <a:rPr lang="en-US"/>
              <a:t> familiar” to high end stuff that is “utterly unique”</a:t>
            </a:r>
          </a:p>
          <a:p>
            <a:endParaRPr lang="en-US"/>
          </a:p>
          <a:p>
            <a:r>
              <a:rPr lang="en-US"/>
              <a:t>Of course, context matters. Stuff that you find familiar may sound strange to me, and things that are common in one domain might be unheard of in another area. The point is just that there’s a spectrum of novelty, from low to high.</a:t>
            </a:r>
          </a:p>
        </p:txBody>
      </p:sp>
      <p:sp>
        <p:nvSpPr>
          <p:cNvPr id="4" name="Slide Number Placeholder 3"/>
          <p:cNvSpPr>
            <a:spLocks noGrp="1"/>
          </p:cNvSpPr>
          <p:nvPr>
            <p:ph type="sldNum" sz="quarter" idx="5"/>
          </p:nvPr>
        </p:nvSpPr>
        <p:spPr/>
        <p:txBody>
          <a:bodyPr/>
          <a:lstStyle/>
          <a:p>
            <a:pPr defTabSz="910468">
              <a:defRPr/>
            </a:pPr>
            <a:fld id="{2FF43B80-3823-4EE3-81BB-984427FEB73F}" type="slidenum">
              <a:rPr lang="en-US" sz="1200">
                <a:solidFill>
                  <a:prstClr val="black"/>
                </a:solidFill>
                <a:latin typeface="Calibri" panose="020F0502020204030204"/>
              </a:rPr>
              <a:pPr defTabSz="910468">
                <a:defRPr/>
              </a:pPr>
              <a:t>28</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29254259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r>
              <a:rPr lang="en-US"/>
              <a:t>Impact has a similar spectrum, ranging from stuff that’s </a:t>
            </a:r>
            <a:r>
              <a:rPr lang="en-US" err="1"/>
              <a:t>kinda</a:t>
            </a:r>
            <a:r>
              <a:rPr lang="en-US"/>
              <a:t> helpful to stuff that absolutely saves the world.</a:t>
            </a:r>
          </a:p>
          <a:p>
            <a:endParaRPr lang="en-US"/>
          </a:p>
          <a:p>
            <a:r>
              <a:rPr lang="en-US"/>
              <a:t>And just like with Novelty, when it comes to impact a thing that’s just </a:t>
            </a:r>
            <a:r>
              <a:rPr lang="en-US" err="1"/>
              <a:t>kinda</a:t>
            </a:r>
            <a:r>
              <a:rPr lang="en-US"/>
              <a:t> helpful to one person might save another person’s life. Different people at different times and in different situations might find different things have different levels of impact.</a:t>
            </a:r>
          </a:p>
          <a:p>
            <a:endParaRPr lang="en-US"/>
          </a:p>
          <a:p>
            <a:r>
              <a:rPr lang="en-US"/>
              <a:t>Questions?</a:t>
            </a:r>
          </a:p>
        </p:txBody>
      </p:sp>
      <p:sp>
        <p:nvSpPr>
          <p:cNvPr id="4" name="Slide Number Placeholder 3"/>
          <p:cNvSpPr>
            <a:spLocks noGrp="1"/>
          </p:cNvSpPr>
          <p:nvPr>
            <p:ph type="sldNum" sz="quarter" idx="5"/>
          </p:nvPr>
        </p:nvSpPr>
        <p:spPr/>
        <p:txBody>
          <a:bodyPr/>
          <a:lstStyle/>
          <a:p>
            <a:pPr defTabSz="910468">
              <a:defRPr/>
            </a:pPr>
            <a:fld id="{2FF43B80-3823-4EE3-81BB-984427FEB73F}" type="slidenum">
              <a:rPr lang="en-US" sz="1200">
                <a:solidFill>
                  <a:prstClr val="black"/>
                </a:solidFill>
                <a:latin typeface="Calibri" panose="020F0502020204030204"/>
              </a:rPr>
              <a:pPr defTabSz="910468">
                <a:defRPr/>
              </a:pPr>
              <a:t>29</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1699076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468">
              <a:defRPr/>
            </a:pPr>
            <a:r>
              <a:rPr lang="en-US">
                <a:latin typeface="Arial"/>
                <a:cs typeface="Arial"/>
              </a:rPr>
              <a:t>Dan</a:t>
            </a:r>
          </a:p>
          <a:p>
            <a:pPr defTabSz="910468">
              <a:defRPr/>
            </a:pPr>
            <a:endParaRPr lang="en-US">
              <a:latin typeface="Arial"/>
              <a:cs typeface="Arial"/>
            </a:endParaRPr>
          </a:p>
          <a:p>
            <a:pPr defTabSz="910468">
              <a:defRPr/>
            </a:pPr>
            <a:r>
              <a:rPr lang="en-US">
                <a:latin typeface="Arial"/>
                <a:cs typeface="Arial"/>
              </a:rPr>
              <a:t>We want to talk a little about our history – Team Toolkit started in 2017 as a side-hustle for a couple of us here at MITE’s Bedford location – that’s the photo in the upper left of the screen. </a:t>
            </a:r>
          </a:p>
          <a:p>
            <a:pPr defTabSz="910468">
              <a:defRPr/>
            </a:pPr>
            <a:endParaRPr lang="en-US">
              <a:latin typeface="Arial"/>
              <a:cs typeface="Arial"/>
            </a:endParaRPr>
          </a:p>
          <a:p>
            <a:pPr defTabSz="910468">
              <a:defRPr/>
            </a:pPr>
            <a:r>
              <a:rPr lang="en-US">
                <a:latin typeface="Arial"/>
                <a:cs typeface="Arial"/>
              </a:rPr>
              <a:t>The team grew to 6, then 9… and now we’ve got somewhere between 60 and 100 people, at 14 different locations across the country.</a:t>
            </a:r>
          </a:p>
          <a:p>
            <a:pPr defTabSz="910468">
              <a:defRPr/>
            </a:pPr>
            <a:endParaRPr lang="en-US">
              <a:latin typeface="Arial"/>
              <a:cs typeface="Arial"/>
            </a:endParaRPr>
          </a:p>
          <a:p>
            <a:pPr defTabSz="910468">
              <a:defRPr/>
            </a:pPr>
            <a:r>
              <a:rPr lang="en-US">
                <a:latin typeface="Arial"/>
                <a:cs typeface="Arial"/>
              </a:rPr>
              <a:t>ITK’s still a side hustle, but for many of us it can take up a significant part of our work week for several of us!</a:t>
            </a:r>
          </a:p>
          <a:p>
            <a:endParaRPr lang="en-US"/>
          </a:p>
        </p:txBody>
      </p:sp>
      <p:sp>
        <p:nvSpPr>
          <p:cNvPr id="4" name="Slide Number Placeholder 3"/>
          <p:cNvSpPr>
            <a:spLocks noGrp="1"/>
          </p:cNvSpPr>
          <p:nvPr>
            <p:ph type="sldNum" sz="quarter" idx="5"/>
          </p:nvPr>
        </p:nvSpPr>
        <p:spPr/>
        <p:txBody>
          <a:bodyPr/>
          <a:lstStyle/>
          <a:p>
            <a:fld id="{62C7E272-37A0-4AF5-AC4A-68F4EAF6E14F}" type="slidenum">
              <a:rPr lang="en-US" smtClean="0"/>
              <a:t>3</a:t>
            </a:fld>
            <a:endParaRPr lang="en-US"/>
          </a:p>
        </p:txBody>
      </p:sp>
    </p:spTree>
    <p:extLst>
      <p:ext uri="{BB962C8B-B14F-4D97-AF65-F5344CB8AC3E}">
        <p14:creationId xmlns:p14="http://schemas.microsoft.com/office/powerpoint/2010/main" val="25022441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r>
              <a:rPr lang="en-US"/>
              <a:t>In the lower left corner we find things that are </a:t>
            </a:r>
            <a:r>
              <a:rPr lang="en-US" err="1"/>
              <a:t>kinda</a:t>
            </a:r>
            <a:r>
              <a:rPr lang="en-US"/>
              <a:t> familiar and </a:t>
            </a:r>
            <a:r>
              <a:rPr lang="en-US" err="1"/>
              <a:t>kinda</a:t>
            </a:r>
            <a:r>
              <a:rPr lang="en-US"/>
              <a:t> helpful…</a:t>
            </a:r>
          </a:p>
          <a:p>
            <a:endParaRPr lang="en-US"/>
          </a:p>
          <a:p>
            <a:r>
              <a:rPr lang="en-US"/>
              <a:t>These might be efficiency innovation or a sustaining innovation (to use Clayton Christensen’s terms). There’s nothing wrong with Minor innovations, if we do enough of them they could really add up, and this is 100% a legitimate type of innovation. Mildly novel and mildly impactful… but still innovative.</a:t>
            </a:r>
          </a:p>
        </p:txBody>
      </p:sp>
      <p:sp>
        <p:nvSpPr>
          <p:cNvPr id="4" name="Slide Number Placeholder 3"/>
          <p:cNvSpPr>
            <a:spLocks noGrp="1"/>
          </p:cNvSpPr>
          <p:nvPr>
            <p:ph type="sldNum" sz="quarter" idx="5"/>
          </p:nvPr>
        </p:nvSpPr>
        <p:spPr/>
        <p:txBody>
          <a:bodyPr/>
          <a:lstStyle/>
          <a:p>
            <a:pPr defTabSz="910468">
              <a:defRPr/>
            </a:pPr>
            <a:fld id="{2FF43B80-3823-4EE3-81BB-984427FEB73F}" type="slidenum">
              <a:rPr lang="en-US" sz="1200">
                <a:solidFill>
                  <a:prstClr val="black"/>
                </a:solidFill>
                <a:latin typeface="Calibri" panose="020F0502020204030204"/>
              </a:rPr>
              <a:pPr defTabSz="910468">
                <a:defRPr/>
              </a:pPr>
              <a:t>30</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26227880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r>
              <a:rPr lang="en-US"/>
              <a:t>And in the upper right we find Major innovations, which are utterly unique and save the world. In an absolute sense, these are pretty rare, but they do occur.</a:t>
            </a:r>
          </a:p>
          <a:p>
            <a:endParaRPr lang="en-US"/>
          </a:p>
          <a:p>
            <a:r>
              <a:rPr lang="en-US"/>
              <a:t>But I think these two quadrants are NOT the most interesting areas of this diagram.</a:t>
            </a:r>
          </a:p>
        </p:txBody>
      </p:sp>
      <p:sp>
        <p:nvSpPr>
          <p:cNvPr id="4" name="Slide Number Placeholder 3"/>
          <p:cNvSpPr>
            <a:spLocks noGrp="1"/>
          </p:cNvSpPr>
          <p:nvPr>
            <p:ph type="sldNum" sz="quarter" idx="5"/>
          </p:nvPr>
        </p:nvSpPr>
        <p:spPr/>
        <p:txBody>
          <a:bodyPr/>
          <a:lstStyle/>
          <a:p>
            <a:pPr defTabSz="910468">
              <a:defRPr/>
            </a:pPr>
            <a:fld id="{2FF43B80-3823-4EE3-81BB-984427FEB73F}" type="slidenum">
              <a:rPr lang="en-US" sz="1200">
                <a:solidFill>
                  <a:prstClr val="black"/>
                </a:solidFill>
                <a:latin typeface="Calibri" panose="020F0502020204030204"/>
              </a:rPr>
              <a:pPr defTabSz="910468">
                <a:defRPr/>
              </a:pPr>
              <a:t>31</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24947284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r>
              <a:rPr lang="en-US"/>
              <a:t>Instead, things really start to get interesting in the other two quadrants – the upper left and lower right.</a:t>
            </a:r>
          </a:p>
          <a:p>
            <a:endParaRPr lang="en-US"/>
          </a:p>
          <a:p>
            <a:r>
              <a:rPr lang="en-US"/>
              <a:t>Early innovations often pop up in the upper left area. These are new and unfamiliar, often operating on a small scale. </a:t>
            </a:r>
          </a:p>
          <a:p>
            <a:r>
              <a:rPr lang="en-US"/>
              <a:t>The impact on an </a:t>
            </a:r>
            <a:r>
              <a:rPr lang="en-US" b="1"/>
              <a:t>individual</a:t>
            </a:r>
            <a:r>
              <a:rPr lang="en-US"/>
              <a:t> user or customer might be </a:t>
            </a:r>
            <a:r>
              <a:rPr lang="en-US" b="1"/>
              <a:t>huge</a:t>
            </a:r>
            <a:r>
              <a:rPr lang="en-US"/>
              <a:t>, the impact on the </a:t>
            </a:r>
            <a:r>
              <a:rPr lang="en-US" b="1"/>
              <a:t>world</a:t>
            </a:r>
            <a:r>
              <a:rPr lang="en-US"/>
              <a:t> tends to be relatively </a:t>
            </a:r>
            <a:r>
              <a:rPr lang="en-US" b="1"/>
              <a:t>low</a:t>
            </a:r>
            <a:r>
              <a:rPr lang="en-US"/>
              <a:t>.</a:t>
            </a:r>
          </a:p>
        </p:txBody>
      </p:sp>
      <p:sp>
        <p:nvSpPr>
          <p:cNvPr id="4" name="Slide Number Placeholder 3"/>
          <p:cNvSpPr>
            <a:spLocks noGrp="1"/>
          </p:cNvSpPr>
          <p:nvPr>
            <p:ph type="sldNum" sz="quarter" idx="5"/>
          </p:nvPr>
        </p:nvSpPr>
        <p:spPr/>
        <p:txBody>
          <a:bodyPr/>
          <a:lstStyle/>
          <a:p>
            <a:pPr defTabSz="910468">
              <a:defRPr/>
            </a:pPr>
            <a:fld id="{2FF43B80-3823-4EE3-81BB-984427FEB73F}" type="slidenum">
              <a:rPr lang="en-US" sz="1200">
                <a:solidFill>
                  <a:prstClr val="black"/>
                </a:solidFill>
                <a:latin typeface="Calibri" panose="020F0502020204030204"/>
              </a:rPr>
              <a:pPr defTabSz="910468">
                <a:defRPr/>
              </a:pPr>
              <a:t>32</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28797497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r>
              <a:rPr lang="en-US"/>
              <a:t>For example, when the iPod came out in 2001, nobody had seen anything quite like it. Its novelty was off the charts. And for people who got one for Christmas that year, it totally changed the game on how they bought and listened to music.</a:t>
            </a:r>
          </a:p>
          <a:p>
            <a:endParaRPr lang="en-US"/>
          </a:p>
          <a:p>
            <a:r>
              <a:rPr lang="en-US"/>
              <a:t>But… they only sold 125,000 of them in that first quarter. Similarly, the impact on Apple’s bottom line was fairly low at first and the impact the overall market for the first year or two was fairly limited… because not a lot of people had one. Not a lot of people knew anyone who had one. Did any of you have an iPod in Oct 2001?</a:t>
            </a:r>
          </a:p>
        </p:txBody>
      </p:sp>
      <p:sp>
        <p:nvSpPr>
          <p:cNvPr id="4" name="Slide Number Placeholder 3"/>
          <p:cNvSpPr>
            <a:spLocks noGrp="1"/>
          </p:cNvSpPr>
          <p:nvPr>
            <p:ph type="sldNum" sz="quarter" idx="5"/>
          </p:nvPr>
        </p:nvSpPr>
        <p:spPr/>
        <p:txBody>
          <a:bodyPr/>
          <a:lstStyle/>
          <a:p>
            <a:pPr defTabSz="910468">
              <a:defRPr/>
            </a:pPr>
            <a:fld id="{2FF43B80-3823-4EE3-81BB-984427FEB73F}" type="slidenum">
              <a:rPr lang="en-US" sz="1200">
                <a:solidFill>
                  <a:prstClr val="black"/>
                </a:solidFill>
                <a:latin typeface="Calibri" panose="020F0502020204030204"/>
              </a:rPr>
              <a:pPr defTabSz="910468">
                <a:defRPr/>
              </a:pPr>
              <a:t>33</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5188595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r>
              <a:rPr lang="en-US"/>
              <a:t>Over time, as an innovation matures, it often slides into the lower right corner of our graph. The dynamic here is that </a:t>
            </a:r>
            <a:r>
              <a:rPr lang="en-US" b="1"/>
              <a:t>familiarity decreases novelty</a:t>
            </a:r>
            <a:r>
              <a:rPr lang="en-US"/>
              <a:t> – as more people hear about it, as more people use or own the thing, it becomes less novel – by definition. AND… as more people use it and benefit from it, the impact goes up.</a:t>
            </a:r>
          </a:p>
          <a:p>
            <a:endParaRPr lang="en-US"/>
          </a:p>
          <a:p>
            <a:r>
              <a:rPr lang="en-US"/>
              <a:t>So to follow our iPod example, in 2005 Apple sold about 20M iPods. Now </a:t>
            </a:r>
            <a:r>
              <a:rPr lang="en-US" b="1"/>
              <a:t>everyone</a:t>
            </a:r>
            <a:r>
              <a:rPr lang="en-US"/>
              <a:t> has an iPod. Or at least everyone’s seen an iPod, or knows someone who has one. It’s less novel… but more impactful. As sales continued to rise, not only did Apple make money (impact to the company) the iPod went on to change how music is distributed and musicians get paid (impact beyond the company &amp; its customers), to say nothing of how we manage intellectual property… The iPod basically launched the market for personal music devices (impact to competitors). </a:t>
            </a:r>
          </a:p>
          <a:p>
            <a:endParaRPr lang="en-US"/>
          </a:p>
          <a:p>
            <a:r>
              <a:rPr lang="en-US"/>
              <a:t>The iPod’s impact was enormous over time… well beyond the impact on the individual customer who could now carry 1,000 songs in their pocket… even as its novelty decreased…</a:t>
            </a:r>
          </a:p>
          <a:p>
            <a:endParaRPr lang="en-US"/>
          </a:p>
          <a:p>
            <a:r>
              <a:rPr lang="en-US"/>
              <a:t>And look, if your product is having an impact on people who aren’t even your customers… that’s some big impact.</a:t>
            </a:r>
          </a:p>
        </p:txBody>
      </p:sp>
      <p:sp>
        <p:nvSpPr>
          <p:cNvPr id="4" name="Slide Number Placeholder 3"/>
          <p:cNvSpPr>
            <a:spLocks noGrp="1"/>
          </p:cNvSpPr>
          <p:nvPr>
            <p:ph type="sldNum" sz="quarter" idx="5"/>
          </p:nvPr>
        </p:nvSpPr>
        <p:spPr/>
        <p:txBody>
          <a:bodyPr/>
          <a:lstStyle/>
          <a:p>
            <a:pPr defTabSz="910468">
              <a:defRPr/>
            </a:pPr>
            <a:fld id="{2FF43B80-3823-4EE3-81BB-984427FEB73F}" type="slidenum">
              <a:rPr lang="en-US" sz="1200">
                <a:solidFill>
                  <a:prstClr val="black"/>
                </a:solidFill>
                <a:latin typeface="Calibri" panose="020F0502020204030204"/>
              </a:rPr>
              <a:pPr defTabSz="910468">
                <a:defRPr/>
              </a:pPr>
              <a:t>34</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10082497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r>
              <a:rPr lang="en-US"/>
              <a:t>But here’s the thing – and here’s what feels so interesting about this – movement along this maturity slope (or popularity slope) </a:t>
            </a:r>
            <a:r>
              <a:rPr lang="en-US" b="1"/>
              <a:t>can feel like failure </a:t>
            </a:r>
            <a:r>
              <a:rPr lang="en-US"/>
              <a:t>to an innovator, and can look like failure to a critic.</a:t>
            </a:r>
          </a:p>
          <a:p>
            <a:endParaRPr lang="en-US"/>
          </a:p>
          <a:p>
            <a:r>
              <a:rPr lang="en-US"/>
              <a:t>People wrote articles about how Apple is losing their magic because the iPod isn’t novel anymore… even while the impact was still growing.</a:t>
            </a:r>
          </a:p>
          <a:p>
            <a:endParaRPr lang="en-US"/>
          </a:p>
          <a:p>
            <a:r>
              <a:rPr lang="en-US"/>
              <a:t>That sort of raises the question of why we do innovation in the first place – do we do it to introduce novelty, or to have an impact? I contend that </a:t>
            </a:r>
            <a:r>
              <a:rPr lang="en-US" b="1"/>
              <a:t>IMPACT</a:t>
            </a:r>
            <a:r>
              <a:rPr lang="en-US"/>
              <a:t> is the point… and so moving in this direction is a sign of </a:t>
            </a:r>
            <a:r>
              <a:rPr lang="en-US" b="1"/>
              <a:t>success</a:t>
            </a:r>
            <a:r>
              <a:rPr lang="en-US"/>
              <a:t>, not failure.</a:t>
            </a:r>
          </a:p>
          <a:p>
            <a:endParaRPr lang="en-US"/>
          </a:p>
          <a:p>
            <a:r>
              <a:rPr lang="en-US"/>
              <a:t>However, it is also a different kind of work. Some people prefer to be in the upper left corner and then to hand things off to someone else who then takes it to the lower right. Nothing wrong with either one, nothing wrong with having a preference. But there is something wrong with claiming that only one of these represents “real” innovation.</a:t>
            </a:r>
          </a:p>
          <a:p>
            <a:endParaRPr lang="en-US"/>
          </a:p>
          <a:p>
            <a:r>
              <a:rPr lang="en-US"/>
              <a:t>So let’s talk about this a little – thoughts &amp; questions?</a:t>
            </a:r>
          </a:p>
          <a:p>
            <a:endParaRPr lang="en-US"/>
          </a:p>
          <a:p>
            <a:endParaRPr lang="en-US"/>
          </a:p>
          <a:p>
            <a:endParaRPr lang="en-US"/>
          </a:p>
        </p:txBody>
      </p:sp>
      <p:sp>
        <p:nvSpPr>
          <p:cNvPr id="4" name="Slide Number Placeholder 3"/>
          <p:cNvSpPr>
            <a:spLocks noGrp="1"/>
          </p:cNvSpPr>
          <p:nvPr>
            <p:ph type="sldNum" sz="quarter" idx="5"/>
          </p:nvPr>
        </p:nvSpPr>
        <p:spPr/>
        <p:txBody>
          <a:bodyPr/>
          <a:lstStyle/>
          <a:p>
            <a:pPr defTabSz="910468">
              <a:defRPr/>
            </a:pPr>
            <a:fld id="{2FF43B80-3823-4EE3-81BB-984427FEB73F}" type="slidenum">
              <a:rPr lang="en-US" sz="1200">
                <a:solidFill>
                  <a:prstClr val="black"/>
                </a:solidFill>
                <a:latin typeface="Calibri" panose="020F0502020204030204"/>
              </a:rPr>
              <a:pPr defTabSz="910468">
                <a:defRPr/>
              </a:pPr>
              <a:t>35</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21582149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r>
              <a:rPr lang="en-US"/>
              <a:t>Let’s make it clear – it’s more important to cross this line, in the direction of increasing impact</a:t>
            </a:r>
          </a:p>
        </p:txBody>
      </p:sp>
      <p:sp>
        <p:nvSpPr>
          <p:cNvPr id="4" name="Slide Number Placeholder 3"/>
          <p:cNvSpPr>
            <a:spLocks noGrp="1"/>
          </p:cNvSpPr>
          <p:nvPr>
            <p:ph type="sldNum" sz="quarter" idx="5"/>
          </p:nvPr>
        </p:nvSpPr>
        <p:spPr/>
        <p:txBody>
          <a:bodyPr/>
          <a:lstStyle/>
          <a:p>
            <a:pPr defTabSz="910468">
              <a:defRPr/>
            </a:pPr>
            <a:fld id="{2FF43B80-3823-4EE3-81BB-984427FEB73F}" type="slidenum">
              <a:rPr lang="en-US" sz="1200">
                <a:solidFill>
                  <a:prstClr val="black"/>
                </a:solidFill>
                <a:latin typeface="Calibri" panose="020F0502020204030204"/>
              </a:rPr>
              <a:pPr defTabSz="910468">
                <a:defRPr/>
              </a:pPr>
              <a:t>36</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33899119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r>
              <a:rPr lang="en-US"/>
              <a:t>Than it is to cross this line, in the direction of increasing novelty.</a:t>
            </a:r>
          </a:p>
          <a:p>
            <a:endParaRPr lang="en-US"/>
          </a:p>
          <a:p>
            <a:r>
              <a:rPr lang="en-US"/>
              <a:t>That’s an important concept to keep in mind as you’re facilitating sessions… and an important conversation to have with customers! (because it’s easy to get distracted by novelty and overlook impact…)</a:t>
            </a:r>
          </a:p>
        </p:txBody>
      </p:sp>
      <p:sp>
        <p:nvSpPr>
          <p:cNvPr id="4" name="Slide Number Placeholder 3"/>
          <p:cNvSpPr>
            <a:spLocks noGrp="1"/>
          </p:cNvSpPr>
          <p:nvPr>
            <p:ph type="sldNum" sz="quarter" idx="5"/>
          </p:nvPr>
        </p:nvSpPr>
        <p:spPr/>
        <p:txBody>
          <a:bodyPr/>
          <a:lstStyle/>
          <a:p>
            <a:pPr defTabSz="910468">
              <a:defRPr/>
            </a:pPr>
            <a:fld id="{2FF43B80-3823-4EE3-81BB-984427FEB73F}" type="slidenum">
              <a:rPr lang="en-US" sz="1200">
                <a:solidFill>
                  <a:prstClr val="black"/>
                </a:solidFill>
                <a:latin typeface="Calibri" panose="020F0502020204030204"/>
              </a:rPr>
              <a:pPr defTabSz="910468">
                <a:defRPr/>
              </a:pPr>
              <a:t>37</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36064369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r>
              <a:rPr lang="en-US"/>
              <a:t>These two corners also help shine a light on another dichotomy – the difference between a </a:t>
            </a:r>
            <a:r>
              <a:rPr lang="en-US" b="1"/>
              <a:t>boutique</a:t>
            </a:r>
            <a:r>
              <a:rPr lang="en-US"/>
              <a:t> and a </a:t>
            </a:r>
            <a:r>
              <a:rPr lang="en-US" b="1"/>
              <a:t>franchise</a:t>
            </a:r>
            <a:r>
              <a:rPr lang="en-US"/>
              <a:t>.</a:t>
            </a:r>
          </a:p>
          <a:p>
            <a:endParaRPr lang="en-US"/>
          </a:p>
          <a:p>
            <a:r>
              <a:rPr lang="en-US"/>
              <a:t>Most boutiques tend to live in the </a:t>
            </a:r>
            <a:r>
              <a:rPr lang="en-US" b="1"/>
              <a:t>upper left corner </a:t>
            </a:r>
            <a:r>
              <a:rPr lang="en-US"/>
              <a:t>– they are one-off product or service, at a small scale, that might be highly valued by a small set of customers, but their overall impact to the larger ecosystem is limited.</a:t>
            </a:r>
          </a:p>
          <a:p>
            <a:endParaRPr lang="en-US"/>
          </a:p>
          <a:p>
            <a:r>
              <a:rPr lang="en-US"/>
              <a:t>In contrast, Franchises are in the </a:t>
            </a:r>
            <a:r>
              <a:rPr lang="en-US" b="1"/>
              <a:t>lower right</a:t>
            </a:r>
            <a:r>
              <a:rPr lang="en-US"/>
              <a:t>. Franchises are copies – they are standardized and thus less novel. Walk into a chain store and you know what to expect – it’s familiar. But Franchises have a larger potential impact, because their reach goes farther and they can influence things like supply chains and legislation and markets.</a:t>
            </a:r>
          </a:p>
          <a:p>
            <a:endParaRPr lang="en-US"/>
          </a:p>
          <a:p>
            <a:r>
              <a:rPr lang="en-US"/>
              <a:t>Boutiques are </a:t>
            </a:r>
            <a:r>
              <a:rPr lang="en-US" b="1"/>
              <a:t>Up Scale</a:t>
            </a:r>
            <a:r>
              <a:rPr lang="en-US"/>
              <a:t>, while Franchises are </a:t>
            </a:r>
            <a:r>
              <a:rPr lang="en-US" b="1"/>
              <a:t>Scaled Up</a:t>
            </a:r>
            <a:r>
              <a:rPr lang="en-US"/>
              <a:t>. Both can be innovative… just different kinds of innovation.</a:t>
            </a:r>
          </a:p>
          <a:p>
            <a:endParaRPr lang="en-US"/>
          </a:p>
          <a:p>
            <a:r>
              <a:rPr lang="en-US"/>
              <a:t>And again, some people have a strong appetite for novelty and want to stay in the boutique area. Nothing wrong with that. Others want to get to the scaled-up franchise asap. Again, both have merit… </a:t>
            </a:r>
            <a:r>
              <a:rPr lang="en-US" b="1"/>
              <a:t>both are legitimate types of innovation</a:t>
            </a:r>
            <a:r>
              <a:rPr lang="en-US"/>
              <a:t>… but both require different skills and reflect different priorities. I think it’s helpful to recognize where you want to be and where you don’t want to be.</a:t>
            </a:r>
          </a:p>
        </p:txBody>
      </p:sp>
      <p:sp>
        <p:nvSpPr>
          <p:cNvPr id="4" name="Slide Number Placeholder 3"/>
          <p:cNvSpPr>
            <a:spLocks noGrp="1"/>
          </p:cNvSpPr>
          <p:nvPr>
            <p:ph type="sldNum" sz="quarter" idx="5"/>
          </p:nvPr>
        </p:nvSpPr>
        <p:spPr/>
        <p:txBody>
          <a:bodyPr/>
          <a:lstStyle/>
          <a:p>
            <a:pPr defTabSz="910468">
              <a:defRPr/>
            </a:pPr>
            <a:fld id="{2FF43B80-3823-4EE3-81BB-984427FEB73F}" type="slidenum">
              <a:rPr lang="en-US" sz="1200">
                <a:solidFill>
                  <a:prstClr val="black"/>
                </a:solidFill>
                <a:latin typeface="Calibri" panose="020F0502020204030204"/>
              </a:rPr>
              <a:pPr defTabSz="910468">
                <a:defRPr/>
              </a:pPr>
              <a:t>38</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16512340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r>
              <a:rPr lang="en-US"/>
              <a:t>So here’s the whole thing all in a single image…</a:t>
            </a:r>
          </a:p>
          <a:p>
            <a:endParaRPr lang="en-US"/>
          </a:p>
          <a:p>
            <a:r>
              <a:rPr lang="en-US"/>
              <a:t>We wanted to share all this with you to help build a common vocabulary that makes it easier for us to talk about things like values and decision-making styles and an organization’s vision &amp; mission &amp; goals. And hopefully this vocabulary also helps each of us better understand our own preferences and priorities – so we can see where we fit and feel most comfortable –working boutique or franchise – and to also recognize the preferences and priorities of the people around us… and their contribution to the mission.</a:t>
            </a:r>
          </a:p>
          <a:p>
            <a:endParaRPr lang="en-US"/>
          </a:p>
          <a:p>
            <a:r>
              <a:rPr lang="en-US"/>
              <a:t>So I’d love to open it up for any questions and comments before we take a break and then come back for our next activity</a:t>
            </a:r>
          </a:p>
        </p:txBody>
      </p:sp>
      <p:sp>
        <p:nvSpPr>
          <p:cNvPr id="4" name="Slide Number Placeholder 3"/>
          <p:cNvSpPr>
            <a:spLocks noGrp="1"/>
          </p:cNvSpPr>
          <p:nvPr>
            <p:ph type="sldNum" sz="quarter" idx="5"/>
          </p:nvPr>
        </p:nvSpPr>
        <p:spPr/>
        <p:txBody>
          <a:bodyPr/>
          <a:lstStyle/>
          <a:p>
            <a:pPr defTabSz="910468">
              <a:defRPr/>
            </a:pPr>
            <a:fld id="{2FF43B80-3823-4EE3-81BB-984427FEB73F}" type="slidenum">
              <a:rPr lang="en-US" sz="1200">
                <a:solidFill>
                  <a:prstClr val="black"/>
                </a:solidFill>
                <a:latin typeface="Calibri" panose="020F0502020204030204"/>
              </a:rPr>
              <a:pPr defTabSz="910468">
                <a:defRPr/>
              </a:pPr>
              <a:t>39</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3811929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r>
              <a:rPr lang="en-US"/>
              <a:t>ITK funding overview –</a:t>
            </a:r>
          </a:p>
          <a:p>
            <a:endParaRPr lang="en-US"/>
          </a:p>
          <a:p>
            <a:r>
              <a:rPr lang="en-US"/>
              <a:t>We get a little funding from </a:t>
            </a:r>
            <a:r>
              <a:rPr lang="en-US" err="1"/>
              <a:t>corp</a:t>
            </a:r>
            <a:r>
              <a:rPr lang="en-US"/>
              <a:t> to keep the lights on, </a:t>
            </a:r>
            <a:r>
              <a:rPr lang="en-US" err="1"/>
              <a:t>etc</a:t>
            </a:r>
            <a:endParaRPr lang="en-US"/>
          </a:p>
          <a:p>
            <a:r>
              <a:rPr lang="en-US"/>
              <a:t>Fee-for-service for delivering workshops (i.e. charge codes)</a:t>
            </a:r>
          </a:p>
          <a:p>
            <a:r>
              <a:rPr lang="en-US"/>
              <a:t>External funding – Sandia paid us to deliver 8 weeks of ITK-based training</a:t>
            </a:r>
          </a:p>
          <a:p>
            <a:endParaRPr lang="en-US"/>
          </a:p>
          <a:p>
            <a:r>
              <a:rPr lang="en-US"/>
              <a:t>Future… who knows?</a:t>
            </a:r>
          </a:p>
        </p:txBody>
      </p:sp>
      <p:sp>
        <p:nvSpPr>
          <p:cNvPr id="4" name="Slide Number Placeholder 3"/>
          <p:cNvSpPr>
            <a:spLocks noGrp="1"/>
          </p:cNvSpPr>
          <p:nvPr>
            <p:ph type="sldNum" sz="quarter" idx="5"/>
          </p:nvPr>
        </p:nvSpPr>
        <p:spPr/>
        <p:txBody>
          <a:bodyPr/>
          <a:lstStyle/>
          <a:p>
            <a:fld id="{62C7E272-37A0-4AF5-AC4A-68F4EAF6E14F}" type="slidenum">
              <a:rPr lang="en-US" smtClean="0"/>
              <a:t>4</a:t>
            </a:fld>
            <a:endParaRPr lang="en-US"/>
          </a:p>
        </p:txBody>
      </p:sp>
    </p:spTree>
    <p:extLst>
      <p:ext uri="{BB962C8B-B14F-4D97-AF65-F5344CB8AC3E}">
        <p14:creationId xmlns:p14="http://schemas.microsoft.com/office/powerpoint/2010/main" val="10529321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r>
              <a:rPr lang="en-US"/>
              <a:t>Questions to ask in each quadrant</a:t>
            </a:r>
          </a:p>
        </p:txBody>
      </p:sp>
      <p:sp>
        <p:nvSpPr>
          <p:cNvPr id="4" name="Slide Number Placeholder 3"/>
          <p:cNvSpPr>
            <a:spLocks noGrp="1"/>
          </p:cNvSpPr>
          <p:nvPr>
            <p:ph type="sldNum" sz="quarter" idx="5"/>
          </p:nvPr>
        </p:nvSpPr>
        <p:spPr/>
        <p:txBody>
          <a:bodyPr/>
          <a:lstStyle/>
          <a:p>
            <a:pPr defTabSz="910468">
              <a:defRPr/>
            </a:pPr>
            <a:fld id="{2FF43B80-3823-4EE3-81BB-984427FEB73F}" type="slidenum">
              <a:rPr lang="en-US" sz="1200">
                <a:solidFill>
                  <a:prstClr val="black"/>
                </a:solidFill>
                <a:latin typeface="Calibri" panose="020F0502020204030204"/>
              </a:rPr>
              <a:pPr defTabSz="910468">
                <a:defRPr/>
              </a:pPr>
              <a:t>40</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10662643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0468">
              <a:defRPr/>
            </a:pPr>
            <a:fld id="{B124B742-AB7D-4B23-8403-46A3CE0E0630}" type="slidenum">
              <a:rPr lang="en-US" sz="1200">
                <a:solidFill>
                  <a:prstClr val="black"/>
                </a:solidFill>
                <a:latin typeface="Calibri" panose="020F0502020204030204"/>
              </a:rPr>
              <a:pPr defTabSz="910468">
                <a:defRPr/>
              </a:pPr>
              <a:t>41</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14352979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 introduce </a:t>
            </a:r>
          </a:p>
        </p:txBody>
      </p:sp>
      <p:sp>
        <p:nvSpPr>
          <p:cNvPr id="4" name="Slide Number Placeholder 3"/>
          <p:cNvSpPr>
            <a:spLocks noGrp="1"/>
          </p:cNvSpPr>
          <p:nvPr>
            <p:ph type="sldNum" sz="quarter" idx="5"/>
          </p:nvPr>
        </p:nvSpPr>
        <p:spPr/>
        <p:txBody>
          <a:bodyPr/>
          <a:lstStyle/>
          <a:p>
            <a:fld id="{62C7E272-37A0-4AF5-AC4A-68F4EAF6E14F}" type="slidenum">
              <a:rPr lang="en-US" smtClean="0"/>
              <a:t>42</a:t>
            </a:fld>
            <a:endParaRPr lang="en-US"/>
          </a:p>
        </p:txBody>
      </p:sp>
    </p:spTree>
    <p:extLst>
      <p:ext uri="{BB962C8B-B14F-4D97-AF65-F5344CB8AC3E}">
        <p14:creationId xmlns:p14="http://schemas.microsoft.com/office/powerpoint/2010/main" val="5507523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0468">
              <a:defRPr/>
            </a:pPr>
            <a:fld id="{B124B742-AB7D-4B23-8403-46A3CE0E0630}" type="slidenum">
              <a:rPr lang="en-US" sz="1200">
                <a:solidFill>
                  <a:prstClr val="black"/>
                </a:solidFill>
                <a:latin typeface="Calibri" panose="020F0502020204030204"/>
              </a:rPr>
              <a:pPr defTabSz="910468">
                <a:defRPr/>
              </a:pPr>
              <a:t>43</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39622648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r>
              <a:rPr lang="en-US"/>
              <a:t>Set the stage – what are tool chains &amp; why do we build them?</a:t>
            </a:r>
          </a:p>
          <a:p>
            <a:endParaRPr lang="en-US"/>
          </a:p>
          <a:p>
            <a:r>
              <a:rPr lang="en-US"/>
              <a:t>What do you already know about tool chains?</a:t>
            </a:r>
            <a:br>
              <a:rPr lang="en-US"/>
            </a:br>
            <a:r>
              <a:rPr lang="en-US"/>
              <a:t>Why might we use them?</a:t>
            </a:r>
          </a:p>
        </p:txBody>
      </p:sp>
      <p:sp>
        <p:nvSpPr>
          <p:cNvPr id="4" name="Slide Number Placeholder 3"/>
          <p:cNvSpPr>
            <a:spLocks noGrp="1"/>
          </p:cNvSpPr>
          <p:nvPr>
            <p:ph type="sldNum" sz="quarter" idx="5"/>
          </p:nvPr>
        </p:nvSpPr>
        <p:spPr/>
        <p:txBody>
          <a:bodyPr/>
          <a:lstStyle/>
          <a:p>
            <a:fld id="{62C7E272-37A0-4AF5-AC4A-68F4EAF6E14F}" type="slidenum">
              <a:rPr lang="en-US" smtClean="0"/>
              <a:t>44</a:t>
            </a:fld>
            <a:endParaRPr lang="en-US"/>
          </a:p>
        </p:txBody>
      </p:sp>
    </p:spTree>
    <p:extLst>
      <p:ext uri="{BB962C8B-B14F-4D97-AF65-F5344CB8AC3E}">
        <p14:creationId xmlns:p14="http://schemas.microsoft.com/office/powerpoint/2010/main" val="39753763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r>
              <a:rPr lang="en-US"/>
              <a:t>Let’s see a few scenarios and match them with some tool chains.</a:t>
            </a:r>
          </a:p>
          <a:p>
            <a:endParaRPr lang="en-US"/>
          </a:p>
          <a:p>
            <a:r>
              <a:rPr lang="en-US"/>
              <a:t>Maybe you’re still figuring out what the problem even is and </a:t>
            </a:r>
            <a:r>
              <a:rPr lang="en-US" b="1"/>
              <a:t>whether there is a “there” there</a:t>
            </a:r>
            <a:r>
              <a:rPr lang="en-US"/>
              <a:t>. That’s Category 1.</a:t>
            </a:r>
          </a:p>
          <a:p>
            <a:endParaRPr lang="en-US"/>
          </a:p>
          <a:p>
            <a:r>
              <a:rPr lang="en-US"/>
              <a:t>Others may have an understanding of the problem and have some ideas on how to address it, but need to </a:t>
            </a:r>
            <a:r>
              <a:rPr lang="en-US" b="1"/>
              <a:t>work through </a:t>
            </a:r>
            <a:r>
              <a:rPr lang="en-US"/>
              <a:t>it a bit to bring some </a:t>
            </a:r>
            <a:r>
              <a:rPr lang="en-US" b="1"/>
              <a:t>focus</a:t>
            </a:r>
            <a:r>
              <a:rPr lang="en-US"/>
              <a:t> &amp; </a:t>
            </a:r>
            <a:r>
              <a:rPr lang="en-US" b="1"/>
              <a:t>specificity</a:t>
            </a:r>
            <a:r>
              <a:rPr lang="en-US"/>
              <a:t> to the plan. That’s category 2.</a:t>
            </a:r>
          </a:p>
          <a:p>
            <a:endParaRPr lang="en-US"/>
          </a:p>
          <a:p>
            <a:r>
              <a:rPr lang="en-US"/>
              <a:t>And of course some of you are in the third category – you know </a:t>
            </a:r>
            <a:r>
              <a:rPr lang="en-US" b="1"/>
              <a:t>exactly</a:t>
            </a:r>
            <a:r>
              <a:rPr lang="en-US"/>
              <a:t> what you want or need to do. You’ve got a firm grasp on the problem space and perhaps even have a solution mapped out. You’re beyond brainstorming and you’re ready to refine and execute a plan of action. </a:t>
            </a:r>
          </a:p>
          <a:p>
            <a:endParaRPr lang="en-US"/>
          </a:p>
          <a:p>
            <a:r>
              <a:rPr lang="en-US">
                <a:cs typeface="Calibri"/>
              </a:rPr>
              <a:t>You’ll use different tools, depending on your particular situation. </a:t>
            </a:r>
            <a:endParaRPr lang="en-US"/>
          </a:p>
        </p:txBody>
      </p:sp>
      <p:sp>
        <p:nvSpPr>
          <p:cNvPr id="4" name="Slide Number Placeholder 3"/>
          <p:cNvSpPr>
            <a:spLocks noGrp="1"/>
          </p:cNvSpPr>
          <p:nvPr>
            <p:ph type="sldNum" sz="quarter" idx="5"/>
          </p:nvPr>
        </p:nvSpPr>
        <p:spPr/>
        <p:txBody>
          <a:bodyPr/>
          <a:lstStyle/>
          <a:p>
            <a:pPr defTabSz="910468">
              <a:defRPr/>
            </a:pPr>
            <a:fld id="{363DA6FE-9131-A440-8654-6B8559CB7F0A}" type="slidenum">
              <a:rPr lang="en-US" sz="1200">
                <a:solidFill>
                  <a:prstClr val="black"/>
                </a:solidFill>
                <a:latin typeface="Calibri" panose="020F0502020204030204"/>
              </a:rPr>
              <a:pPr defTabSz="910468">
                <a:defRPr/>
              </a:pPr>
              <a:t>45</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29844039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r>
              <a:rPr lang="en-US"/>
              <a:t>For those of you in the first situation, where you don’t quite have an idea of what the project entails yet, we recommend a tool chain that looks something like this.</a:t>
            </a:r>
          </a:p>
          <a:p>
            <a:endParaRPr lang="en-US" b="1"/>
          </a:p>
          <a:p>
            <a:r>
              <a:rPr lang="en-US"/>
              <a:t>You might start with the </a:t>
            </a:r>
            <a:r>
              <a:rPr lang="en-US" b="1"/>
              <a:t>Lotus Blossom</a:t>
            </a:r>
            <a:r>
              <a:rPr lang="en-US"/>
              <a:t>, which is our favorite </a:t>
            </a:r>
            <a:r>
              <a:rPr lang="en-US" b="1"/>
              <a:t>ideation</a:t>
            </a:r>
            <a:r>
              <a:rPr lang="en-US"/>
              <a:t> tool. We find that it helps teams develop a larger </a:t>
            </a:r>
            <a:r>
              <a:rPr lang="en-US" b="1"/>
              <a:t>quantity</a:t>
            </a:r>
            <a:r>
              <a:rPr lang="en-US"/>
              <a:t> of higher </a:t>
            </a:r>
            <a:r>
              <a:rPr lang="en-US" b="1"/>
              <a:t>quality</a:t>
            </a:r>
            <a:r>
              <a:rPr lang="en-US"/>
              <a:t> ideas </a:t>
            </a:r>
            <a:r>
              <a:rPr lang="en-US" b="1"/>
              <a:t>faster</a:t>
            </a:r>
            <a:r>
              <a:rPr lang="en-US"/>
              <a:t> than traditional brainstorming methods. The </a:t>
            </a:r>
            <a:r>
              <a:rPr lang="en-US" b="1"/>
              <a:t>output</a:t>
            </a:r>
            <a:r>
              <a:rPr lang="en-US"/>
              <a:t> is a collection of ideas that are binned and categorized according to their relationship to each other, all in a handy little color-coded artifact you can carry forward into the next activity. As an alternative, you could try </a:t>
            </a:r>
            <a:r>
              <a:rPr lang="en-US" err="1"/>
              <a:t>Mindmapping</a:t>
            </a:r>
            <a:r>
              <a:rPr lang="en-US"/>
              <a:t> instead – it’s a similar tool, minus the boxes.</a:t>
            </a:r>
          </a:p>
          <a:p>
            <a:endParaRPr lang="en-US"/>
          </a:p>
          <a:p>
            <a:r>
              <a:rPr lang="en-US"/>
              <a:t>You’ll follow up the </a:t>
            </a:r>
            <a:r>
              <a:rPr lang="en-US" b="1"/>
              <a:t>idea generation </a:t>
            </a:r>
            <a:r>
              <a:rPr lang="en-US"/>
              <a:t>with a </a:t>
            </a:r>
            <a:r>
              <a:rPr lang="en-US" b="1"/>
              <a:t>Storm Draining </a:t>
            </a:r>
            <a:r>
              <a:rPr lang="en-US"/>
              <a:t>exercise. Storm draining is basically the </a:t>
            </a:r>
            <a:r>
              <a:rPr lang="en-US" b="1"/>
              <a:t>opposite of brainstorming</a:t>
            </a:r>
            <a:r>
              <a:rPr lang="en-US"/>
              <a:t>, and it helps your team </a:t>
            </a:r>
            <a:r>
              <a:rPr lang="en-US" b="1"/>
              <a:t>distill</a:t>
            </a:r>
            <a:r>
              <a:rPr lang="en-US"/>
              <a:t> a big list of ideas down to the small number of key ideas you would </a:t>
            </a:r>
            <a:r>
              <a:rPr lang="en-US" b="1"/>
              <a:t>actually implement</a:t>
            </a:r>
            <a:r>
              <a:rPr lang="en-US"/>
              <a:t>. Lotus Blossom is a </a:t>
            </a:r>
            <a:r>
              <a:rPr lang="en-US" b="1"/>
              <a:t>divergent</a:t>
            </a:r>
            <a:r>
              <a:rPr lang="en-US"/>
              <a:t> method for producing lots of ideas, and Storm draining a </a:t>
            </a:r>
            <a:r>
              <a:rPr lang="en-US" b="1"/>
              <a:t>convergent</a:t>
            </a:r>
            <a:r>
              <a:rPr lang="en-US"/>
              <a:t> thinking method, to help you simplify and streamline. Instead of that, you could try a technique called </a:t>
            </a:r>
            <a:r>
              <a:rPr lang="en-US" b="1"/>
              <a:t>DOT VOTING </a:t>
            </a:r>
            <a:r>
              <a:rPr lang="en-US"/>
              <a:t>with your completed Lotus Blossom, to have everyone basically vote for their top 3 choices.</a:t>
            </a:r>
          </a:p>
          <a:p>
            <a:endParaRPr lang="en-US"/>
          </a:p>
          <a:p>
            <a:r>
              <a:rPr lang="en-US"/>
              <a:t>That sets the stage for the </a:t>
            </a:r>
            <a:r>
              <a:rPr lang="en-US" b="1"/>
              <a:t>Problem Framing</a:t>
            </a:r>
            <a:r>
              <a:rPr lang="en-US"/>
              <a:t>. Our problem framing canvas aims to help answer the question “what </a:t>
            </a:r>
            <a:r>
              <a:rPr lang="en-US" b="1"/>
              <a:t>problem</a:t>
            </a:r>
            <a:r>
              <a:rPr lang="en-US"/>
              <a:t> are we trying to solve?” That can be </a:t>
            </a:r>
            <a:r>
              <a:rPr lang="en-US" b="1"/>
              <a:t>harder</a:t>
            </a:r>
            <a:r>
              <a:rPr lang="en-US"/>
              <a:t> to do than it sounds, but it’s super important. That problem statement is the foundation of the work you’ll do in the context of your project.</a:t>
            </a:r>
          </a:p>
        </p:txBody>
      </p:sp>
      <p:sp>
        <p:nvSpPr>
          <p:cNvPr id="4" name="Slide Number Placeholder 3"/>
          <p:cNvSpPr>
            <a:spLocks noGrp="1"/>
          </p:cNvSpPr>
          <p:nvPr>
            <p:ph type="sldNum" sz="quarter" idx="5"/>
          </p:nvPr>
        </p:nvSpPr>
        <p:spPr/>
        <p:txBody>
          <a:bodyPr/>
          <a:lstStyle/>
          <a:p>
            <a:pPr defTabSz="910468">
              <a:defRPr/>
            </a:pPr>
            <a:fld id="{363DA6FE-9131-A440-8654-6B8559CB7F0A}" type="slidenum">
              <a:rPr lang="en-US" sz="1200">
                <a:solidFill>
                  <a:prstClr val="black"/>
                </a:solidFill>
                <a:latin typeface="Calibri" panose="020F0502020204030204"/>
              </a:rPr>
              <a:pPr defTabSz="910468">
                <a:defRPr/>
              </a:pPr>
              <a:t>46</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42277290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r>
              <a:rPr lang="en-US"/>
              <a:t>OK, now what if you </a:t>
            </a:r>
            <a:r>
              <a:rPr lang="en-US" b="1"/>
              <a:t>already</a:t>
            </a:r>
            <a:r>
              <a:rPr lang="en-US"/>
              <a:t> have the inkling of plan and you just need to put some </a:t>
            </a:r>
            <a:r>
              <a:rPr lang="en-US" b="1"/>
              <a:t>meat</a:t>
            </a:r>
            <a:r>
              <a:rPr lang="en-US"/>
              <a:t> on the bones?</a:t>
            </a:r>
          </a:p>
          <a:p>
            <a:endParaRPr lang="en-US"/>
          </a:p>
          <a:p>
            <a:r>
              <a:rPr lang="en-US"/>
              <a:t>In that situation, we like to start with the </a:t>
            </a:r>
            <a:r>
              <a:rPr lang="en-US" b="1"/>
              <a:t>Persona</a:t>
            </a:r>
            <a:r>
              <a:rPr lang="en-US"/>
              <a:t> tool. This guides you through describing your user or customer, the </a:t>
            </a:r>
            <a:r>
              <a:rPr lang="en-US" b="1"/>
              <a:t>person who will benefit from your work</a:t>
            </a:r>
            <a:r>
              <a:rPr lang="en-US"/>
              <a:t>. Understanding their </a:t>
            </a:r>
            <a:r>
              <a:rPr lang="en-US" b="1"/>
              <a:t>pain points</a:t>
            </a:r>
            <a:r>
              <a:rPr lang="en-US"/>
              <a:t>, priorities, their goals and </a:t>
            </a:r>
            <a:r>
              <a:rPr lang="en-US" b="1"/>
              <a:t>motivations</a:t>
            </a:r>
            <a:r>
              <a:rPr lang="en-US"/>
              <a:t> can go a long way towards making sure your proposal is actually </a:t>
            </a:r>
            <a:r>
              <a:rPr lang="en-US" b="1"/>
              <a:t>valuable</a:t>
            </a:r>
            <a:r>
              <a:rPr lang="en-US"/>
              <a:t> to someone. As an alternative, you may want to try the </a:t>
            </a:r>
            <a:r>
              <a:rPr lang="en-US" b="1" err="1"/>
              <a:t>PAINstorming</a:t>
            </a:r>
            <a:r>
              <a:rPr lang="en-US"/>
              <a:t> tool, which is a slightly different take on understanding the user.</a:t>
            </a:r>
          </a:p>
          <a:p>
            <a:endParaRPr lang="en-US"/>
          </a:p>
          <a:p>
            <a:r>
              <a:rPr lang="en-US"/>
              <a:t>Once you’ve got a </a:t>
            </a:r>
            <a:r>
              <a:rPr lang="en-US" b="1"/>
              <a:t>persona</a:t>
            </a:r>
            <a:r>
              <a:rPr lang="en-US"/>
              <a:t> developed, tell their story using </a:t>
            </a:r>
            <a:r>
              <a:rPr lang="en-US" b="1"/>
              <a:t>Storyboarding</a:t>
            </a:r>
            <a:r>
              <a:rPr lang="en-US"/>
              <a:t>. This basically involves documenting the </a:t>
            </a:r>
            <a:r>
              <a:rPr lang="en-US" b="1"/>
              <a:t>steps</a:t>
            </a:r>
            <a:r>
              <a:rPr lang="en-US"/>
              <a:t>, the activities, the </a:t>
            </a:r>
            <a:r>
              <a:rPr lang="en-US" b="1"/>
              <a:t>use cases </a:t>
            </a:r>
            <a:r>
              <a:rPr lang="en-US"/>
              <a:t>that your Persona will go through as they put your solution into practice. You can make a </a:t>
            </a:r>
            <a:r>
              <a:rPr lang="en-US" b="1"/>
              <a:t>variety</a:t>
            </a:r>
            <a:r>
              <a:rPr lang="en-US"/>
              <a:t> of storyboards to test out </a:t>
            </a:r>
            <a:r>
              <a:rPr lang="en-US" b="1"/>
              <a:t>different scenarios </a:t>
            </a:r>
            <a:r>
              <a:rPr lang="en-US"/>
              <a:t>and use cases. It can be playful and fun, and it also creates a terrific communication tool to help people understand what your project is all about.</a:t>
            </a:r>
          </a:p>
          <a:p>
            <a:endParaRPr lang="en-US"/>
          </a:p>
          <a:p>
            <a:r>
              <a:rPr lang="en-US"/>
              <a:t>Once you’ve done some storyboarding, time to build </a:t>
            </a:r>
            <a:r>
              <a:rPr lang="en-US" b="1"/>
              <a:t>prototypes</a:t>
            </a:r>
            <a:r>
              <a:rPr lang="en-US"/>
              <a:t>. I would like to emphasize that it’s not about building </a:t>
            </a:r>
            <a:r>
              <a:rPr lang="en-US" b="1"/>
              <a:t>A prototype</a:t>
            </a:r>
            <a:r>
              <a:rPr lang="en-US"/>
              <a:t>. It’s about </a:t>
            </a:r>
            <a:r>
              <a:rPr lang="en-US" b="1"/>
              <a:t>prototypes – plural</a:t>
            </a:r>
            <a:r>
              <a:rPr lang="en-US"/>
              <a:t>. Using simple materials that operate at the speed of thought, start creating little mock-ups and demonstrators to explore your ideas in three dimensions (or 2D if it’s on a screen). Check out MITRE Visiting Fellow Tom Chi’s terrific talk about rapid prototyping for more tips on that. And of course, these prototypes can facilitate discussions with sponsors or other stakeholders to further develop the idea and the details surrounding the idea.</a:t>
            </a:r>
          </a:p>
        </p:txBody>
      </p:sp>
      <p:sp>
        <p:nvSpPr>
          <p:cNvPr id="4" name="Slide Number Placeholder 3"/>
          <p:cNvSpPr>
            <a:spLocks noGrp="1"/>
          </p:cNvSpPr>
          <p:nvPr>
            <p:ph type="sldNum" sz="quarter" idx="5"/>
          </p:nvPr>
        </p:nvSpPr>
        <p:spPr/>
        <p:txBody>
          <a:bodyPr/>
          <a:lstStyle/>
          <a:p>
            <a:pPr defTabSz="910468">
              <a:defRPr/>
            </a:pPr>
            <a:fld id="{363DA6FE-9131-A440-8654-6B8559CB7F0A}" type="slidenum">
              <a:rPr lang="en-US" sz="1200">
                <a:solidFill>
                  <a:prstClr val="black"/>
                </a:solidFill>
                <a:latin typeface="Calibri" panose="020F0502020204030204"/>
              </a:rPr>
              <a:pPr defTabSz="910468">
                <a:defRPr/>
              </a:pPr>
              <a:t>47</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32293336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r>
              <a:rPr lang="en-US"/>
              <a:t>Finally, some of you might have a pretty solid grasp on the goal of a project. You have something </a:t>
            </a:r>
            <a:r>
              <a:rPr lang="en-US" b="1"/>
              <a:t>significant</a:t>
            </a:r>
            <a:r>
              <a:rPr lang="en-US"/>
              <a:t> to work with, but need to determine how to move forward and execute, which puts you in a </a:t>
            </a:r>
            <a:r>
              <a:rPr lang="en-US" b="1"/>
              <a:t>very different </a:t>
            </a:r>
            <a:r>
              <a:rPr lang="en-US"/>
              <a:t>position than the first two options.</a:t>
            </a:r>
          </a:p>
          <a:p>
            <a:endParaRPr lang="en-US"/>
          </a:p>
          <a:p>
            <a:r>
              <a:rPr lang="en-US"/>
              <a:t>If that’s the case, you may want to start with an analytical tool called Rose, Bud, Thorn. This one is fairly well known, so you may have seen it before. It’s deceptively simple but I find it to be a </a:t>
            </a:r>
            <a:r>
              <a:rPr lang="en-US" b="1"/>
              <a:t>powerful</a:t>
            </a:r>
            <a:r>
              <a:rPr lang="en-US"/>
              <a:t> way to get</a:t>
            </a:r>
            <a:r>
              <a:rPr lang="en-US" sz="1800">
                <a:latin typeface="Segoe UI" panose="020B0502040204020203" pitchFamily="34" charset="0"/>
                <a:ea typeface="Segoe UI" panose="020B0502040204020203" pitchFamily="34" charset="0"/>
              </a:rPr>
              <a:t> insight into what is </a:t>
            </a:r>
            <a:r>
              <a:rPr lang="en-US" sz="1800" b="1">
                <a:latin typeface="Segoe UI" panose="020B0502040204020203" pitchFamily="34" charset="0"/>
                <a:ea typeface="Segoe UI" panose="020B0502040204020203" pitchFamily="34" charset="0"/>
              </a:rPr>
              <a:t>good</a:t>
            </a:r>
            <a:r>
              <a:rPr lang="en-US" sz="1800">
                <a:latin typeface="Segoe UI" panose="020B0502040204020203" pitchFamily="34" charset="0"/>
                <a:ea typeface="Segoe UI" panose="020B0502040204020203" pitchFamily="34" charset="0"/>
              </a:rPr>
              <a:t> about your mature idea (and thus might be </a:t>
            </a:r>
            <a:r>
              <a:rPr lang="en-US" sz="1800" b="1">
                <a:latin typeface="Segoe UI" panose="020B0502040204020203" pitchFamily="34" charset="0"/>
                <a:ea typeface="Segoe UI" panose="020B0502040204020203" pitchFamily="34" charset="0"/>
              </a:rPr>
              <a:t>expanded</a:t>
            </a:r>
            <a:r>
              <a:rPr lang="en-US" sz="1800">
                <a:latin typeface="Segoe UI" panose="020B0502040204020203" pitchFamily="34" charset="0"/>
                <a:ea typeface="Segoe UI" panose="020B0502040204020203" pitchFamily="34" charset="0"/>
              </a:rPr>
              <a:t> or repeated), what parts are</a:t>
            </a:r>
            <a:r>
              <a:rPr lang="en-US" sz="1800" b="1">
                <a:latin typeface="Segoe UI" panose="020B0502040204020203" pitchFamily="34" charset="0"/>
                <a:ea typeface="Segoe UI" panose="020B0502040204020203" pitchFamily="34" charset="0"/>
              </a:rPr>
              <a:t> bad or weak </a:t>
            </a:r>
            <a:r>
              <a:rPr lang="en-US" sz="1800">
                <a:latin typeface="Segoe UI" panose="020B0502040204020203" pitchFamily="34" charset="0"/>
                <a:ea typeface="Segoe UI" panose="020B0502040204020203" pitchFamily="34" charset="0"/>
              </a:rPr>
              <a:t>(and thus might be </a:t>
            </a:r>
            <a:r>
              <a:rPr lang="en-US" sz="1800" b="1">
                <a:latin typeface="Segoe UI" panose="020B0502040204020203" pitchFamily="34" charset="0"/>
                <a:ea typeface="Segoe UI" panose="020B0502040204020203" pitchFamily="34" charset="0"/>
              </a:rPr>
              <a:t>improved</a:t>
            </a:r>
            <a:r>
              <a:rPr lang="en-US" sz="1800">
                <a:latin typeface="Segoe UI" panose="020B0502040204020203" pitchFamily="34" charset="0"/>
                <a:ea typeface="Segoe UI" panose="020B0502040204020203" pitchFamily="34" charset="0"/>
              </a:rPr>
              <a:t>), and what parts have </a:t>
            </a:r>
            <a:r>
              <a:rPr lang="en-US" sz="1800" b="1">
                <a:latin typeface="Segoe UI" panose="020B0502040204020203" pitchFamily="34" charset="0"/>
                <a:ea typeface="Segoe UI" panose="020B0502040204020203" pitchFamily="34" charset="0"/>
              </a:rPr>
              <a:t>unrealized potential</a:t>
            </a:r>
            <a:r>
              <a:rPr lang="en-US" sz="1800">
                <a:latin typeface="Segoe UI" panose="020B0502040204020203" pitchFamily="34" charset="0"/>
                <a:ea typeface="Segoe UI" panose="020B0502040204020203" pitchFamily="34" charset="0"/>
              </a:rPr>
              <a:t> (and thus might be explored further).</a:t>
            </a:r>
          </a:p>
          <a:p>
            <a:endParaRPr lang="en-US" sz="1800">
              <a:latin typeface="Segoe UI" panose="020B0502040204020203" pitchFamily="34" charset="0"/>
            </a:endParaRPr>
          </a:p>
          <a:p>
            <a:r>
              <a:rPr lang="en-US" sz="1800">
                <a:latin typeface="Segoe UI" panose="020B0502040204020203" pitchFamily="34" charset="0"/>
              </a:rPr>
              <a:t>Once you’ve done your RBT analysis, you may consider the </a:t>
            </a:r>
            <a:r>
              <a:rPr lang="en-US" sz="1800" b="1">
                <a:latin typeface="Segoe UI" panose="020B0502040204020203" pitchFamily="34" charset="0"/>
              </a:rPr>
              <a:t>Trimming</a:t>
            </a:r>
            <a:r>
              <a:rPr lang="en-US" sz="1800">
                <a:latin typeface="Segoe UI" panose="020B0502040204020203" pitchFamily="34" charset="0"/>
              </a:rPr>
              <a:t> tool I mentioned a while back. This is where you </a:t>
            </a:r>
            <a:r>
              <a:rPr lang="en-US" sz="1800" b="1">
                <a:latin typeface="Segoe UI" panose="020B0502040204020203" pitchFamily="34" charset="0"/>
              </a:rPr>
              <a:t>remove</a:t>
            </a:r>
            <a:r>
              <a:rPr lang="en-US" sz="1800">
                <a:latin typeface="Segoe UI" panose="020B0502040204020203" pitchFamily="34" charset="0"/>
              </a:rPr>
              <a:t> or replace some part of the idea, where you </a:t>
            </a:r>
            <a:r>
              <a:rPr lang="en-US" sz="1800" b="1">
                <a:latin typeface="Segoe UI" panose="020B0502040204020203" pitchFamily="34" charset="0"/>
              </a:rPr>
              <a:t>minimize friction </a:t>
            </a:r>
            <a:r>
              <a:rPr lang="en-US" sz="1800">
                <a:latin typeface="Segoe UI" panose="020B0502040204020203" pitchFamily="34" charset="0"/>
              </a:rPr>
              <a:t>between parts, and really refine it to the point where </a:t>
            </a:r>
            <a:r>
              <a:rPr lang="en-US" sz="1800" b="1">
                <a:latin typeface="Segoe UI" panose="020B0502040204020203" pitchFamily="34" charset="0"/>
              </a:rPr>
              <a:t>every</a:t>
            </a:r>
            <a:r>
              <a:rPr lang="en-US" sz="1800">
                <a:latin typeface="Segoe UI" panose="020B0502040204020203" pitchFamily="34" charset="0"/>
              </a:rPr>
              <a:t> piece is there for a very </a:t>
            </a:r>
            <a:r>
              <a:rPr lang="en-US" sz="1800" b="1">
                <a:latin typeface="Segoe UI" panose="020B0502040204020203" pitchFamily="34" charset="0"/>
              </a:rPr>
              <a:t>specific</a:t>
            </a:r>
            <a:r>
              <a:rPr lang="en-US" sz="1800">
                <a:latin typeface="Segoe UI" panose="020B0502040204020203" pitchFamily="34" charset="0"/>
              </a:rPr>
              <a:t> reason.</a:t>
            </a:r>
          </a:p>
          <a:p>
            <a:endParaRPr lang="en-US" sz="1800">
              <a:latin typeface="Segoe UI" panose="020B0502040204020203" pitchFamily="34" charset="0"/>
            </a:endParaRPr>
          </a:p>
          <a:p>
            <a:r>
              <a:rPr lang="en-US" sz="1800">
                <a:latin typeface="Segoe UI" panose="020B0502040204020203" pitchFamily="34" charset="0"/>
              </a:rPr>
              <a:t>Then you take your trimmed idea and build out the </a:t>
            </a:r>
            <a:r>
              <a:rPr lang="en-US" sz="1800" b="1">
                <a:latin typeface="Segoe UI" panose="020B0502040204020203" pitchFamily="34" charset="0"/>
              </a:rPr>
              <a:t>value proposition canvas</a:t>
            </a:r>
            <a:r>
              <a:rPr lang="en-US" sz="1800">
                <a:latin typeface="Segoe UI" panose="020B0502040204020203" pitchFamily="34" charset="0"/>
              </a:rPr>
              <a:t>, which helps you identify and </a:t>
            </a:r>
            <a:r>
              <a:rPr lang="en-US" sz="1800" b="1">
                <a:latin typeface="Segoe UI" panose="020B0502040204020203" pitchFamily="34" charset="0"/>
              </a:rPr>
              <a:t>express the specific value </a:t>
            </a:r>
            <a:r>
              <a:rPr lang="en-US" sz="1800">
                <a:latin typeface="Segoe UI" panose="020B0502040204020203" pitchFamily="34" charset="0"/>
              </a:rPr>
              <a:t>you’re bringing to the table, for the specific beneficiary. And it’s not a hypothetical thing, it’s based on actual analysis and trimming of a real concept.</a:t>
            </a:r>
            <a:endParaRPr lang="en-US"/>
          </a:p>
        </p:txBody>
      </p:sp>
      <p:sp>
        <p:nvSpPr>
          <p:cNvPr id="4" name="Slide Number Placeholder 3"/>
          <p:cNvSpPr>
            <a:spLocks noGrp="1"/>
          </p:cNvSpPr>
          <p:nvPr>
            <p:ph type="sldNum" sz="quarter" idx="5"/>
          </p:nvPr>
        </p:nvSpPr>
        <p:spPr/>
        <p:txBody>
          <a:bodyPr/>
          <a:lstStyle/>
          <a:p>
            <a:pPr defTabSz="910468">
              <a:defRPr/>
            </a:pPr>
            <a:fld id="{363DA6FE-9131-A440-8654-6B8559CB7F0A}" type="slidenum">
              <a:rPr lang="en-US" sz="1200">
                <a:solidFill>
                  <a:prstClr val="black"/>
                </a:solidFill>
                <a:latin typeface="Calibri" panose="020F0502020204030204"/>
              </a:rPr>
              <a:pPr defTabSz="910468">
                <a:defRPr/>
              </a:pPr>
              <a:t>48</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25515637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r>
              <a:rPr lang="en-US"/>
              <a:t>As a general rule, if you’re not sure which toolchain to use, start with the smaller number.</a:t>
            </a:r>
          </a:p>
          <a:p>
            <a:endParaRPr lang="en-US"/>
          </a:p>
          <a:p>
            <a:r>
              <a:rPr lang="en-US"/>
              <a:t>So if you’re not sure if you’re ready to be exploring solutions, take the time to explore the problem space and solidify your understanding of the problem first.</a:t>
            </a:r>
          </a:p>
          <a:p>
            <a:endParaRPr lang="en-US"/>
          </a:p>
          <a:p>
            <a:r>
              <a:rPr lang="en-US"/>
              <a:t>You could certainly go through all three toolchains one after the other, use all 9 tools, but we designed each of these chains to be fairly complete. </a:t>
            </a:r>
          </a:p>
          <a:p>
            <a:endParaRPr lang="en-US"/>
          </a:p>
          <a:p>
            <a:r>
              <a:rPr lang="en-US"/>
              <a:t>Now, these are not the only tool chains you might consider. I mentioned alternatives for a lot of these, and depending on your situation you might go with a completely other set. For example, if you’re having difficulties engaging with stakeholders or prioritizing limited resources, you may want to design a different toolkit to help support that sort of exploration. We can help you with that if you’d like.</a:t>
            </a:r>
          </a:p>
        </p:txBody>
      </p:sp>
      <p:sp>
        <p:nvSpPr>
          <p:cNvPr id="4" name="Slide Number Placeholder 3"/>
          <p:cNvSpPr>
            <a:spLocks noGrp="1"/>
          </p:cNvSpPr>
          <p:nvPr>
            <p:ph type="sldNum" sz="quarter" idx="5"/>
          </p:nvPr>
        </p:nvSpPr>
        <p:spPr/>
        <p:txBody>
          <a:bodyPr/>
          <a:lstStyle/>
          <a:p>
            <a:pPr defTabSz="910468">
              <a:defRPr/>
            </a:pPr>
            <a:fld id="{363DA6FE-9131-A440-8654-6B8559CB7F0A}" type="slidenum">
              <a:rPr lang="en-US" sz="1200">
                <a:solidFill>
                  <a:prstClr val="black"/>
                </a:solidFill>
                <a:latin typeface="Calibri" panose="020F0502020204030204"/>
              </a:rPr>
              <a:pPr defTabSz="910468">
                <a:defRPr/>
              </a:pPr>
              <a:t>49</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1963838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Lynne </a:t>
            </a:r>
          </a:p>
          <a:p>
            <a:pPr defTabSz="910468">
              <a:defRPr/>
            </a:pPr>
            <a:r>
              <a:rPr lang="en-US"/>
              <a:t>OK, we’ve used two tools so far – and we’ll use two more today – but there are 22 other tools in the kit so we wanted to give you a quick look through them all.</a:t>
            </a:r>
          </a:p>
          <a:p>
            <a:endParaRPr lang="en-US">
              <a:cs typeface="Calibri"/>
            </a:endParaRPr>
          </a:p>
          <a:p>
            <a:r>
              <a:rPr lang="en-US">
                <a:cs typeface="Calibri"/>
              </a:rPr>
              <a:t>Our website is public-facing and freely accessible, </a:t>
            </a:r>
            <a:r>
              <a:rPr lang="en-US" err="1">
                <a:cs typeface="Calibri"/>
              </a:rPr>
              <a:t>etc</a:t>
            </a:r>
            <a:r>
              <a:rPr lang="en-US">
                <a:cs typeface="Calibri"/>
              </a:rPr>
              <a:t>…</a:t>
            </a:r>
            <a:endParaRPr lang="en-US" sz="500">
              <a:cs typeface="Calibri"/>
            </a:endParaRPr>
          </a:p>
          <a:p>
            <a:pPr defTabSz="416204">
              <a:defRPr/>
            </a:pPr>
            <a:endParaRPr lang="en-US" sz="500"/>
          </a:p>
          <a:p>
            <a:pPr defTabSz="416204">
              <a:defRPr/>
            </a:pPr>
            <a:r>
              <a:rPr lang="en-US" sz="500"/>
              <a:t>These tools are delightfully low-tech and domain agnostic. We have used them with the most senior executives at NASA, with generals in the Pentagon, on our own projects, and with high school kids.</a:t>
            </a:r>
            <a:endParaRPr lang="en-US">
              <a:cs typeface="Calibri"/>
            </a:endParaRPr>
          </a:p>
        </p:txBody>
      </p:sp>
      <p:sp>
        <p:nvSpPr>
          <p:cNvPr id="4" name="Slide Number Placeholder 3"/>
          <p:cNvSpPr>
            <a:spLocks noGrp="1"/>
          </p:cNvSpPr>
          <p:nvPr>
            <p:ph type="sldNum" sz="quarter" idx="5"/>
          </p:nvPr>
        </p:nvSpPr>
        <p:spPr/>
        <p:txBody>
          <a:bodyPr/>
          <a:lstStyle/>
          <a:p>
            <a:pPr defTabSz="308437">
              <a:defRPr/>
            </a:pPr>
            <a:fld id="{363DA6FE-9131-A440-8654-6B8559CB7F0A}" type="slidenum">
              <a:rPr lang="en-US" sz="500">
                <a:solidFill>
                  <a:prstClr val="black"/>
                </a:solidFill>
                <a:latin typeface="Calibri" panose="020F0502020204030204"/>
              </a:rPr>
              <a:pPr defTabSz="308437">
                <a:defRPr/>
              </a:pPr>
              <a:t>5</a:t>
            </a:fld>
            <a:endParaRPr lang="en-US" sz="500">
              <a:solidFill>
                <a:prstClr val="black"/>
              </a:solidFill>
              <a:latin typeface="Calibri" panose="020F0502020204030204"/>
            </a:endParaRPr>
          </a:p>
        </p:txBody>
      </p:sp>
    </p:spTree>
    <p:extLst>
      <p:ext uri="{BB962C8B-B14F-4D97-AF65-F5344CB8AC3E}">
        <p14:creationId xmlns:p14="http://schemas.microsoft.com/office/powerpoint/2010/main" val="17163423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C7E272-37A0-4AF5-AC4A-68F4EAF6E14F}" type="slidenum">
              <a:rPr lang="en-US" smtClean="0"/>
              <a:t>50</a:t>
            </a:fld>
            <a:endParaRPr lang="en-US"/>
          </a:p>
        </p:txBody>
      </p:sp>
    </p:spTree>
    <p:extLst>
      <p:ext uri="{BB962C8B-B14F-4D97-AF65-F5344CB8AC3E}">
        <p14:creationId xmlns:p14="http://schemas.microsoft.com/office/powerpoint/2010/main" val="31474319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r>
              <a:rPr lang="en-US"/>
              <a:t>You may be wondering why we’re going to spend the next hour doing an exercise in songwriting…</a:t>
            </a:r>
          </a:p>
          <a:p>
            <a:endParaRPr lang="en-US"/>
          </a:p>
          <a:p>
            <a:r>
              <a:rPr lang="en-US"/>
              <a:t>Show of hands: Has anyone ever written a song before? </a:t>
            </a:r>
          </a:p>
          <a:p>
            <a:endParaRPr lang="en-US"/>
          </a:p>
        </p:txBody>
      </p:sp>
      <p:sp>
        <p:nvSpPr>
          <p:cNvPr id="4" name="Slide Number Placeholder 3"/>
          <p:cNvSpPr>
            <a:spLocks noGrp="1"/>
          </p:cNvSpPr>
          <p:nvPr>
            <p:ph type="sldNum" sz="quarter" idx="5"/>
          </p:nvPr>
        </p:nvSpPr>
        <p:spPr/>
        <p:txBody>
          <a:bodyPr/>
          <a:lstStyle/>
          <a:p>
            <a:pPr defTabSz="455234">
              <a:defRPr/>
            </a:pPr>
            <a:fld id="{62C7E272-37A0-4AF5-AC4A-68F4EAF6E14F}" type="slidenum">
              <a:rPr lang="en-US">
                <a:solidFill>
                  <a:prstClr val="black"/>
                </a:solidFill>
                <a:latin typeface="Calibri" panose="020F0502020204030204"/>
              </a:rPr>
              <a:pPr defTabSz="455234">
                <a:defRPr/>
              </a:pPr>
              <a:t>51</a:t>
            </a:fld>
            <a:endParaRPr lang="en-US">
              <a:solidFill>
                <a:prstClr val="black"/>
              </a:solidFill>
              <a:latin typeface="Calibri" panose="020F0502020204030204"/>
            </a:endParaRPr>
          </a:p>
        </p:txBody>
      </p:sp>
    </p:spTree>
    <p:extLst>
      <p:ext uri="{BB962C8B-B14F-4D97-AF65-F5344CB8AC3E}">
        <p14:creationId xmlns:p14="http://schemas.microsoft.com/office/powerpoint/2010/main" val="18493216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r>
              <a:rPr lang="en-US"/>
              <a:t>Cliff </a:t>
            </a:r>
            <a:r>
              <a:rPr lang="en-US" err="1"/>
              <a:t>Goldmacher</a:t>
            </a:r>
            <a:r>
              <a:rPr lang="en-US"/>
              <a:t> is a musician and consultant, he wrote an article about why business teams should learn to write songs.</a:t>
            </a:r>
          </a:p>
          <a:p>
            <a:endParaRPr lang="en-US"/>
          </a:p>
          <a:p>
            <a:r>
              <a:rPr lang="en-US"/>
              <a:t>From a MITRE perspective, do you think it’s helpful or important to do these five things?</a:t>
            </a:r>
          </a:p>
          <a:p>
            <a:endParaRPr lang="en-US"/>
          </a:p>
          <a:p>
            <a:endParaRPr lang="en-US"/>
          </a:p>
          <a:p>
            <a:pPr algn="l" fontAlgn="auto">
              <a:buFont typeface="+mj-lt"/>
              <a:buAutoNum type="arabicPeriod"/>
            </a:pPr>
            <a:r>
              <a:rPr lang="en-US" b="1" i="0">
                <a:effectLst/>
                <a:latin typeface="-apple-system"/>
              </a:rPr>
              <a:t>Learning to write songs makes you think differently</a:t>
            </a:r>
            <a:endParaRPr lang="en-US" b="0" i="0">
              <a:effectLst/>
              <a:latin typeface="-apple-system"/>
            </a:endParaRPr>
          </a:p>
          <a:p>
            <a:pPr algn="l" fontAlgn="auto"/>
            <a:r>
              <a:rPr lang="en-US" b="0" i="0">
                <a:effectLst/>
                <a:latin typeface="-apple-system"/>
              </a:rPr>
              <a:t>I’ll begin by saying I’m a big fan of the Abraham Maslow quote, “if the only tool you have is a hammer, then every problem looks like a nail.” Consider exploring your ideas and objectives through the lens of songwriting as a new “tool” in your problem-solving toolkit. By examining ideas through metaphor and the emotion-rich language of lyrics, you’re opening up a new way of approaching old or persistent work challenges which will lead to novel and innovative solutions.</a:t>
            </a:r>
          </a:p>
          <a:p>
            <a:pPr algn="l" fontAlgn="auto"/>
            <a:r>
              <a:rPr lang="en-US" b="1" i="0">
                <a:effectLst/>
                <a:latin typeface="-apple-system"/>
              </a:rPr>
              <a:t>2. Learning to write songs takes you out of your comfort zone</a:t>
            </a:r>
            <a:endParaRPr lang="en-US" b="0" i="0">
              <a:effectLst/>
              <a:latin typeface="-apple-system"/>
            </a:endParaRPr>
          </a:p>
          <a:p>
            <a:pPr algn="l" fontAlgn="auto"/>
            <a:r>
              <a:rPr lang="en-US" b="0" i="0">
                <a:effectLst/>
                <a:latin typeface="-apple-system"/>
              </a:rPr>
              <a:t>As human beings we naturally lean towards preserving the status quo. It’s comfortable and gives us the illusion of control. The reality, however, is that the “safety” of the status quo is anything but safe. We may not want to change but the world will change around us no matter what we want. Leaving your comfort zone in pursuit of a new way to solve problems and examine ideas is a good reminder that the real rewards and solutions exist in leaving the tried and true behind. On top of that, songwriting as a high challenge, high skill and clear objective practice helps business teams achieve a flow state which is, in and of itself, highly satisfying and profoundly motivating.</a:t>
            </a:r>
          </a:p>
          <a:p>
            <a:pPr algn="l" fontAlgn="auto"/>
            <a:r>
              <a:rPr lang="en-US" b="1" i="0">
                <a:effectLst/>
                <a:latin typeface="-apple-system"/>
              </a:rPr>
              <a:t>3. Writing a song shows you that you can do something “impossible”</a:t>
            </a:r>
            <a:endParaRPr lang="en-US" b="0" i="0">
              <a:effectLst/>
              <a:latin typeface="-apple-system"/>
            </a:endParaRPr>
          </a:p>
          <a:p>
            <a:pPr algn="l" fontAlgn="auto"/>
            <a:r>
              <a:rPr lang="en-US" b="0" i="0">
                <a:effectLst/>
                <a:latin typeface="-apple-system"/>
              </a:rPr>
              <a:t>For most people, the idea of writing a song can seem more like a magic trick or an impossible dream. But my favorite part of what I do with business teams is that I take smart people who don’t consider themselves to be creative and I give them the tools to explore and enhance their creativity. By breaking down the process of songwriting into its component parts, I show the team that songwriting is a craft that can be learned. When a team “does the impossible” and writes a song, there’s a tangible boost of confidence that carries forward and helps the team tackle other seemingly “impossible” issues.</a:t>
            </a:r>
          </a:p>
          <a:p>
            <a:pPr algn="l" fontAlgn="auto"/>
            <a:r>
              <a:rPr lang="en-US" b="1" i="0">
                <a:effectLst/>
                <a:latin typeface="-apple-system"/>
              </a:rPr>
              <a:t>4. Learning to write songs improves your ability to communicate</a:t>
            </a:r>
            <a:endParaRPr lang="en-US" b="0" i="0">
              <a:effectLst/>
              <a:latin typeface="-apple-system"/>
            </a:endParaRPr>
          </a:p>
          <a:p>
            <a:pPr algn="l" fontAlgn="auto"/>
            <a:r>
              <a:rPr lang="en-US" b="0" i="0">
                <a:effectLst/>
                <a:latin typeface="-apple-system"/>
              </a:rPr>
              <a:t>The beauty of the lyric writing is how it requires us to communicate only the most critical parts of our ideas and say them in a way that is both clear and memorable. While the verses of songs improve our ability to use image-rich language in the service of telling a story, it’s the chorus that teaches us the skill of distilling a message so that it not only makes a clear point but also does it in a way that people will want to hear. If communication is a muscle, then writing song lyrics is a serious workout.</a:t>
            </a:r>
          </a:p>
          <a:p>
            <a:pPr algn="l" fontAlgn="auto"/>
            <a:r>
              <a:rPr lang="en-US" b="1" i="0">
                <a:effectLst/>
                <a:latin typeface="-apple-system"/>
              </a:rPr>
              <a:t>5. Writing songs brings teams together around a common cause</a:t>
            </a:r>
            <a:endParaRPr lang="en-US" b="0" i="0">
              <a:effectLst/>
              <a:latin typeface="-apple-system"/>
            </a:endParaRPr>
          </a:p>
          <a:p>
            <a:pPr algn="l" fontAlgn="auto"/>
            <a:r>
              <a:rPr lang="en-US" b="0" i="0">
                <a:effectLst/>
                <a:latin typeface="-apple-system"/>
              </a:rPr>
              <a:t>There’s nothing quite like a challenge with a clear goal to bring a team together. Above and beyond exploring ideas and objectives, learning to write songs bonds teams around learning a new way to express themselves. The finished song (and every team I’ve ever worked with finishes their song) serves as tangible - and singable - proof that the team has rallied and done something they weren’t sure that they could do. It’s like a shot of jet fuel for team bonding.</a:t>
            </a:r>
          </a:p>
          <a:p>
            <a:br>
              <a:rPr lang="en-US"/>
            </a:br>
            <a:endParaRPr lang="en-US"/>
          </a:p>
        </p:txBody>
      </p:sp>
      <p:sp>
        <p:nvSpPr>
          <p:cNvPr id="4" name="Slide Number Placeholder 3"/>
          <p:cNvSpPr>
            <a:spLocks noGrp="1"/>
          </p:cNvSpPr>
          <p:nvPr>
            <p:ph type="sldNum" sz="quarter" idx="5"/>
          </p:nvPr>
        </p:nvSpPr>
        <p:spPr/>
        <p:txBody>
          <a:bodyPr/>
          <a:lstStyle/>
          <a:p>
            <a:pPr defTabSz="455234">
              <a:defRPr/>
            </a:pPr>
            <a:fld id="{4CE74CD3-385D-4F0B-A650-085F953E0A11}" type="slidenum">
              <a:rPr lang="en-US">
                <a:solidFill>
                  <a:prstClr val="black"/>
                </a:solidFill>
                <a:latin typeface="Calibri" panose="020F0502020204030204"/>
              </a:rPr>
              <a:pPr defTabSz="455234">
                <a:defRPr/>
              </a:pPr>
              <a:t>52</a:t>
            </a:fld>
            <a:endParaRPr lang="en-US">
              <a:solidFill>
                <a:prstClr val="black"/>
              </a:solidFill>
              <a:latin typeface="Calibri" panose="020F0502020204030204"/>
            </a:endParaRPr>
          </a:p>
        </p:txBody>
      </p:sp>
    </p:spTree>
    <p:extLst>
      <p:ext uri="{BB962C8B-B14F-4D97-AF65-F5344CB8AC3E}">
        <p14:creationId xmlns:p14="http://schemas.microsoft.com/office/powerpoint/2010/main" val="12505736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r>
              <a:rPr lang="en-US"/>
              <a:t>He wrote a second article that had five – or six – more reasons.</a:t>
            </a:r>
          </a:p>
          <a:p>
            <a:endParaRPr lang="en-US"/>
          </a:p>
          <a:p>
            <a:r>
              <a:rPr lang="en-US"/>
              <a:t>How about this list? Anything here seem valuable or important for your work at MITRE? What stands out?</a:t>
            </a:r>
          </a:p>
          <a:p>
            <a:endParaRPr lang="en-US"/>
          </a:p>
          <a:p>
            <a:r>
              <a:rPr lang="en-US"/>
              <a:t>Beginner’s mindset…that experimentation that we bring to things we are just starting. </a:t>
            </a:r>
          </a:p>
          <a:p>
            <a:endParaRPr lang="en-US"/>
          </a:p>
          <a:p>
            <a:pPr algn="l" fontAlgn="auto"/>
            <a:r>
              <a:rPr lang="en-US" b="1" i="0">
                <a:effectLst/>
                <a:latin typeface="-apple-system"/>
              </a:rPr>
              <a:t>Conclusion</a:t>
            </a:r>
            <a:endParaRPr lang="en-US" b="0" i="0">
              <a:effectLst/>
              <a:latin typeface="-apple-system"/>
            </a:endParaRPr>
          </a:p>
          <a:p>
            <a:pPr algn="l" fontAlgn="auto"/>
            <a:r>
              <a:rPr lang="en-US" b="0" i="0">
                <a:effectLst/>
                <a:latin typeface="-apple-system"/>
              </a:rPr>
              <a:t>It is highly likely that becoming a songwriter isn’t the reason you joined MITRE. </a:t>
            </a:r>
          </a:p>
          <a:p>
            <a:pPr algn="l" fontAlgn="auto"/>
            <a:r>
              <a:rPr lang="en-US" b="0" i="0">
                <a:effectLst/>
                <a:latin typeface="-apple-system"/>
              </a:rPr>
              <a:t>Regardless, using songwriting as a new way to explore ideas and improve your team’s creativity and communication will make you and your team better equipped to handle the challenges you face on a daily basis. </a:t>
            </a:r>
          </a:p>
          <a:p>
            <a:endParaRPr lang="en-US"/>
          </a:p>
        </p:txBody>
      </p:sp>
      <p:sp>
        <p:nvSpPr>
          <p:cNvPr id="4" name="Slide Number Placeholder 3"/>
          <p:cNvSpPr>
            <a:spLocks noGrp="1"/>
          </p:cNvSpPr>
          <p:nvPr>
            <p:ph type="sldNum" sz="quarter" idx="5"/>
          </p:nvPr>
        </p:nvSpPr>
        <p:spPr/>
        <p:txBody>
          <a:bodyPr/>
          <a:lstStyle/>
          <a:p>
            <a:pPr defTabSz="455234">
              <a:defRPr/>
            </a:pPr>
            <a:fld id="{4CE74CD3-385D-4F0B-A650-085F953E0A11}" type="slidenum">
              <a:rPr lang="en-US">
                <a:solidFill>
                  <a:prstClr val="black"/>
                </a:solidFill>
                <a:latin typeface="Calibri" panose="020F0502020204030204"/>
              </a:rPr>
              <a:pPr defTabSz="455234">
                <a:defRPr/>
              </a:pPr>
              <a:t>53</a:t>
            </a:fld>
            <a:endParaRPr lang="en-US">
              <a:solidFill>
                <a:prstClr val="black"/>
              </a:solidFill>
              <a:latin typeface="Calibri" panose="020F0502020204030204"/>
            </a:endParaRPr>
          </a:p>
        </p:txBody>
      </p:sp>
    </p:spTree>
    <p:extLst>
      <p:ext uri="{BB962C8B-B14F-4D97-AF65-F5344CB8AC3E}">
        <p14:creationId xmlns:p14="http://schemas.microsoft.com/office/powerpoint/2010/main" val="534410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Lynne/Dan</a:t>
            </a:r>
          </a:p>
          <a:p>
            <a:endParaRPr lang="en-US"/>
          </a:p>
          <a:p>
            <a:r>
              <a:rPr lang="en-US"/>
              <a:t>And just to put our money where our mouth is, here’s a song Dan wrote about ITK’s failure cake practice… and then Niall White put some music to it and ended up performing it at a conference at the Kennedy Center last fall.</a:t>
            </a:r>
          </a:p>
          <a:p>
            <a:endParaRPr lang="en-US"/>
          </a:p>
          <a:p>
            <a:r>
              <a:rPr lang="en-US"/>
              <a:t>To be clear, this was not my first draft… what I wrote was different from what Niall sang at </a:t>
            </a:r>
            <a:r>
              <a:rPr lang="en-US" err="1"/>
              <a:t>Poptech</a:t>
            </a:r>
            <a:endParaRPr lang="en-US"/>
          </a:p>
          <a:p>
            <a:endParaRPr lang="en-US"/>
          </a:p>
          <a:p>
            <a:r>
              <a:rPr lang="en-US"/>
              <a:t>But the point is it’s not all fun and games, except it is! </a:t>
            </a:r>
          </a:p>
          <a:p>
            <a:endParaRPr lang="en-US"/>
          </a:p>
        </p:txBody>
      </p:sp>
      <p:sp>
        <p:nvSpPr>
          <p:cNvPr id="4" name="Slide Number Placeholder 3"/>
          <p:cNvSpPr>
            <a:spLocks noGrp="1"/>
          </p:cNvSpPr>
          <p:nvPr>
            <p:ph type="sldNum" sz="quarter" idx="5"/>
          </p:nvPr>
        </p:nvSpPr>
        <p:spPr/>
        <p:txBody>
          <a:bodyPr/>
          <a:lstStyle/>
          <a:p>
            <a:pPr defTabSz="455234">
              <a:defRPr/>
            </a:pPr>
            <a:fld id="{62C7E272-37A0-4AF5-AC4A-68F4EAF6E14F}" type="slidenum">
              <a:rPr lang="en-US">
                <a:solidFill>
                  <a:prstClr val="black"/>
                </a:solidFill>
                <a:latin typeface="Calibri" panose="020F0502020204030204"/>
              </a:rPr>
              <a:pPr defTabSz="455234">
                <a:defRPr/>
              </a:pPr>
              <a:t>54</a:t>
            </a:fld>
            <a:endParaRPr lang="en-US">
              <a:solidFill>
                <a:prstClr val="black"/>
              </a:solidFill>
              <a:latin typeface="Calibri" panose="020F0502020204030204"/>
            </a:endParaRPr>
          </a:p>
        </p:txBody>
      </p:sp>
    </p:spTree>
    <p:extLst>
      <p:ext uri="{BB962C8B-B14F-4D97-AF65-F5344CB8AC3E}">
        <p14:creationId xmlns:p14="http://schemas.microsoft.com/office/powerpoint/2010/main" val="33152001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r>
              <a:rPr lang="en-US"/>
              <a:t>OK, hopefully you’re convinced that there’s a good reason to write songs, and that even at MITRE it’s something we can and should do.</a:t>
            </a:r>
          </a:p>
          <a:p>
            <a:endParaRPr lang="en-US"/>
          </a:p>
          <a:p>
            <a:r>
              <a:rPr lang="en-US"/>
              <a:t>Good news / bad news – Today, we’re only going to do the hardest  part of writing songs. </a:t>
            </a:r>
          </a:p>
          <a:p>
            <a:endParaRPr lang="en-US"/>
          </a:p>
          <a:p>
            <a:r>
              <a:rPr lang="en-US"/>
              <a:t>Well, YOU are going to do the hardest part, and we’ll help…</a:t>
            </a:r>
          </a:p>
          <a:p>
            <a:endParaRPr lang="en-US"/>
          </a:p>
          <a:p>
            <a:r>
              <a:rPr lang="en-US"/>
              <a:t>Anyone want to guess what that is?</a:t>
            </a:r>
          </a:p>
        </p:txBody>
      </p:sp>
      <p:sp>
        <p:nvSpPr>
          <p:cNvPr id="4" name="Slide Number Placeholder 3"/>
          <p:cNvSpPr>
            <a:spLocks noGrp="1"/>
          </p:cNvSpPr>
          <p:nvPr>
            <p:ph type="sldNum" sz="quarter" idx="5"/>
          </p:nvPr>
        </p:nvSpPr>
        <p:spPr/>
        <p:txBody>
          <a:bodyPr/>
          <a:lstStyle/>
          <a:p>
            <a:pPr defTabSz="455234">
              <a:defRPr/>
            </a:pPr>
            <a:fld id="{4CE74CD3-385D-4F0B-A650-085F953E0A11}" type="slidenum">
              <a:rPr lang="en-US">
                <a:solidFill>
                  <a:prstClr val="black"/>
                </a:solidFill>
                <a:latin typeface="Calibri" panose="020F0502020204030204"/>
              </a:rPr>
              <a:pPr defTabSz="455234">
                <a:defRPr/>
              </a:pPr>
              <a:t>55</a:t>
            </a:fld>
            <a:endParaRPr lang="en-US">
              <a:solidFill>
                <a:prstClr val="black"/>
              </a:solidFill>
              <a:latin typeface="Calibri" panose="020F0502020204030204"/>
            </a:endParaRPr>
          </a:p>
        </p:txBody>
      </p:sp>
    </p:spTree>
    <p:extLst>
      <p:ext uri="{BB962C8B-B14F-4D97-AF65-F5344CB8AC3E}">
        <p14:creationId xmlns:p14="http://schemas.microsoft.com/office/powerpoint/2010/main" val="12476677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endParaRPr lang="en-US"/>
          </a:p>
          <a:p>
            <a:r>
              <a:rPr lang="en-US"/>
              <a:t>OK, all due respect to Tom Petty, but the hardest part is actually… getting started.</a:t>
            </a:r>
          </a:p>
          <a:p>
            <a:endParaRPr lang="en-US"/>
          </a:p>
          <a:p>
            <a:pPr defTabSz="914292">
              <a:defRPr/>
            </a:pPr>
            <a:r>
              <a:rPr lang="en-US"/>
              <a:t>Once you do that, the rest is easier…</a:t>
            </a:r>
          </a:p>
          <a:p>
            <a:endParaRPr lang="en-US"/>
          </a:p>
        </p:txBody>
      </p:sp>
      <p:sp>
        <p:nvSpPr>
          <p:cNvPr id="4" name="Slide Number Placeholder 3"/>
          <p:cNvSpPr>
            <a:spLocks noGrp="1"/>
          </p:cNvSpPr>
          <p:nvPr>
            <p:ph type="sldNum" sz="quarter" idx="5"/>
          </p:nvPr>
        </p:nvSpPr>
        <p:spPr/>
        <p:txBody>
          <a:bodyPr/>
          <a:lstStyle/>
          <a:p>
            <a:pPr defTabSz="455234">
              <a:defRPr/>
            </a:pPr>
            <a:fld id="{62C7E272-37A0-4AF5-AC4A-68F4EAF6E14F}" type="slidenum">
              <a:rPr lang="en-US">
                <a:solidFill>
                  <a:prstClr val="black"/>
                </a:solidFill>
                <a:latin typeface="Calibri" panose="020F0502020204030204"/>
              </a:rPr>
              <a:pPr defTabSz="455234">
                <a:defRPr/>
              </a:pPr>
              <a:t>56</a:t>
            </a:fld>
            <a:endParaRPr lang="en-US">
              <a:solidFill>
                <a:prstClr val="black"/>
              </a:solidFill>
              <a:latin typeface="Calibri" panose="020F0502020204030204"/>
            </a:endParaRPr>
          </a:p>
        </p:txBody>
      </p:sp>
    </p:spTree>
    <p:extLst>
      <p:ext uri="{BB962C8B-B14F-4D97-AF65-F5344CB8AC3E}">
        <p14:creationId xmlns:p14="http://schemas.microsoft.com/office/powerpoint/2010/main" val="21469702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r>
              <a:rPr lang="en-US"/>
              <a:t>Alright, let’s get started. This is something I did as I prepared to write lyrics for the Failure Cake song.</a:t>
            </a:r>
          </a:p>
          <a:p>
            <a:endParaRPr lang="en-US"/>
          </a:p>
          <a:p>
            <a:r>
              <a:rPr lang="en-US"/>
              <a:t>Think of a song you like. Any song. Write down the lyrics by hand (you can google them if you need to)</a:t>
            </a:r>
          </a:p>
          <a:p>
            <a:endParaRPr lang="en-US"/>
          </a:p>
          <a:p>
            <a:r>
              <a:rPr lang="en-US"/>
              <a:t>Then we want you to notice where the beats &amp; rhymes occur (hint – not always where you might think!)</a:t>
            </a:r>
          </a:p>
        </p:txBody>
      </p:sp>
      <p:sp>
        <p:nvSpPr>
          <p:cNvPr id="4" name="Slide Number Placeholder 3"/>
          <p:cNvSpPr>
            <a:spLocks noGrp="1"/>
          </p:cNvSpPr>
          <p:nvPr>
            <p:ph type="sldNum" sz="quarter" idx="5"/>
          </p:nvPr>
        </p:nvSpPr>
        <p:spPr/>
        <p:txBody>
          <a:bodyPr/>
          <a:lstStyle/>
          <a:p>
            <a:pPr defTabSz="455234">
              <a:defRPr/>
            </a:pPr>
            <a:fld id="{4CE74CD3-385D-4F0B-A650-085F953E0A11}" type="slidenum">
              <a:rPr lang="en-US">
                <a:solidFill>
                  <a:prstClr val="black"/>
                </a:solidFill>
                <a:latin typeface="Calibri" panose="020F0502020204030204"/>
              </a:rPr>
              <a:pPr defTabSz="455234">
                <a:defRPr/>
              </a:pPr>
              <a:t>57</a:t>
            </a:fld>
            <a:endParaRPr lang="en-US">
              <a:solidFill>
                <a:prstClr val="black"/>
              </a:solidFill>
              <a:latin typeface="Calibri" panose="020F0502020204030204"/>
            </a:endParaRPr>
          </a:p>
        </p:txBody>
      </p:sp>
    </p:spTree>
    <p:extLst>
      <p:ext uri="{BB962C8B-B14F-4D97-AF65-F5344CB8AC3E}">
        <p14:creationId xmlns:p14="http://schemas.microsoft.com/office/powerpoint/2010/main" val="36231073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r>
              <a:rPr lang="en-US"/>
              <a:t>We picked this set of lyrics from a song you’ve probably heard, and I wrote them out in a notebook.</a:t>
            </a:r>
          </a:p>
          <a:p>
            <a:endParaRPr lang="en-US"/>
          </a:p>
          <a:p>
            <a:r>
              <a:rPr lang="en-US"/>
              <a:t>Why it’s important to write it out by hand…get a feel for the </a:t>
            </a:r>
            <a:r>
              <a:rPr lang="en-US" err="1"/>
              <a:t>physiciality</a:t>
            </a:r>
            <a:r>
              <a:rPr lang="en-US"/>
              <a:t> of it all. Requires you to engage with the words differently – stretches a muscle that we don’t use that often any more</a:t>
            </a:r>
          </a:p>
        </p:txBody>
      </p:sp>
      <p:sp>
        <p:nvSpPr>
          <p:cNvPr id="4" name="Slide Number Placeholder 3"/>
          <p:cNvSpPr>
            <a:spLocks noGrp="1"/>
          </p:cNvSpPr>
          <p:nvPr>
            <p:ph type="sldNum" sz="quarter" idx="5"/>
          </p:nvPr>
        </p:nvSpPr>
        <p:spPr/>
        <p:txBody>
          <a:bodyPr/>
          <a:lstStyle/>
          <a:p>
            <a:pPr defTabSz="455234">
              <a:defRPr/>
            </a:pPr>
            <a:fld id="{62C7E272-37A0-4AF5-AC4A-68F4EAF6E14F}" type="slidenum">
              <a:rPr lang="en-US">
                <a:solidFill>
                  <a:prstClr val="black"/>
                </a:solidFill>
                <a:latin typeface="Calibri" panose="020F0502020204030204"/>
              </a:rPr>
              <a:pPr defTabSz="455234">
                <a:defRPr/>
              </a:pPr>
              <a:t>58</a:t>
            </a:fld>
            <a:endParaRPr lang="en-US">
              <a:solidFill>
                <a:prstClr val="black"/>
              </a:solidFill>
              <a:latin typeface="Calibri" panose="020F0502020204030204"/>
            </a:endParaRPr>
          </a:p>
        </p:txBody>
      </p:sp>
    </p:spTree>
    <p:extLst>
      <p:ext uri="{BB962C8B-B14F-4D97-AF65-F5344CB8AC3E}">
        <p14:creationId xmlns:p14="http://schemas.microsoft.com/office/powerpoint/2010/main" val="18432685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r>
              <a:rPr lang="en-US"/>
              <a:t>Put those two stanzas side-by-side, and you can really see the pattern here.</a:t>
            </a:r>
          </a:p>
          <a:p>
            <a:endParaRPr lang="en-US"/>
          </a:p>
          <a:p>
            <a:r>
              <a:rPr lang="en-US"/>
              <a:t>Notice the rhymes: light / right / night, and she even rhymes “ones” with “fun” – it’s NOT a perfect rhyme, but it’s a perfect lyric.</a:t>
            </a:r>
          </a:p>
          <a:p>
            <a:endParaRPr lang="en-US"/>
          </a:p>
          <a:p>
            <a:r>
              <a:rPr lang="en-US"/>
              <a:t>And then we see the opposites within that same repeated pattern:</a:t>
            </a:r>
          </a:p>
          <a:p>
            <a:r>
              <a:rPr lang="en-US"/>
              <a:t>	morning light / middle of the night</a:t>
            </a:r>
          </a:p>
          <a:p>
            <a:r>
              <a:rPr lang="en-US"/>
              <a:t>	Mother says / father yells</a:t>
            </a:r>
          </a:p>
          <a:p>
            <a:endParaRPr lang="en-US"/>
          </a:p>
          <a:p>
            <a:r>
              <a:rPr lang="en-US"/>
              <a:t>So quickly google the lyrics to a song you like (if you need to look them up) and write them out by hand… doesn’t have to be the whole song, but at least two stanzas (and maybe a refrain?)</a:t>
            </a:r>
          </a:p>
        </p:txBody>
      </p:sp>
      <p:sp>
        <p:nvSpPr>
          <p:cNvPr id="4" name="Slide Number Placeholder 3"/>
          <p:cNvSpPr>
            <a:spLocks noGrp="1"/>
          </p:cNvSpPr>
          <p:nvPr>
            <p:ph type="sldNum" sz="quarter" idx="5"/>
          </p:nvPr>
        </p:nvSpPr>
        <p:spPr/>
        <p:txBody>
          <a:bodyPr/>
          <a:lstStyle/>
          <a:p>
            <a:pPr defTabSz="455234">
              <a:defRPr/>
            </a:pPr>
            <a:fld id="{62C7E272-37A0-4AF5-AC4A-68F4EAF6E14F}" type="slidenum">
              <a:rPr lang="en-US">
                <a:solidFill>
                  <a:prstClr val="black"/>
                </a:solidFill>
                <a:latin typeface="Calibri" panose="020F0502020204030204"/>
              </a:rPr>
              <a:pPr defTabSz="455234">
                <a:defRPr/>
              </a:pPr>
              <a:t>59</a:t>
            </a:fld>
            <a:endParaRPr lang="en-US">
              <a:solidFill>
                <a:prstClr val="black"/>
              </a:solidFill>
              <a:latin typeface="Calibri" panose="020F0502020204030204"/>
            </a:endParaRPr>
          </a:p>
        </p:txBody>
      </p:sp>
    </p:spTree>
    <p:extLst>
      <p:ext uri="{BB962C8B-B14F-4D97-AF65-F5344CB8AC3E}">
        <p14:creationId xmlns:p14="http://schemas.microsoft.com/office/powerpoint/2010/main" val="389570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Lynne </a:t>
            </a:r>
          </a:p>
          <a:p>
            <a:endParaRPr lang="en-US">
              <a:cs typeface="Calibri"/>
            </a:endParaRPr>
          </a:p>
        </p:txBody>
      </p:sp>
      <p:sp>
        <p:nvSpPr>
          <p:cNvPr id="4" name="Slide Number Placeholder 3"/>
          <p:cNvSpPr>
            <a:spLocks noGrp="1"/>
          </p:cNvSpPr>
          <p:nvPr>
            <p:ph type="sldNum" sz="quarter" idx="5"/>
          </p:nvPr>
        </p:nvSpPr>
        <p:spPr/>
        <p:txBody>
          <a:bodyPr/>
          <a:lstStyle/>
          <a:p>
            <a:pPr defTabSz="308437">
              <a:defRPr/>
            </a:pPr>
            <a:fld id="{363DA6FE-9131-A440-8654-6B8559CB7F0A}" type="slidenum">
              <a:rPr lang="en-US" sz="500">
                <a:solidFill>
                  <a:prstClr val="black"/>
                </a:solidFill>
                <a:latin typeface="Calibri" panose="020F0502020204030204"/>
              </a:rPr>
              <a:pPr defTabSz="308437">
                <a:defRPr/>
              </a:pPr>
              <a:t>6</a:t>
            </a:fld>
            <a:endParaRPr lang="en-US" sz="500">
              <a:solidFill>
                <a:prstClr val="black"/>
              </a:solidFill>
              <a:latin typeface="Calibri" panose="020F0502020204030204"/>
            </a:endParaRPr>
          </a:p>
        </p:txBody>
      </p:sp>
    </p:spTree>
    <p:extLst>
      <p:ext uri="{BB962C8B-B14F-4D97-AF65-F5344CB8AC3E}">
        <p14:creationId xmlns:p14="http://schemas.microsoft.com/office/powerpoint/2010/main" val="19885922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B6616-1640-CCC1-4954-4FF5CA9649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09A6E0-627B-10CB-185C-00011DBEEE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B4C31E-1519-B069-6F48-73729576922D}"/>
              </a:ext>
            </a:extLst>
          </p:cNvPr>
          <p:cNvSpPr>
            <a:spLocks noGrp="1"/>
          </p:cNvSpPr>
          <p:nvPr>
            <p:ph type="body" idx="1"/>
          </p:nvPr>
        </p:nvSpPr>
        <p:spPr/>
        <p:txBody>
          <a:bodyPr/>
          <a:lstStyle/>
          <a:p>
            <a:r>
              <a:rPr lang="en-US"/>
              <a:t>Dan</a:t>
            </a:r>
          </a:p>
          <a:p>
            <a:r>
              <a:rPr lang="en-US"/>
              <a:t>Here it is in 3 easy steps. Pick, copy, notice</a:t>
            </a:r>
          </a:p>
        </p:txBody>
      </p:sp>
      <p:sp>
        <p:nvSpPr>
          <p:cNvPr id="4" name="Slide Number Placeholder 3">
            <a:extLst>
              <a:ext uri="{FF2B5EF4-FFF2-40B4-BE49-F238E27FC236}">
                <a16:creationId xmlns:a16="http://schemas.microsoft.com/office/drawing/2014/main" id="{7CEBD2C1-1707-AB20-59B0-D798B44B03FD}"/>
              </a:ext>
            </a:extLst>
          </p:cNvPr>
          <p:cNvSpPr>
            <a:spLocks noGrp="1"/>
          </p:cNvSpPr>
          <p:nvPr>
            <p:ph type="sldNum" sz="quarter" idx="5"/>
          </p:nvPr>
        </p:nvSpPr>
        <p:spPr/>
        <p:txBody>
          <a:bodyPr/>
          <a:lstStyle/>
          <a:p>
            <a:pPr defTabSz="455234">
              <a:defRPr/>
            </a:pPr>
            <a:fld id="{4CE74CD3-385D-4F0B-A650-085F953E0A11}" type="slidenum">
              <a:rPr lang="en-US">
                <a:solidFill>
                  <a:prstClr val="black"/>
                </a:solidFill>
                <a:latin typeface="Calibri" panose="020F0502020204030204"/>
              </a:rPr>
              <a:pPr defTabSz="455234">
                <a:defRPr/>
              </a:pPr>
              <a:t>60</a:t>
            </a:fld>
            <a:endParaRPr lang="en-US">
              <a:solidFill>
                <a:prstClr val="black"/>
              </a:solidFill>
              <a:latin typeface="Calibri" panose="020F0502020204030204"/>
            </a:endParaRPr>
          </a:p>
        </p:txBody>
      </p:sp>
    </p:spTree>
    <p:extLst>
      <p:ext uri="{BB962C8B-B14F-4D97-AF65-F5344CB8AC3E}">
        <p14:creationId xmlns:p14="http://schemas.microsoft.com/office/powerpoint/2010/main" val="20865576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endParaRPr lang="en-US"/>
          </a:p>
          <a:p>
            <a:r>
              <a:rPr lang="en-US"/>
              <a:t> This is an exercise from Jeff </a:t>
            </a:r>
            <a:r>
              <a:rPr lang="en-US" err="1"/>
              <a:t>Tweedy’s</a:t>
            </a:r>
            <a:r>
              <a:rPr lang="en-US"/>
              <a:t> book – write two columns…</a:t>
            </a:r>
          </a:p>
        </p:txBody>
      </p:sp>
      <p:sp>
        <p:nvSpPr>
          <p:cNvPr id="4" name="Slide Number Placeholder 3"/>
          <p:cNvSpPr>
            <a:spLocks noGrp="1"/>
          </p:cNvSpPr>
          <p:nvPr>
            <p:ph type="sldNum" sz="quarter" idx="5"/>
          </p:nvPr>
        </p:nvSpPr>
        <p:spPr/>
        <p:txBody>
          <a:bodyPr/>
          <a:lstStyle/>
          <a:p>
            <a:pPr defTabSz="455234">
              <a:defRPr/>
            </a:pPr>
            <a:fld id="{4CE74CD3-385D-4F0B-A650-085F953E0A11}" type="slidenum">
              <a:rPr lang="en-US">
                <a:solidFill>
                  <a:prstClr val="black"/>
                </a:solidFill>
                <a:latin typeface="Calibri" panose="020F0502020204030204"/>
              </a:rPr>
              <a:pPr defTabSz="455234">
                <a:defRPr/>
              </a:pPr>
              <a:t>61</a:t>
            </a:fld>
            <a:endParaRPr lang="en-US">
              <a:solidFill>
                <a:prstClr val="black"/>
              </a:solidFill>
              <a:latin typeface="Calibri" panose="020F0502020204030204"/>
            </a:endParaRPr>
          </a:p>
        </p:txBody>
      </p:sp>
    </p:spTree>
    <p:extLst>
      <p:ext uri="{BB962C8B-B14F-4D97-AF65-F5344CB8AC3E}">
        <p14:creationId xmlns:p14="http://schemas.microsoft.com/office/powerpoint/2010/main" val="18786962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r>
              <a:rPr lang="en-US"/>
              <a:t>The Word Ladder exercise starts by quickly writing down two columns – verbs on one side, nouns on the other.</a:t>
            </a:r>
          </a:p>
          <a:p>
            <a:endParaRPr lang="en-US"/>
          </a:p>
          <a:p>
            <a:r>
              <a:rPr lang="en-US"/>
              <a:t>In this case, we went with verbs associated with doctors and nouns of things we can see</a:t>
            </a:r>
          </a:p>
        </p:txBody>
      </p:sp>
      <p:sp>
        <p:nvSpPr>
          <p:cNvPr id="4" name="Slide Number Placeholder 3"/>
          <p:cNvSpPr>
            <a:spLocks noGrp="1"/>
          </p:cNvSpPr>
          <p:nvPr>
            <p:ph type="sldNum" sz="quarter" idx="5"/>
          </p:nvPr>
        </p:nvSpPr>
        <p:spPr/>
        <p:txBody>
          <a:bodyPr/>
          <a:lstStyle/>
          <a:p>
            <a:pPr defTabSz="455234">
              <a:defRPr/>
            </a:pPr>
            <a:fld id="{62C7E272-37A0-4AF5-AC4A-68F4EAF6E14F}" type="slidenum">
              <a:rPr lang="en-US">
                <a:solidFill>
                  <a:prstClr val="black"/>
                </a:solidFill>
                <a:latin typeface="Calibri" panose="020F0502020204030204"/>
              </a:rPr>
              <a:pPr defTabSz="455234">
                <a:defRPr/>
              </a:pPr>
              <a:t>62</a:t>
            </a:fld>
            <a:endParaRPr lang="en-US">
              <a:solidFill>
                <a:prstClr val="black"/>
              </a:solidFill>
              <a:latin typeface="Calibri" panose="020F0502020204030204"/>
            </a:endParaRPr>
          </a:p>
        </p:txBody>
      </p:sp>
    </p:spTree>
    <p:extLst>
      <p:ext uri="{BB962C8B-B14F-4D97-AF65-F5344CB8AC3E}">
        <p14:creationId xmlns:p14="http://schemas.microsoft.com/office/powerpoint/2010/main" val="16094410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endParaRPr lang="en-US"/>
          </a:p>
          <a:p>
            <a:r>
              <a:rPr lang="en-US"/>
              <a:t>Now, connect nouns and verbs that </a:t>
            </a:r>
            <a:r>
              <a:rPr lang="en-US" b="1"/>
              <a:t>don’t normally go together</a:t>
            </a:r>
            <a:r>
              <a:rPr lang="en-US"/>
              <a:t>. Jeff Tweedy explains it in his book – he says it’s “…not so much to generate a set of lyrics to but to remind myself of how much fun I can have with words when I’m not concerning myself with meaning or judging my poetic abilities…” </a:t>
            </a:r>
          </a:p>
          <a:p>
            <a:endParaRPr lang="en-US"/>
          </a:p>
          <a:p>
            <a:r>
              <a:rPr lang="en-US"/>
              <a:t>Here’s part of what Jeff Tweedy came up with. It’s not brilliant, but it’s not the worst.</a:t>
            </a:r>
          </a:p>
          <a:p>
            <a:endParaRPr lang="en-US"/>
          </a:p>
          <a:p>
            <a:r>
              <a:rPr lang="en-US"/>
              <a:t>And remember, we’re only doing the hardest part. We’re just getting started. </a:t>
            </a:r>
          </a:p>
          <a:p>
            <a:endParaRPr lang="en-US"/>
          </a:p>
          <a:p>
            <a:r>
              <a:rPr lang="en-US"/>
              <a:t>The next step is to toss out the rules we just followed and make something that makes more sense, more song-like. Not obligated to use every word…</a:t>
            </a:r>
          </a:p>
        </p:txBody>
      </p:sp>
      <p:sp>
        <p:nvSpPr>
          <p:cNvPr id="4" name="Slide Number Placeholder 3"/>
          <p:cNvSpPr>
            <a:spLocks noGrp="1"/>
          </p:cNvSpPr>
          <p:nvPr>
            <p:ph type="sldNum" sz="quarter" idx="5"/>
          </p:nvPr>
        </p:nvSpPr>
        <p:spPr/>
        <p:txBody>
          <a:bodyPr/>
          <a:lstStyle/>
          <a:p>
            <a:pPr defTabSz="455234">
              <a:defRPr/>
            </a:pPr>
            <a:fld id="{62C7E272-37A0-4AF5-AC4A-68F4EAF6E14F}" type="slidenum">
              <a:rPr lang="en-US">
                <a:solidFill>
                  <a:prstClr val="black"/>
                </a:solidFill>
                <a:latin typeface="Calibri" panose="020F0502020204030204"/>
              </a:rPr>
              <a:pPr defTabSz="455234">
                <a:defRPr/>
              </a:pPr>
              <a:t>63</a:t>
            </a:fld>
            <a:endParaRPr lang="en-US">
              <a:solidFill>
                <a:prstClr val="black"/>
              </a:solidFill>
              <a:latin typeface="Calibri" panose="020F0502020204030204"/>
            </a:endParaRPr>
          </a:p>
        </p:txBody>
      </p:sp>
    </p:spTree>
    <p:extLst>
      <p:ext uri="{BB962C8B-B14F-4D97-AF65-F5344CB8AC3E}">
        <p14:creationId xmlns:p14="http://schemas.microsoft.com/office/powerpoint/2010/main" val="37980169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endParaRPr lang="en-US"/>
          </a:p>
          <a:p>
            <a:r>
              <a:rPr lang="en-US"/>
              <a:t>So here’s the example from his book, which ends up following a melody from a Wilco song…</a:t>
            </a:r>
          </a:p>
          <a:p>
            <a:endParaRPr lang="en-US"/>
          </a:p>
          <a:p>
            <a:r>
              <a:rPr lang="en-US"/>
              <a:t>And again, THIS IS NOT A GREAT SONG. It is a START and an IMPROVEMENT over the blank page and over the first sketch…</a:t>
            </a:r>
          </a:p>
        </p:txBody>
      </p:sp>
      <p:sp>
        <p:nvSpPr>
          <p:cNvPr id="4" name="Slide Number Placeholder 3"/>
          <p:cNvSpPr>
            <a:spLocks noGrp="1"/>
          </p:cNvSpPr>
          <p:nvPr>
            <p:ph type="sldNum" sz="quarter" idx="5"/>
          </p:nvPr>
        </p:nvSpPr>
        <p:spPr/>
        <p:txBody>
          <a:bodyPr/>
          <a:lstStyle/>
          <a:p>
            <a:pPr defTabSz="455234">
              <a:defRPr/>
            </a:pPr>
            <a:fld id="{62C7E272-37A0-4AF5-AC4A-68F4EAF6E14F}" type="slidenum">
              <a:rPr lang="en-US">
                <a:solidFill>
                  <a:prstClr val="black"/>
                </a:solidFill>
                <a:latin typeface="Calibri" panose="020F0502020204030204"/>
              </a:rPr>
              <a:pPr defTabSz="455234">
                <a:defRPr/>
              </a:pPr>
              <a:t>64</a:t>
            </a:fld>
            <a:endParaRPr lang="en-US">
              <a:solidFill>
                <a:prstClr val="black"/>
              </a:solidFill>
              <a:latin typeface="Calibri" panose="020F0502020204030204"/>
            </a:endParaRPr>
          </a:p>
        </p:txBody>
      </p:sp>
    </p:spTree>
    <p:extLst>
      <p:ext uri="{BB962C8B-B14F-4D97-AF65-F5344CB8AC3E}">
        <p14:creationId xmlns:p14="http://schemas.microsoft.com/office/powerpoint/2010/main" val="38798047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endParaRPr lang="en-US"/>
          </a:p>
        </p:txBody>
      </p:sp>
      <p:sp>
        <p:nvSpPr>
          <p:cNvPr id="4" name="Slide Number Placeholder 3"/>
          <p:cNvSpPr>
            <a:spLocks noGrp="1"/>
          </p:cNvSpPr>
          <p:nvPr>
            <p:ph type="sldNum" sz="quarter" idx="5"/>
          </p:nvPr>
        </p:nvSpPr>
        <p:spPr/>
        <p:txBody>
          <a:bodyPr/>
          <a:lstStyle/>
          <a:p>
            <a:pPr defTabSz="455234">
              <a:defRPr/>
            </a:pPr>
            <a:fld id="{62C7E272-37A0-4AF5-AC4A-68F4EAF6E14F}" type="slidenum">
              <a:rPr lang="en-US">
                <a:solidFill>
                  <a:prstClr val="black"/>
                </a:solidFill>
                <a:latin typeface="Calibri" panose="020F0502020204030204"/>
              </a:rPr>
              <a:pPr defTabSz="455234">
                <a:defRPr/>
              </a:pPr>
              <a:t>65</a:t>
            </a:fld>
            <a:endParaRPr lang="en-US">
              <a:solidFill>
                <a:prstClr val="black"/>
              </a:solidFill>
              <a:latin typeface="Calibri" panose="020F0502020204030204"/>
            </a:endParaRPr>
          </a:p>
        </p:txBody>
      </p:sp>
    </p:spTree>
    <p:extLst>
      <p:ext uri="{BB962C8B-B14F-4D97-AF65-F5344CB8AC3E}">
        <p14:creationId xmlns:p14="http://schemas.microsoft.com/office/powerpoint/2010/main" val="38753098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r>
              <a:rPr lang="en-US"/>
              <a:t>Here’s our next exercise in four easy steps.</a:t>
            </a:r>
          </a:p>
          <a:p>
            <a:endParaRPr lang="en-US"/>
          </a:p>
          <a:p>
            <a:r>
              <a:rPr lang="en-US"/>
              <a:t>We’re going pass out some newspapers / books and have you look for “found poetry” or just bits &amp; phrases that have a rhythm, a vibe, or a message you like.</a:t>
            </a:r>
          </a:p>
          <a:p>
            <a:endParaRPr lang="en-US"/>
          </a:p>
          <a:p>
            <a:r>
              <a:rPr lang="en-US"/>
              <a:t>Look for an anchor word (Tweedy talks about finding the word catastrophe). Keep in mind, when we’re talking about lyrics, we’re talking about WORDS. Words have sounds and feelings as well as meanings. Words have length and syllables, they rhyme with other words (or don’t)</a:t>
            </a:r>
          </a:p>
          <a:p>
            <a:endParaRPr lang="en-US"/>
          </a:p>
          <a:p>
            <a:r>
              <a:rPr lang="en-US"/>
              <a:t>Then shuffle the words around, rearrange and play… </a:t>
            </a:r>
          </a:p>
        </p:txBody>
      </p:sp>
      <p:sp>
        <p:nvSpPr>
          <p:cNvPr id="4" name="Slide Number Placeholder 3"/>
          <p:cNvSpPr>
            <a:spLocks noGrp="1"/>
          </p:cNvSpPr>
          <p:nvPr>
            <p:ph type="sldNum" sz="quarter" idx="5"/>
          </p:nvPr>
        </p:nvSpPr>
        <p:spPr/>
        <p:txBody>
          <a:bodyPr/>
          <a:lstStyle/>
          <a:p>
            <a:pPr defTabSz="455234">
              <a:defRPr/>
            </a:pPr>
            <a:fld id="{4CE74CD3-385D-4F0B-A650-085F953E0A11}" type="slidenum">
              <a:rPr lang="en-US">
                <a:solidFill>
                  <a:prstClr val="black"/>
                </a:solidFill>
                <a:latin typeface="Calibri" panose="020F0502020204030204"/>
              </a:rPr>
              <a:pPr defTabSz="455234">
                <a:defRPr/>
              </a:pPr>
              <a:t>66</a:t>
            </a:fld>
            <a:endParaRPr lang="en-US">
              <a:solidFill>
                <a:prstClr val="black"/>
              </a:solidFill>
              <a:latin typeface="Calibri" panose="020F0502020204030204"/>
            </a:endParaRPr>
          </a:p>
        </p:txBody>
      </p:sp>
    </p:spTree>
    <p:extLst>
      <p:ext uri="{BB962C8B-B14F-4D97-AF65-F5344CB8AC3E}">
        <p14:creationId xmlns:p14="http://schemas.microsoft.com/office/powerpoint/2010/main" val="31640784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r>
              <a:rPr lang="en-US"/>
              <a:t>Here’s an example of what this exercise might look like: I opened this book to a random page and my eyes caught on the phrase “for some reason…”</a:t>
            </a:r>
          </a:p>
          <a:p>
            <a:endParaRPr lang="en-US"/>
          </a:p>
          <a:p>
            <a:r>
              <a:rPr lang="en-US"/>
              <a:t>That sounded like a lyric to me – can’t you imagine a song titled For Some Reason?</a:t>
            </a:r>
          </a:p>
          <a:p>
            <a:endParaRPr lang="en-US"/>
          </a:p>
          <a:p>
            <a:r>
              <a:rPr lang="en-US"/>
              <a:t>Then I kept reading and the line “for some reason, we always broke down in Wyoming” just seemed like a perfect anchor for the kind of song I like.</a:t>
            </a:r>
          </a:p>
          <a:p>
            <a:endParaRPr lang="en-US"/>
          </a:p>
          <a:p>
            <a:r>
              <a:rPr lang="en-US"/>
              <a:t>The word “always” </a:t>
            </a:r>
            <a:r>
              <a:rPr lang="en-US" err="1"/>
              <a:t>kinda</a:t>
            </a:r>
            <a:r>
              <a:rPr lang="en-US"/>
              <a:t> killed me. It sort of begs the question “Why do we always break down in Wyoming?”</a:t>
            </a:r>
          </a:p>
          <a:p>
            <a:r>
              <a:rPr lang="en-US"/>
              <a:t>When I asked myself that question, I noticed the Why in Wyoming… and then I pivoted a little and thought “Why do we always go to Wyoming if we always break down there?” </a:t>
            </a:r>
          </a:p>
          <a:p>
            <a:endParaRPr lang="en-US"/>
          </a:p>
          <a:p>
            <a:r>
              <a:rPr lang="en-US"/>
              <a:t>That got me thinking about how “going to Wyoming” (do you hear the rhyme &amp; rhythm of that phrase?) could be a metaphor for all kinds of breakdowns and counterproductive behaviors, all kinds of losses</a:t>
            </a:r>
          </a:p>
          <a:p>
            <a:endParaRPr lang="en-US"/>
          </a:p>
        </p:txBody>
      </p:sp>
      <p:sp>
        <p:nvSpPr>
          <p:cNvPr id="4" name="Slide Number Placeholder 3"/>
          <p:cNvSpPr>
            <a:spLocks noGrp="1"/>
          </p:cNvSpPr>
          <p:nvPr>
            <p:ph type="sldNum" sz="quarter" idx="5"/>
          </p:nvPr>
        </p:nvSpPr>
        <p:spPr/>
        <p:txBody>
          <a:bodyPr/>
          <a:lstStyle/>
          <a:p>
            <a:pPr defTabSz="455234">
              <a:defRPr/>
            </a:pPr>
            <a:fld id="{62C7E272-37A0-4AF5-AC4A-68F4EAF6E14F}" type="slidenum">
              <a:rPr lang="en-US">
                <a:solidFill>
                  <a:prstClr val="black"/>
                </a:solidFill>
                <a:latin typeface="Calibri" panose="020F0502020204030204"/>
              </a:rPr>
              <a:pPr defTabSz="455234">
                <a:defRPr/>
              </a:pPr>
              <a:t>67</a:t>
            </a:fld>
            <a:endParaRPr lang="en-US">
              <a:solidFill>
                <a:prstClr val="black"/>
              </a:solidFill>
              <a:latin typeface="Calibri" panose="020F0502020204030204"/>
            </a:endParaRPr>
          </a:p>
        </p:txBody>
      </p:sp>
    </p:spTree>
    <p:extLst>
      <p:ext uri="{BB962C8B-B14F-4D97-AF65-F5344CB8AC3E}">
        <p14:creationId xmlns:p14="http://schemas.microsoft.com/office/powerpoint/2010/main" val="9761437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C2E64-C204-183B-2679-25CACD3C37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41AFA6-A4BA-D49F-1995-AAD2178169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429925-B23D-254B-5A7D-5B6FC28ABC94}"/>
              </a:ext>
            </a:extLst>
          </p:cNvPr>
          <p:cNvSpPr>
            <a:spLocks noGrp="1"/>
          </p:cNvSpPr>
          <p:nvPr>
            <p:ph type="body" idx="1"/>
          </p:nvPr>
        </p:nvSpPr>
        <p:spPr/>
        <p:txBody>
          <a:bodyPr/>
          <a:lstStyle/>
          <a:p>
            <a:r>
              <a:rPr lang="en-US"/>
              <a:t>Dan</a:t>
            </a:r>
          </a:p>
          <a:p>
            <a:endParaRPr lang="en-US"/>
          </a:p>
          <a:p>
            <a:r>
              <a:rPr lang="en-US"/>
              <a:t>We’ll put 5 minutes on the clock for you to go steal some words</a:t>
            </a:r>
          </a:p>
        </p:txBody>
      </p:sp>
      <p:sp>
        <p:nvSpPr>
          <p:cNvPr id="4" name="Slide Number Placeholder 3">
            <a:extLst>
              <a:ext uri="{FF2B5EF4-FFF2-40B4-BE49-F238E27FC236}">
                <a16:creationId xmlns:a16="http://schemas.microsoft.com/office/drawing/2014/main" id="{44416364-7313-6619-E158-048226FC33D8}"/>
              </a:ext>
            </a:extLst>
          </p:cNvPr>
          <p:cNvSpPr>
            <a:spLocks noGrp="1"/>
          </p:cNvSpPr>
          <p:nvPr>
            <p:ph type="sldNum" sz="quarter" idx="5"/>
          </p:nvPr>
        </p:nvSpPr>
        <p:spPr/>
        <p:txBody>
          <a:bodyPr/>
          <a:lstStyle/>
          <a:p>
            <a:pPr defTabSz="455234">
              <a:defRPr/>
            </a:pPr>
            <a:fld id="{4CE74CD3-385D-4F0B-A650-085F953E0A11}" type="slidenum">
              <a:rPr lang="en-US">
                <a:solidFill>
                  <a:prstClr val="black"/>
                </a:solidFill>
                <a:latin typeface="Calibri" panose="020F0502020204030204"/>
              </a:rPr>
              <a:pPr defTabSz="455234">
                <a:defRPr/>
              </a:pPr>
              <a:t>68</a:t>
            </a:fld>
            <a:endParaRPr lang="en-US">
              <a:solidFill>
                <a:prstClr val="black"/>
              </a:solidFill>
              <a:latin typeface="Calibri" panose="020F0502020204030204"/>
            </a:endParaRPr>
          </a:p>
        </p:txBody>
      </p:sp>
    </p:spTree>
    <p:extLst>
      <p:ext uri="{BB962C8B-B14F-4D97-AF65-F5344CB8AC3E}">
        <p14:creationId xmlns:p14="http://schemas.microsoft.com/office/powerpoint/2010/main" val="762681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r>
              <a:rPr lang="en-US"/>
              <a:t>Here’s a little snippet I wrote in my notebook as I thought about this songwriting exercise – it doesn’t use ANY of the first three exercises… and that’s sort of the point too. These exercises are supposed to unlock and enable and inspire – but feel free to go </a:t>
            </a:r>
            <a:r>
              <a:rPr lang="en-US" err="1"/>
              <a:t>offroading</a:t>
            </a:r>
            <a:r>
              <a:rPr lang="en-US"/>
              <a:t> and just write some stuff down.</a:t>
            </a:r>
          </a:p>
          <a:p>
            <a:endParaRPr lang="en-US"/>
          </a:p>
          <a:p>
            <a:r>
              <a:rPr lang="en-US"/>
              <a:t>This isn’t a final lyric, it doesn’t rhyme, the rhythm isn’t there yet, I’m not sure they’re in the right order… I want to put “sweet” in the fourth line… but I can imagine taking something like this and working on it, rearranging it, finding a rhythm to it…</a:t>
            </a:r>
          </a:p>
          <a:p>
            <a:endParaRPr lang="en-US"/>
          </a:p>
          <a:p>
            <a:r>
              <a:rPr lang="en-US"/>
              <a:t>I can imagine going back to the song structure exercise with this in hand… or blending this with some pairs from the word ladder… you get the picture.</a:t>
            </a:r>
          </a:p>
        </p:txBody>
      </p:sp>
      <p:sp>
        <p:nvSpPr>
          <p:cNvPr id="4" name="Slide Number Placeholder 3"/>
          <p:cNvSpPr>
            <a:spLocks noGrp="1"/>
          </p:cNvSpPr>
          <p:nvPr>
            <p:ph type="sldNum" sz="quarter" idx="5"/>
          </p:nvPr>
        </p:nvSpPr>
        <p:spPr/>
        <p:txBody>
          <a:bodyPr/>
          <a:lstStyle/>
          <a:p>
            <a:pPr defTabSz="455234">
              <a:defRPr/>
            </a:pPr>
            <a:fld id="{62C7E272-37A0-4AF5-AC4A-68F4EAF6E14F}" type="slidenum">
              <a:rPr lang="en-US">
                <a:solidFill>
                  <a:prstClr val="black"/>
                </a:solidFill>
                <a:latin typeface="Calibri" panose="020F0502020204030204"/>
              </a:rPr>
              <a:pPr defTabSz="455234">
                <a:defRPr/>
              </a:pPr>
              <a:t>69</a:t>
            </a:fld>
            <a:endParaRPr lang="en-US">
              <a:solidFill>
                <a:prstClr val="black"/>
              </a:solidFill>
              <a:latin typeface="Calibri" panose="020F0502020204030204"/>
            </a:endParaRPr>
          </a:p>
        </p:txBody>
      </p:sp>
    </p:spTree>
    <p:extLst>
      <p:ext uri="{BB962C8B-B14F-4D97-AF65-F5344CB8AC3E}">
        <p14:creationId xmlns:p14="http://schemas.microsoft.com/office/powerpoint/2010/main" val="3356839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a:solidFill>
                  <a:srgbClr val="000000"/>
                </a:solidFill>
                <a:highlight>
                  <a:srgbClr val="F3F2F1"/>
                </a:highlight>
                <a:latin typeface="Calibri" panose="020F0502020204030204" pitchFamily="34" charset="0"/>
              </a:rPr>
              <a:t>Lynne</a:t>
            </a:r>
          </a:p>
          <a:p>
            <a:pPr algn="l" rtl="0" fontAlgn="base"/>
            <a:endParaRPr lang="en-US">
              <a:solidFill>
                <a:srgbClr val="000000"/>
              </a:solidFill>
              <a:highlight>
                <a:srgbClr val="F3F2F1"/>
              </a:highlight>
              <a:latin typeface="Calibri" panose="020F0502020204030204" pitchFamily="34" charset="0"/>
            </a:endParaRPr>
          </a:p>
          <a:p>
            <a:pPr algn="l" rtl="0" fontAlgn="base"/>
            <a:r>
              <a:rPr lang="en-US">
                <a:solidFill>
                  <a:srgbClr val="000000"/>
                </a:solidFill>
                <a:highlight>
                  <a:srgbClr val="F3F2F1"/>
                </a:highlight>
                <a:latin typeface="Calibri" panose="020F0502020204030204" pitchFamily="34" charset="0"/>
              </a:rPr>
              <a:t>It’s a CURATED list…we didn’t create them all from scratch. Some we did, some we adopted, and some we just used as is. </a:t>
            </a:r>
          </a:p>
          <a:p>
            <a:pPr algn="l" rtl="0" fontAlgn="base"/>
            <a:endParaRPr lang="en-US">
              <a:solidFill>
                <a:srgbClr val="000000"/>
              </a:solidFill>
              <a:highlight>
                <a:srgbClr val="F3F2F1"/>
              </a:highlight>
              <a:latin typeface="Calibri" panose="020F0502020204030204" pitchFamily="34" charset="0"/>
            </a:endParaRPr>
          </a:p>
          <a:p>
            <a:pPr algn="l" rtl="0" fontAlgn="base"/>
            <a:r>
              <a:rPr lang="en-US">
                <a:solidFill>
                  <a:srgbClr val="000000"/>
                </a:solidFill>
                <a:highlight>
                  <a:srgbClr val="F3F2F1"/>
                </a:highlight>
                <a:latin typeface="Calibri" panose="020F0502020204030204" pitchFamily="34" charset="0"/>
              </a:rPr>
              <a:t>Which of these tools have you used before? </a:t>
            </a:r>
          </a:p>
          <a:p>
            <a:pPr algn="l" rtl="0" fontAlgn="base"/>
            <a:endParaRPr lang="en-US" b="0" i="0">
              <a:solidFill>
                <a:srgbClr val="444444"/>
              </a:solidFill>
              <a:effectLst/>
              <a:highlight>
                <a:srgbClr val="F3F2F1"/>
              </a:highligh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63E89008-A845-3542-9030-80EE4706E754}" type="slidenum">
              <a:rPr lang="en-US" smtClean="0"/>
              <a:pPr/>
              <a:t>7</a:t>
            </a:fld>
            <a:endParaRPr lang="en-US"/>
          </a:p>
        </p:txBody>
      </p:sp>
    </p:spTree>
    <p:extLst>
      <p:ext uri="{BB962C8B-B14F-4D97-AF65-F5344CB8AC3E}">
        <p14:creationId xmlns:p14="http://schemas.microsoft.com/office/powerpoint/2010/main" val="30936213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r>
              <a:rPr lang="en-US"/>
              <a:t>Again, we’re ONLY doing the hard part – getting started.</a:t>
            </a:r>
          </a:p>
          <a:p>
            <a:endParaRPr lang="en-US"/>
          </a:p>
          <a:p>
            <a:r>
              <a:rPr lang="en-US"/>
              <a:t>Take the words from exercises 2 &amp; 3 – your word ladder and your stolen words – and start putting them into a structure that looks something like what you saw in exercise #1</a:t>
            </a:r>
          </a:p>
          <a:p>
            <a:endParaRPr lang="en-US"/>
          </a:p>
          <a:p>
            <a:r>
              <a:rPr lang="en-US"/>
              <a:t>You don’t have to use it all. Throwing away some pieces is just as important as finding some pieces.</a:t>
            </a:r>
          </a:p>
          <a:p>
            <a:endParaRPr lang="en-US"/>
          </a:p>
          <a:p>
            <a:endParaRPr lang="en-US"/>
          </a:p>
          <a:p>
            <a:r>
              <a:rPr lang="en-US"/>
              <a:t>You’ve got 5 minutes…</a:t>
            </a:r>
          </a:p>
        </p:txBody>
      </p:sp>
      <p:sp>
        <p:nvSpPr>
          <p:cNvPr id="4" name="Slide Number Placeholder 3"/>
          <p:cNvSpPr>
            <a:spLocks noGrp="1"/>
          </p:cNvSpPr>
          <p:nvPr>
            <p:ph type="sldNum" sz="quarter" idx="5"/>
          </p:nvPr>
        </p:nvSpPr>
        <p:spPr/>
        <p:txBody>
          <a:bodyPr/>
          <a:lstStyle/>
          <a:p>
            <a:pPr defTabSz="455234">
              <a:defRPr/>
            </a:pPr>
            <a:fld id="{4CE74CD3-385D-4F0B-A650-085F953E0A11}" type="slidenum">
              <a:rPr lang="en-US">
                <a:solidFill>
                  <a:prstClr val="black"/>
                </a:solidFill>
                <a:latin typeface="Calibri" panose="020F0502020204030204"/>
              </a:rPr>
              <a:pPr defTabSz="455234">
                <a:defRPr/>
              </a:pPr>
              <a:t>70</a:t>
            </a:fld>
            <a:endParaRPr lang="en-US">
              <a:solidFill>
                <a:prstClr val="black"/>
              </a:solidFill>
              <a:latin typeface="Calibri" panose="020F0502020204030204"/>
            </a:endParaRPr>
          </a:p>
        </p:txBody>
      </p:sp>
    </p:spTree>
    <p:extLst>
      <p:ext uri="{BB962C8B-B14F-4D97-AF65-F5344CB8AC3E}">
        <p14:creationId xmlns:p14="http://schemas.microsoft.com/office/powerpoint/2010/main" val="30544974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55234">
              <a:defRPr/>
            </a:pPr>
            <a:fld id="{62C7E272-37A0-4AF5-AC4A-68F4EAF6E14F}" type="slidenum">
              <a:rPr lang="en-US">
                <a:solidFill>
                  <a:prstClr val="black"/>
                </a:solidFill>
                <a:latin typeface="Calibri" panose="020F0502020204030204"/>
              </a:rPr>
              <a:pPr defTabSz="455234">
                <a:defRPr/>
              </a:pPr>
              <a:t>71</a:t>
            </a:fld>
            <a:endParaRPr lang="en-US">
              <a:solidFill>
                <a:prstClr val="black"/>
              </a:solidFill>
              <a:latin typeface="Calibri" panose="020F0502020204030204"/>
            </a:endParaRPr>
          </a:p>
        </p:txBody>
      </p:sp>
    </p:spTree>
    <p:extLst>
      <p:ext uri="{BB962C8B-B14F-4D97-AF65-F5344CB8AC3E}">
        <p14:creationId xmlns:p14="http://schemas.microsoft.com/office/powerpoint/2010/main" val="381484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28CC9-2236-EDFE-7876-9C5B0AB92E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2F4005-8769-31A6-AA00-C886E9825B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C8C51D-EAA8-B61D-5BEA-7DCC8491798D}"/>
              </a:ext>
            </a:extLst>
          </p:cNvPr>
          <p:cNvSpPr>
            <a:spLocks noGrp="1"/>
          </p:cNvSpPr>
          <p:nvPr>
            <p:ph type="body" idx="1"/>
          </p:nvPr>
        </p:nvSpPr>
        <p:spPr/>
        <p:txBody>
          <a:bodyPr/>
          <a:lstStyle/>
          <a:p>
            <a:r>
              <a:rPr lang="en-US"/>
              <a:t>Lynne</a:t>
            </a:r>
          </a:p>
          <a:p>
            <a:br>
              <a:rPr lang="en-US"/>
            </a:br>
            <a:r>
              <a:rPr lang="en-US"/>
              <a:t>Remember these reasons from an hour ago? How does this line up with your experience from the past hour?</a:t>
            </a:r>
          </a:p>
          <a:p>
            <a:endParaRPr lang="en-US"/>
          </a:p>
          <a:p>
            <a:r>
              <a:rPr lang="en-US"/>
              <a:t>Do any of these sound familiar? Did writing a song do any of this for you?</a:t>
            </a:r>
          </a:p>
        </p:txBody>
      </p:sp>
      <p:sp>
        <p:nvSpPr>
          <p:cNvPr id="4" name="Slide Number Placeholder 3">
            <a:extLst>
              <a:ext uri="{FF2B5EF4-FFF2-40B4-BE49-F238E27FC236}">
                <a16:creationId xmlns:a16="http://schemas.microsoft.com/office/drawing/2014/main" id="{6BFA4765-93F6-594E-37F5-AD72A9F25C0F}"/>
              </a:ext>
            </a:extLst>
          </p:cNvPr>
          <p:cNvSpPr>
            <a:spLocks noGrp="1"/>
          </p:cNvSpPr>
          <p:nvPr>
            <p:ph type="sldNum" sz="quarter" idx="5"/>
          </p:nvPr>
        </p:nvSpPr>
        <p:spPr/>
        <p:txBody>
          <a:bodyPr/>
          <a:lstStyle/>
          <a:p>
            <a:pPr defTabSz="457146">
              <a:defRPr/>
            </a:pPr>
            <a:fld id="{4CE74CD3-385D-4F0B-A650-085F953E0A11}" type="slidenum">
              <a:rPr lang="en-US">
                <a:solidFill>
                  <a:prstClr val="black"/>
                </a:solidFill>
                <a:latin typeface="Calibri" panose="020F0502020204030204"/>
              </a:rPr>
              <a:pPr defTabSz="457146">
                <a:defRPr/>
              </a:pPr>
              <a:t>72</a:t>
            </a:fld>
            <a:endParaRPr lang="en-US">
              <a:solidFill>
                <a:prstClr val="black"/>
              </a:solidFill>
              <a:latin typeface="Calibri" panose="020F0502020204030204"/>
            </a:endParaRPr>
          </a:p>
        </p:txBody>
      </p:sp>
    </p:spTree>
    <p:extLst>
      <p:ext uri="{BB962C8B-B14F-4D97-AF65-F5344CB8AC3E}">
        <p14:creationId xmlns:p14="http://schemas.microsoft.com/office/powerpoint/2010/main" val="17361054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D081F-3F8A-E12E-DBCF-5457AB7BC4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33AACB-4170-F983-7F99-A200A71C67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1A954A-56CC-B5F5-C20E-B617343904FE}"/>
              </a:ext>
            </a:extLst>
          </p:cNvPr>
          <p:cNvSpPr>
            <a:spLocks noGrp="1"/>
          </p:cNvSpPr>
          <p:nvPr>
            <p:ph type="body" idx="1"/>
          </p:nvPr>
        </p:nvSpPr>
        <p:spPr/>
        <p:txBody>
          <a:bodyPr/>
          <a:lstStyle/>
          <a:p>
            <a:r>
              <a:rPr lang="en-US"/>
              <a:t>Lynne</a:t>
            </a:r>
          </a:p>
          <a:p>
            <a:r>
              <a:rPr lang="en-US"/>
              <a:t>How about this list?</a:t>
            </a:r>
          </a:p>
        </p:txBody>
      </p:sp>
      <p:sp>
        <p:nvSpPr>
          <p:cNvPr id="4" name="Slide Number Placeholder 3">
            <a:extLst>
              <a:ext uri="{FF2B5EF4-FFF2-40B4-BE49-F238E27FC236}">
                <a16:creationId xmlns:a16="http://schemas.microsoft.com/office/drawing/2014/main" id="{84052765-036E-8669-FE2F-F2FAC9F5AEA8}"/>
              </a:ext>
            </a:extLst>
          </p:cNvPr>
          <p:cNvSpPr>
            <a:spLocks noGrp="1"/>
          </p:cNvSpPr>
          <p:nvPr>
            <p:ph type="sldNum" sz="quarter" idx="5"/>
          </p:nvPr>
        </p:nvSpPr>
        <p:spPr/>
        <p:txBody>
          <a:bodyPr/>
          <a:lstStyle/>
          <a:p>
            <a:pPr defTabSz="457146">
              <a:defRPr/>
            </a:pPr>
            <a:fld id="{4CE74CD3-385D-4F0B-A650-085F953E0A11}" type="slidenum">
              <a:rPr lang="en-US">
                <a:solidFill>
                  <a:prstClr val="black"/>
                </a:solidFill>
                <a:latin typeface="Calibri" panose="020F0502020204030204"/>
              </a:rPr>
              <a:pPr defTabSz="457146">
                <a:defRPr/>
              </a:pPr>
              <a:t>73</a:t>
            </a:fld>
            <a:endParaRPr lang="en-US">
              <a:solidFill>
                <a:prstClr val="black"/>
              </a:solidFill>
              <a:latin typeface="Calibri" panose="020F0502020204030204"/>
            </a:endParaRPr>
          </a:p>
        </p:txBody>
      </p:sp>
    </p:spTree>
    <p:extLst>
      <p:ext uri="{BB962C8B-B14F-4D97-AF65-F5344CB8AC3E}">
        <p14:creationId xmlns:p14="http://schemas.microsoft.com/office/powerpoint/2010/main" val="31213288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endParaRPr lang="en-US"/>
          </a:p>
          <a:p>
            <a:r>
              <a:rPr lang="en-US"/>
              <a:t>Time to collect some stamps!!</a:t>
            </a:r>
          </a:p>
        </p:txBody>
      </p:sp>
      <p:sp>
        <p:nvSpPr>
          <p:cNvPr id="4" name="Slide Number Placeholder 3"/>
          <p:cNvSpPr>
            <a:spLocks noGrp="1"/>
          </p:cNvSpPr>
          <p:nvPr>
            <p:ph type="sldNum" sz="quarter" idx="5"/>
          </p:nvPr>
        </p:nvSpPr>
        <p:spPr/>
        <p:txBody>
          <a:bodyPr/>
          <a:lstStyle/>
          <a:p>
            <a:fld id="{62C7E272-37A0-4AF5-AC4A-68F4EAF6E14F}" type="slidenum">
              <a:rPr lang="en-US" smtClean="0"/>
              <a:t>74</a:t>
            </a:fld>
            <a:endParaRPr lang="en-US"/>
          </a:p>
        </p:txBody>
      </p:sp>
    </p:spTree>
    <p:extLst>
      <p:ext uri="{BB962C8B-B14F-4D97-AF65-F5344CB8AC3E}">
        <p14:creationId xmlns:p14="http://schemas.microsoft.com/office/powerpoint/2010/main" val="19526178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 </a:t>
            </a:r>
          </a:p>
        </p:txBody>
      </p:sp>
      <p:sp>
        <p:nvSpPr>
          <p:cNvPr id="4" name="Slide Number Placeholder 3"/>
          <p:cNvSpPr>
            <a:spLocks noGrp="1"/>
          </p:cNvSpPr>
          <p:nvPr>
            <p:ph type="sldNum" sz="quarter" idx="5"/>
          </p:nvPr>
        </p:nvSpPr>
        <p:spPr/>
        <p:txBody>
          <a:bodyPr/>
          <a:lstStyle/>
          <a:p>
            <a:fld id="{62C7E272-37A0-4AF5-AC4A-68F4EAF6E14F}" type="slidenum">
              <a:rPr lang="en-US" smtClean="0"/>
              <a:t>75</a:t>
            </a:fld>
            <a:endParaRPr lang="en-US"/>
          </a:p>
        </p:txBody>
      </p:sp>
    </p:spTree>
    <p:extLst>
      <p:ext uri="{BB962C8B-B14F-4D97-AF65-F5344CB8AC3E}">
        <p14:creationId xmlns:p14="http://schemas.microsoft.com/office/powerpoint/2010/main" val="16704146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109">
              <a:defRPr/>
            </a:pPr>
            <a:r>
              <a:rPr lang="en-US"/>
              <a:t>These three words are pretty much a </a:t>
            </a:r>
            <a:r>
              <a:rPr lang="en-US" b="1"/>
              <a:t>magic formula </a:t>
            </a:r>
            <a:r>
              <a:rPr lang="en-US"/>
              <a:t>for making things happen. But they’re harder to say than you might think.</a:t>
            </a:r>
          </a:p>
          <a:p>
            <a:endParaRPr lang="en-US"/>
          </a:p>
          <a:p>
            <a:r>
              <a:rPr lang="en-US"/>
              <a:t>The next slide breaks it down a bit…</a:t>
            </a:r>
          </a:p>
        </p:txBody>
      </p:sp>
      <p:sp>
        <p:nvSpPr>
          <p:cNvPr id="4" name="Slide Number Placeholder 3"/>
          <p:cNvSpPr>
            <a:spLocks noGrp="1"/>
          </p:cNvSpPr>
          <p:nvPr>
            <p:ph type="sldNum" sz="quarter" idx="5"/>
          </p:nvPr>
        </p:nvSpPr>
        <p:spPr/>
        <p:txBody>
          <a:bodyPr/>
          <a:lstStyle/>
          <a:p>
            <a:pPr defTabSz="929588">
              <a:defRPr/>
            </a:pPr>
            <a:fld id="{63E89008-A845-3542-9030-80EE4706E754}" type="slidenum">
              <a:rPr lang="en-US" sz="1200">
                <a:solidFill>
                  <a:prstClr val="black"/>
                </a:solidFill>
                <a:latin typeface="Arial" panose="020B0604020202020204" pitchFamily="34" charset="0"/>
              </a:rPr>
              <a:pPr defTabSz="929588">
                <a:defRPr/>
              </a:pPr>
              <a:t>76</a:t>
            </a:fld>
            <a:endParaRPr lang="en-US" sz="1200">
              <a:solidFill>
                <a:prstClr val="black"/>
              </a:solidFill>
              <a:latin typeface="Arial" panose="020B0604020202020204" pitchFamily="34" charset="0"/>
            </a:endParaRPr>
          </a:p>
        </p:txBody>
      </p:sp>
    </p:spTree>
    <p:extLst>
      <p:ext uri="{BB962C8B-B14F-4D97-AF65-F5344CB8AC3E}">
        <p14:creationId xmlns:p14="http://schemas.microsoft.com/office/powerpoint/2010/main" val="34420076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LET’S – Implies an “us,” implies we have some people in mind to join in on the experiment, and it takes some work to FIND these people.</a:t>
            </a:r>
          </a:p>
          <a:p>
            <a:r>
              <a:rPr lang="en-US"/>
              <a:t>TRY – Reflects a level of boldness &amp; courage to attempt something where the outcome may be unpredictable</a:t>
            </a:r>
          </a:p>
          <a:p>
            <a:r>
              <a:rPr lang="en-US"/>
              <a:t>THIS – Requires a thoughtful, specific description of the thing you are proposing – again, this takes some work! </a:t>
            </a:r>
          </a:p>
          <a:p>
            <a:endParaRPr lang="en-US"/>
          </a:p>
          <a:p>
            <a:r>
              <a:rPr lang="en-US"/>
              <a:t>Consider the Let’s Try This framework as the basis for a proposal – For LET’s - Who will you invite? For TRY – try to achieve what? For THIS - what ACTION do you propose? And for the exclamation mark -  how can you bring the energy?</a:t>
            </a:r>
          </a:p>
        </p:txBody>
      </p:sp>
      <p:sp>
        <p:nvSpPr>
          <p:cNvPr id="4" name="Slide Number Placeholder 3"/>
          <p:cNvSpPr>
            <a:spLocks noGrp="1"/>
          </p:cNvSpPr>
          <p:nvPr>
            <p:ph type="sldNum" sz="quarter" idx="5"/>
          </p:nvPr>
        </p:nvSpPr>
        <p:spPr/>
        <p:txBody>
          <a:bodyPr/>
          <a:lstStyle/>
          <a:p>
            <a:pPr defTabSz="949109">
              <a:defRPr/>
            </a:pPr>
            <a:fld id="{47E3118F-9F22-447B-91CD-A8660561D138}" type="slidenum">
              <a:rPr lang="en-US" sz="1200">
                <a:solidFill>
                  <a:prstClr val="black"/>
                </a:solidFill>
                <a:latin typeface="Calibri" panose="020F0502020204030204"/>
              </a:rPr>
              <a:pPr defTabSz="949109">
                <a:defRPr/>
              </a:pPr>
              <a:t>77</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185260442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We’ve talked about a lot of things over the past 2 days, and I want to leave you with one final concept I call the Confidence Paradox. My friend Dr. Patti Fletcher describes this in her book Disrupters</a:t>
            </a:r>
          </a:p>
          <a:p>
            <a:endParaRPr lang="en-US"/>
          </a:p>
          <a:p>
            <a:r>
              <a:rPr lang="en-US"/>
              <a:t>She makes the case that </a:t>
            </a:r>
            <a:r>
              <a:rPr lang="en-US" b="1"/>
              <a:t>Confidence comes from Competence </a:t>
            </a:r>
            <a:r>
              <a:rPr lang="en-US"/>
              <a:t>– when we’re good at something, we feel more confident.</a:t>
            </a:r>
          </a:p>
          <a:p>
            <a:endParaRPr lang="en-US"/>
          </a:p>
          <a:p>
            <a:r>
              <a:rPr lang="en-US"/>
              <a:t>In turn, Competence comes from </a:t>
            </a:r>
            <a:r>
              <a:rPr lang="en-US" b="1"/>
              <a:t>Applying Ourselves</a:t>
            </a:r>
            <a:r>
              <a:rPr lang="en-US"/>
              <a:t>. In other words, we get good at things by DOING.</a:t>
            </a:r>
          </a:p>
          <a:p>
            <a:endParaRPr lang="en-US"/>
          </a:p>
          <a:p>
            <a:r>
              <a:rPr lang="en-US"/>
              <a:t>And in order to Apply Ourselves, we have to </a:t>
            </a:r>
            <a:r>
              <a:rPr lang="en-US" b="1"/>
              <a:t>first Accept the Challenge </a:t>
            </a:r>
            <a:r>
              <a:rPr lang="en-US"/>
              <a:t>– to say “Yes, I’ll try this.”</a:t>
            </a:r>
          </a:p>
          <a:p>
            <a:endParaRPr lang="en-US"/>
          </a:p>
          <a:p>
            <a:r>
              <a:rPr lang="en-US"/>
              <a:t>And here’s the paradox: we tend to accept the challenge </a:t>
            </a:r>
            <a:r>
              <a:rPr lang="en-US" b="1"/>
              <a:t>only when we feel confident </a:t>
            </a:r>
            <a:r>
              <a:rPr lang="en-US"/>
              <a:t>– but if we wait until we feel confident, we’ll never actually get started</a:t>
            </a:r>
          </a:p>
          <a:p>
            <a:endParaRPr lang="en-US"/>
          </a:p>
        </p:txBody>
      </p:sp>
      <p:sp>
        <p:nvSpPr>
          <p:cNvPr id="4" name="Slide Number Placeholder 3"/>
          <p:cNvSpPr>
            <a:spLocks noGrp="1"/>
          </p:cNvSpPr>
          <p:nvPr>
            <p:ph type="sldNum" sz="quarter" idx="5"/>
          </p:nvPr>
        </p:nvSpPr>
        <p:spPr/>
        <p:txBody>
          <a:bodyPr/>
          <a:lstStyle/>
          <a:p>
            <a:pPr defTabSz="1031161">
              <a:defRPr/>
            </a:pPr>
            <a:fld id="{6FCCDFB8-CE1E-4CEA-A9A7-0392F69410F3}" type="slidenum">
              <a:rPr lang="en-US" sz="1200">
                <a:solidFill>
                  <a:prstClr val="black"/>
                </a:solidFill>
                <a:latin typeface="Calibri"/>
              </a:rPr>
              <a:pPr defTabSz="1031161">
                <a:defRPr/>
              </a:pPr>
              <a:t>78</a:t>
            </a:fld>
            <a:endParaRPr lang="en-US" sz="1200">
              <a:solidFill>
                <a:prstClr val="black"/>
              </a:solidFill>
              <a:latin typeface="Calibri"/>
            </a:endParaRPr>
          </a:p>
        </p:txBody>
      </p:sp>
    </p:spTree>
    <p:extLst>
      <p:ext uri="{BB962C8B-B14F-4D97-AF65-F5344CB8AC3E}">
        <p14:creationId xmlns:p14="http://schemas.microsoft.com/office/powerpoint/2010/main" val="20346359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the key to resolve the paradox? Accept the challenge </a:t>
            </a:r>
            <a:r>
              <a:rPr lang="en-US" b="1"/>
              <a:t>before</a:t>
            </a:r>
            <a:r>
              <a:rPr lang="en-US"/>
              <a:t> we feel confident and </a:t>
            </a:r>
            <a:r>
              <a:rPr lang="en-US" b="1"/>
              <a:t>before</a:t>
            </a:r>
            <a:r>
              <a:rPr lang="en-US"/>
              <a:t> we are fully competent. </a:t>
            </a:r>
          </a:p>
          <a:p>
            <a:endParaRPr lang="en-US"/>
          </a:p>
          <a:p>
            <a:r>
              <a:rPr lang="en-US"/>
              <a:t>Accepting the challenge </a:t>
            </a:r>
            <a:r>
              <a:rPr lang="en-US" b="1"/>
              <a:t>has to be </a:t>
            </a:r>
            <a:r>
              <a:rPr lang="en-US"/>
              <a:t>the first step. We literally can’t start anywhere else.</a:t>
            </a:r>
          </a:p>
        </p:txBody>
      </p:sp>
      <p:sp>
        <p:nvSpPr>
          <p:cNvPr id="4" name="Slide Number Placeholder 3"/>
          <p:cNvSpPr>
            <a:spLocks noGrp="1"/>
          </p:cNvSpPr>
          <p:nvPr>
            <p:ph type="sldNum" sz="quarter" idx="5"/>
          </p:nvPr>
        </p:nvSpPr>
        <p:spPr/>
        <p:txBody>
          <a:bodyPr/>
          <a:lstStyle/>
          <a:p>
            <a:pPr defTabSz="1031161">
              <a:defRPr/>
            </a:pPr>
            <a:fld id="{6FCCDFB8-CE1E-4CEA-A9A7-0392F69410F3}" type="slidenum">
              <a:rPr lang="en-US" sz="1200">
                <a:solidFill>
                  <a:prstClr val="black"/>
                </a:solidFill>
                <a:latin typeface="Calibri"/>
              </a:rPr>
              <a:pPr defTabSz="1031161">
                <a:defRPr/>
              </a:pPr>
              <a:t>79</a:t>
            </a:fld>
            <a:endParaRPr lang="en-US" sz="1200">
              <a:solidFill>
                <a:prstClr val="black"/>
              </a:solidFill>
              <a:latin typeface="Calibri"/>
            </a:endParaRPr>
          </a:p>
        </p:txBody>
      </p:sp>
    </p:spTree>
    <p:extLst>
      <p:ext uri="{BB962C8B-B14F-4D97-AF65-F5344CB8AC3E}">
        <p14:creationId xmlns:p14="http://schemas.microsoft.com/office/powerpoint/2010/main" val="1679797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314325"/>
            <a:ext cx="3481387" cy="2254250"/>
          </a:xfrm>
        </p:spPr>
      </p:sp>
      <p:sp>
        <p:nvSpPr>
          <p:cNvPr id="3" name="Notes Placeholder 2"/>
          <p:cNvSpPr>
            <a:spLocks noGrp="1"/>
          </p:cNvSpPr>
          <p:nvPr>
            <p:ph type="body" idx="1"/>
          </p:nvPr>
        </p:nvSpPr>
        <p:spPr/>
        <p:txBody>
          <a:bodyPr/>
          <a:lstStyle/>
          <a:p>
            <a:r>
              <a:rPr lang="en-US">
                <a:cs typeface="Calibri"/>
              </a:rPr>
              <a:t>Lynne </a:t>
            </a:r>
          </a:p>
          <a:p>
            <a:endParaRPr lang="en-US"/>
          </a:p>
          <a:p>
            <a:r>
              <a:rPr lang="en-US"/>
              <a:t>We put the tools into 6 categories – ideation, strategy, understand users, reduce complexity…</a:t>
            </a:r>
          </a:p>
          <a:p>
            <a:endParaRPr lang="en-US"/>
          </a:p>
          <a:p>
            <a:endParaRPr lang="en-US"/>
          </a:p>
          <a:p>
            <a:endParaRPr lang="en-US"/>
          </a:p>
          <a:p>
            <a:endParaRPr lang="en-US"/>
          </a:p>
          <a:p>
            <a:endParaRPr lang="en-US">
              <a:cs typeface="Calibri"/>
            </a:endParaRPr>
          </a:p>
          <a:p>
            <a:endParaRPr lang="en-US"/>
          </a:p>
        </p:txBody>
      </p:sp>
      <p:sp>
        <p:nvSpPr>
          <p:cNvPr id="4" name="Slide Number Placeholder 3"/>
          <p:cNvSpPr>
            <a:spLocks noGrp="1"/>
          </p:cNvSpPr>
          <p:nvPr>
            <p:ph type="sldNum" sz="quarter" idx="5"/>
          </p:nvPr>
        </p:nvSpPr>
        <p:spPr/>
        <p:txBody>
          <a:bodyPr/>
          <a:lstStyle/>
          <a:p>
            <a:pPr defTabSz="629827">
              <a:defRPr/>
            </a:pPr>
            <a:fld id="{6FA43864-A2A9-B840-9433-F55F30606A90}" type="slidenum">
              <a:rPr lang="en-US" sz="1200">
                <a:solidFill>
                  <a:prstClr val="black"/>
                </a:solidFill>
                <a:latin typeface="Calibri" panose="020F0502020204030204"/>
              </a:rPr>
              <a:pPr defTabSz="629827">
                <a:defRPr/>
              </a:pPr>
              <a:t>8</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222674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a:t>
            </a:r>
          </a:p>
          <a:p>
            <a:endParaRPr lang="en-US"/>
          </a:p>
          <a:p>
            <a:r>
              <a:rPr lang="en-US"/>
              <a:t>For each tool, there’s a page that looks like this, with a description of What, Why, When…</a:t>
            </a:r>
          </a:p>
        </p:txBody>
      </p:sp>
      <p:sp>
        <p:nvSpPr>
          <p:cNvPr id="4" name="Slide Number Placeholder 3"/>
          <p:cNvSpPr>
            <a:spLocks noGrp="1"/>
          </p:cNvSpPr>
          <p:nvPr>
            <p:ph type="sldNum" sz="quarter" idx="5"/>
          </p:nvPr>
        </p:nvSpPr>
        <p:spPr/>
        <p:txBody>
          <a:bodyPr/>
          <a:lstStyle/>
          <a:p>
            <a:fld id="{62C7E272-37A0-4AF5-AC4A-68F4EAF6E14F}" type="slidenum">
              <a:rPr lang="en-US" smtClean="0"/>
              <a:t>9</a:t>
            </a:fld>
            <a:endParaRPr lang="en-US"/>
          </a:p>
        </p:txBody>
      </p:sp>
    </p:spTree>
    <p:extLst>
      <p:ext uri="{BB962C8B-B14F-4D97-AF65-F5344CB8AC3E}">
        <p14:creationId xmlns:p14="http://schemas.microsoft.com/office/powerpoint/2010/main" val="2667819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emf"/><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65860" y="1646133"/>
            <a:ext cx="13213080" cy="3501813"/>
          </a:xfrm>
        </p:spPr>
        <p:txBody>
          <a:bodyPr anchor="b"/>
          <a:lstStyle>
            <a:lvl1pPr algn="ctr">
              <a:defRPr sz="8800"/>
            </a:lvl1pPr>
          </a:lstStyle>
          <a:p>
            <a:r>
              <a:rPr lang="en-US"/>
              <a:t>Click to edit Master title style</a:t>
            </a:r>
          </a:p>
        </p:txBody>
      </p:sp>
      <p:sp>
        <p:nvSpPr>
          <p:cNvPr id="3" name="Subtitle 2"/>
          <p:cNvSpPr>
            <a:spLocks noGrp="1"/>
          </p:cNvSpPr>
          <p:nvPr>
            <p:ph type="subTitle" idx="1"/>
          </p:nvPr>
        </p:nvSpPr>
        <p:spPr>
          <a:xfrm>
            <a:off x="1943100" y="5282989"/>
            <a:ext cx="11658600" cy="2428451"/>
          </a:xfrm>
        </p:spPr>
        <p:txBody>
          <a:bodyPr/>
          <a:lstStyle>
            <a:lvl1pPr marL="0" indent="0" algn="ctr">
              <a:buNone/>
              <a:defRPr sz="3520"/>
            </a:lvl1pPr>
            <a:lvl2pPr marL="670575" indent="0" algn="ctr">
              <a:buNone/>
              <a:defRPr sz="2933"/>
            </a:lvl2pPr>
            <a:lvl3pPr marL="1341150" indent="0" algn="ctr">
              <a:buNone/>
              <a:defRPr sz="2640"/>
            </a:lvl3pPr>
            <a:lvl4pPr marL="2011726" indent="0" algn="ctr">
              <a:buNone/>
              <a:defRPr sz="2347"/>
            </a:lvl4pPr>
            <a:lvl5pPr marL="2682301" indent="0" algn="ctr">
              <a:buNone/>
              <a:defRPr sz="2347"/>
            </a:lvl5pPr>
            <a:lvl6pPr marL="3352876" indent="0" algn="ctr">
              <a:buNone/>
              <a:defRPr sz="2347"/>
            </a:lvl6pPr>
            <a:lvl7pPr marL="4023451" indent="0" algn="ctr">
              <a:buNone/>
              <a:defRPr sz="2347"/>
            </a:lvl7pPr>
            <a:lvl8pPr marL="4694027" indent="0" algn="ctr">
              <a:buNone/>
              <a:defRPr sz="2347"/>
            </a:lvl8pPr>
            <a:lvl9pPr marL="5364602" indent="0" algn="ctr">
              <a:buNone/>
              <a:defRPr sz="2347"/>
            </a:lvl9pPr>
          </a:lstStyle>
          <a:p>
            <a:r>
              <a:rPr lang="en-US"/>
              <a:t>Click to edit Master subtitle style</a:t>
            </a:r>
          </a:p>
        </p:txBody>
      </p:sp>
      <p:sp>
        <p:nvSpPr>
          <p:cNvPr id="4" name="Date Placeholder 3"/>
          <p:cNvSpPr>
            <a:spLocks noGrp="1"/>
          </p:cNvSpPr>
          <p:nvPr>
            <p:ph type="dt" sz="half" idx="10"/>
          </p:nvPr>
        </p:nvSpPr>
        <p:spPr/>
        <p:txBody>
          <a:bodyPr/>
          <a:lstStyle/>
          <a:p>
            <a:fld id="{02AE208F-6648-462E-8B18-DABB411EBCBB}"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2837757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AE208F-6648-462E-8B18-DABB411EBCBB}"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23186426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Project_disclaimer_Navy">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A5A9BEE-33FC-4028-A95F-D2A7B8D4D3C1}"/>
              </a:ext>
            </a:extLst>
          </p:cNvPr>
          <p:cNvSpPr>
            <a:spLocks noGrp="1"/>
          </p:cNvSpPr>
          <p:nvPr>
            <p:ph type="body" sz="quarter" idx="12" hasCustomPrompt="1"/>
          </p:nvPr>
        </p:nvSpPr>
        <p:spPr>
          <a:xfrm>
            <a:off x="582930" y="5129320"/>
            <a:ext cx="6076236" cy="865326"/>
          </a:xfrm>
        </p:spPr>
        <p:txBody>
          <a:bodyPr/>
          <a:lstStyle>
            <a:lvl1pPr>
              <a:defRPr/>
            </a:lvl1pPr>
            <a:lvl2pPr>
              <a:defRPr/>
            </a:lvl2pPr>
          </a:lstStyle>
          <a:p>
            <a:pPr lvl="0"/>
            <a:r>
              <a:rPr lang="en-US"/>
              <a:t>Project Name</a:t>
            </a:r>
          </a:p>
        </p:txBody>
      </p:sp>
      <p:pic>
        <p:nvPicPr>
          <p:cNvPr id="3" name="Picture 2">
            <a:extLst>
              <a:ext uri="{FF2B5EF4-FFF2-40B4-BE49-F238E27FC236}">
                <a16:creationId xmlns:a16="http://schemas.microsoft.com/office/drawing/2014/main" id="{D6533CC0-0812-4E22-B6BB-A0C1CC7F5AC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326880" y="8383477"/>
            <a:ext cx="5322329" cy="607499"/>
          </a:xfrm>
          <a:prstGeom prst="rect">
            <a:avLst/>
          </a:prstGeom>
        </p:spPr>
      </p:pic>
      <p:sp>
        <p:nvSpPr>
          <p:cNvPr id="8" name="Text Placeholder 6">
            <a:extLst>
              <a:ext uri="{FF2B5EF4-FFF2-40B4-BE49-F238E27FC236}">
                <a16:creationId xmlns:a16="http://schemas.microsoft.com/office/drawing/2014/main" id="{15C892AD-B5C2-4E9D-A06B-A6C82AAA048D}"/>
              </a:ext>
            </a:extLst>
          </p:cNvPr>
          <p:cNvSpPr>
            <a:spLocks noGrp="1"/>
          </p:cNvSpPr>
          <p:nvPr>
            <p:ph type="body" sz="quarter" idx="13" hasCustomPrompt="1"/>
          </p:nvPr>
        </p:nvSpPr>
        <p:spPr>
          <a:xfrm>
            <a:off x="182606" y="179281"/>
            <a:ext cx="14874763" cy="1341120"/>
          </a:xfrm>
        </p:spPr>
        <p:txBody>
          <a:bodyPr/>
          <a:lstStyle>
            <a:lvl1pPr marL="0" marR="0" indent="0" algn="l" defTabSz="1165860" rtl="0" eaLnBrk="1" fontAlgn="auto" latinLnBrk="0" hangingPunct="1">
              <a:lnSpc>
                <a:spcPct val="100000"/>
              </a:lnSpc>
              <a:spcBef>
                <a:spcPts val="765"/>
              </a:spcBef>
              <a:spcAft>
                <a:spcPts val="765"/>
              </a:spcAft>
              <a:buClrTx/>
              <a:buSzTx/>
              <a:buFont typeface="Arial"/>
              <a:buNone/>
              <a:tabLst/>
              <a:defRPr>
                <a:solidFill>
                  <a:srgbClr val="FFFF00"/>
                </a:solidFill>
              </a:defRPr>
            </a:lvl1pPr>
          </a:lstStyle>
          <a:p>
            <a:pPr marL="0" marR="0" lvl="0" indent="0" algn="l" defTabSz="1165860" rtl="0" eaLnBrk="1" fontAlgn="auto" latinLnBrk="0" hangingPunct="1">
              <a:lnSpc>
                <a:spcPct val="100000"/>
              </a:lnSpc>
              <a:spcBef>
                <a:spcPts val="765"/>
              </a:spcBef>
              <a:spcAft>
                <a:spcPts val="765"/>
              </a:spcAft>
              <a:buClrTx/>
              <a:buSzTx/>
              <a:buFont typeface="Arial"/>
              <a:buNone/>
              <a:tabLst/>
              <a:defRPr/>
            </a:pPr>
            <a:r>
              <a:rPr lang="en-US"/>
              <a:t>Disclaimer: Presentation Option Only</a:t>
            </a:r>
            <a:br>
              <a:rPr lang="en-US"/>
            </a:br>
            <a:r>
              <a:rPr lang="en-US"/>
              <a:t>If needed, use this slide to add required contract or project information specific to your sponsor.</a:t>
            </a:r>
            <a:endParaRPr kumimoji="0" lang="en-US" altLang="en-US" sz="3060" b="1" i="0" u="none" strike="noStrike" cap="none" normalizeH="0" baseline="0">
              <a:ln>
                <a:noFill/>
              </a:ln>
              <a:solidFill>
                <a:schemeClr val="accent2"/>
              </a:solidFill>
              <a:effectLst/>
              <a:latin typeface="Arial" panose="020B0604020202020204" pitchFamily="34" charset="0"/>
            </a:endParaRPr>
          </a:p>
        </p:txBody>
      </p:sp>
      <p:sp>
        <p:nvSpPr>
          <p:cNvPr id="4" name="Text Placeholder 3">
            <a:extLst>
              <a:ext uri="{FF2B5EF4-FFF2-40B4-BE49-F238E27FC236}">
                <a16:creationId xmlns:a16="http://schemas.microsoft.com/office/drawing/2014/main" id="{57051AAF-6249-4F73-8776-E5F115F07B50}"/>
              </a:ext>
            </a:extLst>
          </p:cNvPr>
          <p:cNvSpPr>
            <a:spLocks noGrp="1"/>
          </p:cNvSpPr>
          <p:nvPr>
            <p:ph type="body" sz="quarter" idx="14" hasCustomPrompt="1"/>
          </p:nvPr>
        </p:nvSpPr>
        <p:spPr>
          <a:xfrm>
            <a:off x="582930" y="6050325"/>
            <a:ext cx="6076236" cy="865326"/>
          </a:xfrm>
        </p:spPr>
        <p:txBody>
          <a:bodyPr/>
          <a:lstStyle/>
          <a:p>
            <a:pPr lvl="0"/>
            <a:r>
              <a:rPr lang="en-US"/>
              <a:t>Project Number</a:t>
            </a:r>
          </a:p>
        </p:txBody>
      </p:sp>
      <p:sp>
        <p:nvSpPr>
          <p:cNvPr id="9" name="Text Placeholder 8">
            <a:extLst>
              <a:ext uri="{FF2B5EF4-FFF2-40B4-BE49-F238E27FC236}">
                <a16:creationId xmlns:a16="http://schemas.microsoft.com/office/drawing/2014/main" id="{E81EB0F6-AF25-4D65-BA70-6616444B8134}"/>
              </a:ext>
            </a:extLst>
          </p:cNvPr>
          <p:cNvSpPr>
            <a:spLocks noGrp="1"/>
          </p:cNvSpPr>
          <p:nvPr>
            <p:ph type="body" sz="quarter" idx="15" hasCustomPrompt="1"/>
          </p:nvPr>
        </p:nvSpPr>
        <p:spPr>
          <a:xfrm>
            <a:off x="582929" y="6946213"/>
            <a:ext cx="6076236" cy="866140"/>
          </a:xfrm>
        </p:spPr>
        <p:txBody>
          <a:bodyPr/>
          <a:lstStyle/>
          <a:p>
            <a:pPr lvl="0"/>
            <a:r>
              <a:rPr lang="en-US"/>
              <a:t>Disclaimer text</a:t>
            </a:r>
          </a:p>
        </p:txBody>
      </p:sp>
      <p:sp>
        <p:nvSpPr>
          <p:cNvPr id="11" name="Text Placeholder 10">
            <a:extLst>
              <a:ext uri="{FF2B5EF4-FFF2-40B4-BE49-F238E27FC236}">
                <a16:creationId xmlns:a16="http://schemas.microsoft.com/office/drawing/2014/main" id="{C3442EE8-2D01-457F-96E2-EB3DA9BD68CB}"/>
              </a:ext>
            </a:extLst>
          </p:cNvPr>
          <p:cNvSpPr>
            <a:spLocks noGrp="1"/>
          </p:cNvSpPr>
          <p:nvPr>
            <p:ph type="body" sz="quarter" idx="16" hasCustomPrompt="1"/>
          </p:nvPr>
        </p:nvSpPr>
        <p:spPr>
          <a:xfrm>
            <a:off x="582930" y="7819441"/>
            <a:ext cx="6076236" cy="896408"/>
          </a:xfrm>
        </p:spPr>
        <p:txBody>
          <a:bodyPr/>
          <a:lstStyle/>
          <a:p>
            <a:pPr lvl="1"/>
            <a:r>
              <a:rPr lang="en-US"/>
              <a:t>Additional text</a:t>
            </a:r>
          </a:p>
        </p:txBody>
      </p:sp>
    </p:spTree>
    <p:extLst>
      <p:ext uri="{BB962C8B-B14F-4D97-AF65-F5344CB8AC3E}">
        <p14:creationId xmlns:p14="http://schemas.microsoft.com/office/powerpoint/2010/main" val="42092858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005B9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09257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78BF-85BD-4CD7-8C9D-9C2122ECFD65}"/>
              </a:ext>
            </a:extLst>
          </p:cNvPr>
          <p:cNvSpPr>
            <a:spLocks noGrp="1"/>
          </p:cNvSpPr>
          <p:nvPr>
            <p:ph type="ctrTitle"/>
          </p:nvPr>
        </p:nvSpPr>
        <p:spPr>
          <a:xfrm>
            <a:off x="1943100" y="1646133"/>
            <a:ext cx="11658600" cy="3501813"/>
          </a:xfrm>
        </p:spPr>
        <p:txBody>
          <a:bodyPr anchor="b"/>
          <a:lstStyle>
            <a:lvl1pPr algn="ctr">
              <a:defRPr sz="7650"/>
            </a:lvl1pPr>
          </a:lstStyle>
          <a:p>
            <a:r>
              <a:rPr lang="en-US"/>
              <a:t>Click to edit Master title style</a:t>
            </a:r>
          </a:p>
        </p:txBody>
      </p:sp>
      <p:sp>
        <p:nvSpPr>
          <p:cNvPr id="3" name="Subtitle 2">
            <a:extLst>
              <a:ext uri="{FF2B5EF4-FFF2-40B4-BE49-F238E27FC236}">
                <a16:creationId xmlns:a16="http://schemas.microsoft.com/office/drawing/2014/main" id="{5D0D94F5-691E-4724-8CA5-609AB048C3D4}"/>
              </a:ext>
            </a:extLst>
          </p:cNvPr>
          <p:cNvSpPr>
            <a:spLocks noGrp="1"/>
          </p:cNvSpPr>
          <p:nvPr>
            <p:ph type="subTitle" idx="1"/>
          </p:nvPr>
        </p:nvSpPr>
        <p:spPr>
          <a:xfrm>
            <a:off x="1943100" y="5282989"/>
            <a:ext cx="11658600" cy="2428451"/>
          </a:xfrm>
        </p:spPr>
        <p:txBody>
          <a:bodyPr/>
          <a:lstStyle>
            <a:lvl1pPr marL="0" indent="0" algn="ctr">
              <a:buNone/>
              <a:defRPr sz="3060"/>
            </a:lvl1pPr>
            <a:lvl2pPr marL="582930" indent="0" algn="ctr">
              <a:buNone/>
              <a:defRPr sz="2550"/>
            </a:lvl2pPr>
            <a:lvl3pPr marL="1165860" indent="0" algn="ctr">
              <a:buNone/>
              <a:defRPr sz="2295"/>
            </a:lvl3pPr>
            <a:lvl4pPr marL="1748790" indent="0" algn="ctr">
              <a:buNone/>
              <a:defRPr sz="2040"/>
            </a:lvl4pPr>
            <a:lvl5pPr marL="2331720" indent="0" algn="ctr">
              <a:buNone/>
              <a:defRPr sz="2040"/>
            </a:lvl5pPr>
            <a:lvl6pPr marL="2914650" indent="0" algn="ctr">
              <a:buNone/>
              <a:defRPr sz="2040"/>
            </a:lvl6pPr>
            <a:lvl7pPr marL="3497580" indent="0" algn="ctr">
              <a:buNone/>
              <a:defRPr sz="2040"/>
            </a:lvl7pPr>
            <a:lvl8pPr marL="4080510" indent="0" algn="ctr">
              <a:buNone/>
              <a:defRPr sz="2040"/>
            </a:lvl8pPr>
            <a:lvl9pPr marL="4663440" indent="0" algn="ctr">
              <a:buNone/>
              <a:defRPr sz="2040"/>
            </a:lvl9pPr>
          </a:lstStyle>
          <a:p>
            <a:r>
              <a:rPr lang="en-US"/>
              <a:t>Click to edit Master subtitle style</a:t>
            </a:r>
          </a:p>
        </p:txBody>
      </p:sp>
      <p:sp>
        <p:nvSpPr>
          <p:cNvPr id="4" name="Date Placeholder 3">
            <a:extLst>
              <a:ext uri="{FF2B5EF4-FFF2-40B4-BE49-F238E27FC236}">
                <a16:creationId xmlns:a16="http://schemas.microsoft.com/office/drawing/2014/main" id="{5418255C-CF5C-4B46-B41B-97611506506C}"/>
              </a:ext>
            </a:extLst>
          </p:cNvPr>
          <p:cNvSpPr>
            <a:spLocks noGrp="1"/>
          </p:cNvSpPr>
          <p:nvPr>
            <p:ph type="dt" sz="half" idx="10"/>
          </p:nvPr>
        </p:nvSpPr>
        <p:spPr/>
        <p:txBody>
          <a:bodyPr/>
          <a:lstStyle/>
          <a:p>
            <a:fld id="{8312A917-8E03-416E-A26A-A554E21D4C77}" type="datetimeFigureOut">
              <a:rPr lang="en-US" smtClean="0"/>
              <a:t>12/11/2024</a:t>
            </a:fld>
            <a:endParaRPr lang="en-US"/>
          </a:p>
        </p:txBody>
      </p:sp>
      <p:sp>
        <p:nvSpPr>
          <p:cNvPr id="5" name="Footer Placeholder 4">
            <a:extLst>
              <a:ext uri="{FF2B5EF4-FFF2-40B4-BE49-F238E27FC236}">
                <a16:creationId xmlns:a16="http://schemas.microsoft.com/office/drawing/2014/main" id="{6CC43C25-00B1-453C-B4E9-1B4B101005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1123CE-0EA3-4C9E-B8AF-609871C155DC}"/>
              </a:ext>
            </a:extLst>
          </p:cNvPr>
          <p:cNvSpPr>
            <a:spLocks noGrp="1"/>
          </p:cNvSpPr>
          <p:nvPr>
            <p:ph type="sldNum" sz="quarter" idx="12"/>
          </p:nvPr>
        </p:nvSpPr>
        <p:spPr/>
        <p:txBody>
          <a:bodyPr/>
          <a:lstStyle/>
          <a:p>
            <a:fld id="{EEBAEE11-0D3F-4041-AD48-F4B2BF58B484}" type="slidenum">
              <a:rPr lang="en-US" smtClean="0"/>
              <a:t>‹#›</a:t>
            </a:fld>
            <a:endParaRPr lang="en-US"/>
          </a:p>
        </p:txBody>
      </p:sp>
    </p:spTree>
    <p:extLst>
      <p:ext uri="{BB962C8B-B14F-4D97-AF65-F5344CB8AC3E}">
        <p14:creationId xmlns:p14="http://schemas.microsoft.com/office/powerpoint/2010/main" val="30295745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BAF78-AA35-4FCA-BCB0-498CF3FA27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16E696-1F78-409B-8B4D-EDFE7767E8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DAE814-C0F5-4B7E-B966-B2BAD8976A7E}"/>
              </a:ext>
            </a:extLst>
          </p:cNvPr>
          <p:cNvSpPr>
            <a:spLocks noGrp="1"/>
          </p:cNvSpPr>
          <p:nvPr>
            <p:ph type="dt" sz="half" idx="10"/>
          </p:nvPr>
        </p:nvSpPr>
        <p:spPr/>
        <p:txBody>
          <a:bodyPr/>
          <a:lstStyle/>
          <a:p>
            <a:fld id="{8312A917-8E03-416E-A26A-A554E21D4C77}" type="datetimeFigureOut">
              <a:rPr lang="en-US" smtClean="0"/>
              <a:t>12/11/2024</a:t>
            </a:fld>
            <a:endParaRPr lang="en-US"/>
          </a:p>
        </p:txBody>
      </p:sp>
      <p:sp>
        <p:nvSpPr>
          <p:cNvPr id="5" name="Footer Placeholder 4">
            <a:extLst>
              <a:ext uri="{FF2B5EF4-FFF2-40B4-BE49-F238E27FC236}">
                <a16:creationId xmlns:a16="http://schemas.microsoft.com/office/drawing/2014/main" id="{315531BB-2B55-48C1-AB04-05A2F6EC2D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CE38B9-A10F-43DD-BC55-953B467EFB86}"/>
              </a:ext>
            </a:extLst>
          </p:cNvPr>
          <p:cNvSpPr>
            <a:spLocks noGrp="1"/>
          </p:cNvSpPr>
          <p:nvPr>
            <p:ph type="sldNum" sz="quarter" idx="12"/>
          </p:nvPr>
        </p:nvSpPr>
        <p:spPr/>
        <p:txBody>
          <a:bodyPr/>
          <a:lstStyle/>
          <a:p>
            <a:fld id="{EEBAEE11-0D3F-4041-AD48-F4B2BF58B484}" type="slidenum">
              <a:rPr lang="en-US" smtClean="0"/>
              <a:t>‹#›</a:t>
            </a:fld>
            <a:endParaRPr lang="en-US"/>
          </a:p>
        </p:txBody>
      </p:sp>
    </p:spTree>
    <p:extLst>
      <p:ext uri="{BB962C8B-B14F-4D97-AF65-F5344CB8AC3E}">
        <p14:creationId xmlns:p14="http://schemas.microsoft.com/office/powerpoint/2010/main" val="15721132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6A080-30FE-4FF3-A6B3-37D957BDC621}"/>
              </a:ext>
            </a:extLst>
          </p:cNvPr>
          <p:cNvSpPr>
            <a:spLocks noGrp="1"/>
          </p:cNvSpPr>
          <p:nvPr>
            <p:ph type="title"/>
          </p:nvPr>
        </p:nvSpPr>
        <p:spPr>
          <a:xfrm>
            <a:off x="1060609" y="2507617"/>
            <a:ext cx="13407390" cy="4184014"/>
          </a:xfrm>
        </p:spPr>
        <p:txBody>
          <a:bodyPr anchor="b"/>
          <a:lstStyle>
            <a:lvl1pPr>
              <a:defRPr sz="7650"/>
            </a:lvl1pPr>
          </a:lstStyle>
          <a:p>
            <a:r>
              <a:rPr lang="en-US"/>
              <a:t>Click to edit Master title style</a:t>
            </a:r>
          </a:p>
        </p:txBody>
      </p:sp>
      <p:sp>
        <p:nvSpPr>
          <p:cNvPr id="3" name="Text Placeholder 2">
            <a:extLst>
              <a:ext uri="{FF2B5EF4-FFF2-40B4-BE49-F238E27FC236}">
                <a16:creationId xmlns:a16="http://schemas.microsoft.com/office/drawing/2014/main" id="{61BEF982-0647-4F5D-963D-EF58650603E7}"/>
              </a:ext>
            </a:extLst>
          </p:cNvPr>
          <p:cNvSpPr>
            <a:spLocks noGrp="1"/>
          </p:cNvSpPr>
          <p:nvPr>
            <p:ph type="body" idx="1"/>
          </p:nvPr>
        </p:nvSpPr>
        <p:spPr>
          <a:xfrm>
            <a:off x="1060609" y="6731213"/>
            <a:ext cx="13407390" cy="2200274"/>
          </a:xfrm>
        </p:spPr>
        <p:txBody>
          <a:bodyPr/>
          <a:lstStyle>
            <a:lvl1pPr marL="0" indent="0">
              <a:buNone/>
              <a:defRPr sz="3060">
                <a:solidFill>
                  <a:schemeClr val="tx1">
                    <a:tint val="75000"/>
                  </a:schemeClr>
                </a:solidFill>
              </a:defRPr>
            </a:lvl1pPr>
            <a:lvl2pPr marL="582930" indent="0">
              <a:buNone/>
              <a:defRPr sz="2550">
                <a:solidFill>
                  <a:schemeClr val="tx1">
                    <a:tint val="75000"/>
                  </a:schemeClr>
                </a:solidFill>
              </a:defRPr>
            </a:lvl2pPr>
            <a:lvl3pPr marL="1165860" indent="0">
              <a:buNone/>
              <a:defRPr sz="2295">
                <a:solidFill>
                  <a:schemeClr val="tx1">
                    <a:tint val="75000"/>
                  </a:schemeClr>
                </a:solidFill>
              </a:defRPr>
            </a:lvl3pPr>
            <a:lvl4pPr marL="1748790" indent="0">
              <a:buNone/>
              <a:defRPr sz="2040">
                <a:solidFill>
                  <a:schemeClr val="tx1">
                    <a:tint val="75000"/>
                  </a:schemeClr>
                </a:solidFill>
              </a:defRPr>
            </a:lvl4pPr>
            <a:lvl5pPr marL="2331720" indent="0">
              <a:buNone/>
              <a:defRPr sz="2040">
                <a:solidFill>
                  <a:schemeClr val="tx1">
                    <a:tint val="75000"/>
                  </a:schemeClr>
                </a:solidFill>
              </a:defRPr>
            </a:lvl5pPr>
            <a:lvl6pPr marL="2914650" indent="0">
              <a:buNone/>
              <a:defRPr sz="2040">
                <a:solidFill>
                  <a:schemeClr val="tx1">
                    <a:tint val="75000"/>
                  </a:schemeClr>
                </a:solidFill>
              </a:defRPr>
            </a:lvl6pPr>
            <a:lvl7pPr marL="3497580" indent="0">
              <a:buNone/>
              <a:defRPr sz="2040">
                <a:solidFill>
                  <a:schemeClr val="tx1">
                    <a:tint val="75000"/>
                  </a:schemeClr>
                </a:solidFill>
              </a:defRPr>
            </a:lvl7pPr>
            <a:lvl8pPr marL="4080510" indent="0">
              <a:buNone/>
              <a:defRPr sz="2040">
                <a:solidFill>
                  <a:schemeClr val="tx1">
                    <a:tint val="75000"/>
                  </a:schemeClr>
                </a:solidFill>
              </a:defRPr>
            </a:lvl8pPr>
            <a:lvl9pPr marL="4663440" indent="0">
              <a:buNone/>
              <a:defRPr sz="204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75D4C4-9B78-4578-8D8D-71BB7CF5F28D}"/>
              </a:ext>
            </a:extLst>
          </p:cNvPr>
          <p:cNvSpPr>
            <a:spLocks noGrp="1"/>
          </p:cNvSpPr>
          <p:nvPr>
            <p:ph type="dt" sz="half" idx="10"/>
          </p:nvPr>
        </p:nvSpPr>
        <p:spPr/>
        <p:txBody>
          <a:bodyPr/>
          <a:lstStyle/>
          <a:p>
            <a:fld id="{8312A917-8E03-416E-A26A-A554E21D4C77}" type="datetimeFigureOut">
              <a:rPr lang="en-US" smtClean="0"/>
              <a:t>12/11/2024</a:t>
            </a:fld>
            <a:endParaRPr lang="en-US"/>
          </a:p>
        </p:txBody>
      </p:sp>
      <p:sp>
        <p:nvSpPr>
          <p:cNvPr id="5" name="Footer Placeholder 4">
            <a:extLst>
              <a:ext uri="{FF2B5EF4-FFF2-40B4-BE49-F238E27FC236}">
                <a16:creationId xmlns:a16="http://schemas.microsoft.com/office/drawing/2014/main" id="{93513A0F-1221-48F7-BDEC-A6E8B45E19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B9E6EB-A3C5-458E-B2F2-B36CEFA7445C}"/>
              </a:ext>
            </a:extLst>
          </p:cNvPr>
          <p:cNvSpPr>
            <a:spLocks noGrp="1"/>
          </p:cNvSpPr>
          <p:nvPr>
            <p:ph type="sldNum" sz="quarter" idx="12"/>
          </p:nvPr>
        </p:nvSpPr>
        <p:spPr/>
        <p:txBody>
          <a:bodyPr/>
          <a:lstStyle/>
          <a:p>
            <a:fld id="{EEBAEE11-0D3F-4041-AD48-F4B2BF58B484}" type="slidenum">
              <a:rPr lang="en-US" smtClean="0"/>
              <a:t>‹#›</a:t>
            </a:fld>
            <a:endParaRPr lang="en-US"/>
          </a:p>
        </p:txBody>
      </p:sp>
    </p:spTree>
    <p:extLst>
      <p:ext uri="{BB962C8B-B14F-4D97-AF65-F5344CB8AC3E}">
        <p14:creationId xmlns:p14="http://schemas.microsoft.com/office/powerpoint/2010/main" val="1313372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71644-0B8A-491D-98CB-3217F1842B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EA637B-109C-425C-A3B7-DC0DCDA74813}"/>
              </a:ext>
            </a:extLst>
          </p:cNvPr>
          <p:cNvSpPr>
            <a:spLocks noGrp="1"/>
          </p:cNvSpPr>
          <p:nvPr>
            <p:ph sz="half" idx="1"/>
          </p:nvPr>
        </p:nvSpPr>
        <p:spPr>
          <a:xfrm>
            <a:off x="1068705" y="2677584"/>
            <a:ext cx="660654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075146-383C-4562-8F31-A82F66709BCB}"/>
              </a:ext>
            </a:extLst>
          </p:cNvPr>
          <p:cNvSpPr>
            <a:spLocks noGrp="1"/>
          </p:cNvSpPr>
          <p:nvPr>
            <p:ph sz="half" idx="2"/>
          </p:nvPr>
        </p:nvSpPr>
        <p:spPr>
          <a:xfrm>
            <a:off x="7869555" y="2677584"/>
            <a:ext cx="660654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B9CBF3-55C9-4B52-929D-4C14376CCC67}"/>
              </a:ext>
            </a:extLst>
          </p:cNvPr>
          <p:cNvSpPr>
            <a:spLocks noGrp="1"/>
          </p:cNvSpPr>
          <p:nvPr>
            <p:ph type="dt" sz="half" idx="10"/>
          </p:nvPr>
        </p:nvSpPr>
        <p:spPr/>
        <p:txBody>
          <a:bodyPr/>
          <a:lstStyle/>
          <a:p>
            <a:fld id="{8312A917-8E03-416E-A26A-A554E21D4C77}" type="datetimeFigureOut">
              <a:rPr lang="en-US" smtClean="0"/>
              <a:t>12/11/2024</a:t>
            </a:fld>
            <a:endParaRPr lang="en-US"/>
          </a:p>
        </p:txBody>
      </p:sp>
      <p:sp>
        <p:nvSpPr>
          <p:cNvPr id="6" name="Footer Placeholder 5">
            <a:extLst>
              <a:ext uri="{FF2B5EF4-FFF2-40B4-BE49-F238E27FC236}">
                <a16:creationId xmlns:a16="http://schemas.microsoft.com/office/drawing/2014/main" id="{B54EAADE-0806-4507-A342-45EB3CCBEF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55BC29-589E-4D64-8E43-DB24ADCEF3BF}"/>
              </a:ext>
            </a:extLst>
          </p:cNvPr>
          <p:cNvSpPr>
            <a:spLocks noGrp="1"/>
          </p:cNvSpPr>
          <p:nvPr>
            <p:ph type="sldNum" sz="quarter" idx="12"/>
          </p:nvPr>
        </p:nvSpPr>
        <p:spPr/>
        <p:txBody>
          <a:bodyPr/>
          <a:lstStyle/>
          <a:p>
            <a:fld id="{EEBAEE11-0D3F-4041-AD48-F4B2BF58B484}" type="slidenum">
              <a:rPr lang="en-US" smtClean="0"/>
              <a:t>‹#›</a:t>
            </a:fld>
            <a:endParaRPr lang="en-US"/>
          </a:p>
        </p:txBody>
      </p:sp>
    </p:spTree>
    <p:extLst>
      <p:ext uri="{BB962C8B-B14F-4D97-AF65-F5344CB8AC3E}">
        <p14:creationId xmlns:p14="http://schemas.microsoft.com/office/powerpoint/2010/main" val="10834229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64F2E-5868-49F2-9A21-7FEC96DABB35}"/>
              </a:ext>
            </a:extLst>
          </p:cNvPr>
          <p:cNvSpPr>
            <a:spLocks noGrp="1"/>
          </p:cNvSpPr>
          <p:nvPr>
            <p:ph type="title"/>
          </p:nvPr>
        </p:nvSpPr>
        <p:spPr>
          <a:xfrm>
            <a:off x="1070730" y="535517"/>
            <a:ext cx="13407390" cy="19441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56D02A-FE92-4A06-8A0D-3FC657E89231}"/>
              </a:ext>
            </a:extLst>
          </p:cNvPr>
          <p:cNvSpPr>
            <a:spLocks noGrp="1"/>
          </p:cNvSpPr>
          <p:nvPr>
            <p:ph type="body" idx="1"/>
          </p:nvPr>
        </p:nvSpPr>
        <p:spPr>
          <a:xfrm>
            <a:off x="1070731" y="2465706"/>
            <a:ext cx="6576178" cy="1208404"/>
          </a:xfrm>
        </p:spPr>
        <p:txBody>
          <a:bodyPr anchor="b"/>
          <a:lstStyle>
            <a:lvl1pPr marL="0" indent="0">
              <a:buNone/>
              <a:defRPr sz="3060" b="1"/>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Click to edit Master text styles</a:t>
            </a:r>
          </a:p>
        </p:txBody>
      </p:sp>
      <p:sp>
        <p:nvSpPr>
          <p:cNvPr id="4" name="Content Placeholder 3">
            <a:extLst>
              <a:ext uri="{FF2B5EF4-FFF2-40B4-BE49-F238E27FC236}">
                <a16:creationId xmlns:a16="http://schemas.microsoft.com/office/drawing/2014/main" id="{AC7BEB59-B42C-4F5D-845D-533DF330FFC1}"/>
              </a:ext>
            </a:extLst>
          </p:cNvPr>
          <p:cNvSpPr>
            <a:spLocks noGrp="1"/>
          </p:cNvSpPr>
          <p:nvPr>
            <p:ph sz="half" idx="2"/>
          </p:nvPr>
        </p:nvSpPr>
        <p:spPr>
          <a:xfrm>
            <a:off x="1070731" y="3674110"/>
            <a:ext cx="6576178"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BF3D0F-C83A-4E96-8B5F-4ED7E22F6037}"/>
              </a:ext>
            </a:extLst>
          </p:cNvPr>
          <p:cNvSpPr>
            <a:spLocks noGrp="1"/>
          </p:cNvSpPr>
          <p:nvPr>
            <p:ph type="body" sz="quarter" idx="3"/>
          </p:nvPr>
        </p:nvSpPr>
        <p:spPr>
          <a:xfrm>
            <a:off x="7869555" y="2465706"/>
            <a:ext cx="6608565" cy="1208404"/>
          </a:xfrm>
        </p:spPr>
        <p:txBody>
          <a:bodyPr anchor="b"/>
          <a:lstStyle>
            <a:lvl1pPr marL="0" indent="0">
              <a:buNone/>
              <a:defRPr sz="3060" b="1"/>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Click to edit Master text styles</a:t>
            </a:r>
          </a:p>
        </p:txBody>
      </p:sp>
      <p:sp>
        <p:nvSpPr>
          <p:cNvPr id="6" name="Content Placeholder 5">
            <a:extLst>
              <a:ext uri="{FF2B5EF4-FFF2-40B4-BE49-F238E27FC236}">
                <a16:creationId xmlns:a16="http://schemas.microsoft.com/office/drawing/2014/main" id="{CC190E6D-910A-438C-BF3A-E080CC246572}"/>
              </a:ext>
            </a:extLst>
          </p:cNvPr>
          <p:cNvSpPr>
            <a:spLocks noGrp="1"/>
          </p:cNvSpPr>
          <p:nvPr>
            <p:ph sz="quarter" idx="4"/>
          </p:nvPr>
        </p:nvSpPr>
        <p:spPr>
          <a:xfrm>
            <a:off x="7869555" y="3674110"/>
            <a:ext cx="6608565"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8F527F-FC8C-4706-92EF-263B0AC039FD}"/>
              </a:ext>
            </a:extLst>
          </p:cNvPr>
          <p:cNvSpPr>
            <a:spLocks noGrp="1"/>
          </p:cNvSpPr>
          <p:nvPr>
            <p:ph type="dt" sz="half" idx="10"/>
          </p:nvPr>
        </p:nvSpPr>
        <p:spPr/>
        <p:txBody>
          <a:bodyPr/>
          <a:lstStyle/>
          <a:p>
            <a:fld id="{8312A917-8E03-416E-A26A-A554E21D4C77}" type="datetimeFigureOut">
              <a:rPr lang="en-US" smtClean="0"/>
              <a:t>12/11/2024</a:t>
            </a:fld>
            <a:endParaRPr lang="en-US"/>
          </a:p>
        </p:txBody>
      </p:sp>
      <p:sp>
        <p:nvSpPr>
          <p:cNvPr id="8" name="Footer Placeholder 7">
            <a:extLst>
              <a:ext uri="{FF2B5EF4-FFF2-40B4-BE49-F238E27FC236}">
                <a16:creationId xmlns:a16="http://schemas.microsoft.com/office/drawing/2014/main" id="{DDB5F690-5337-42E6-ABA6-6D3688C220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4FD202-BDDE-4B87-A187-2FFCF49C0D03}"/>
              </a:ext>
            </a:extLst>
          </p:cNvPr>
          <p:cNvSpPr>
            <a:spLocks noGrp="1"/>
          </p:cNvSpPr>
          <p:nvPr>
            <p:ph type="sldNum" sz="quarter" idx="12"/>
          </p:nvPr>
        </p:nvSpPr>
        <p:spPr/>
        <p:txBody>
          <a:bodyPr/>
          <a:lstStyle/>
          <a:p>
            <a:fld id="{EEBAEE11-0D3F-4041-AD48-F4B2BF58B484}" type="slidenum">
              <a:rPr lang="en-US" smtClean="0"/>
              <a:t>‹#›</a:t>
            </a:fld>
            <a:endParaRPr lang="en-US"/>
          </a:p>
        </p:txBody>
      </p:sp>
    </p:spTree>
    <p:extLst>
      <p:ext uri="{BB962C8B-B14F-4D97-AF65-F5344CB8AC3E}">
        <p14:creationId xmlns:p14="http://schemas.microsoft.com/office/powerpoint/2010/main" val="20044287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96ACE-8519-4F96-A9BC-518DD18878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A310B5-D44F-43FE-A33B-7F85A64026BE}"/>
              </a:ext>
            </a:extLst>
          </p:cNvPr>
          <p:cNvSpPr>
            <a:spLocks noGrp="1"/>
          </p:cNvSpPr>
          <p:nvPr>
            <p:ph type="dt" sz="half" idx="10"/>
          </p:nvPr>
        </p:nvSpPr>
        <p:spPr/>
        <p:txBody>
          <a:bodyPr/>
          <a:lstStyle/>
          <a:p>
            <a:fld id="{8312A917-8E03-416E-A26A-A554E21D4C77}" type="datetimeFigureOut">
              <a:rPr lang="en-US" smtClean="0"/>
              <a:t>12/11/2024</a:t>
            </a:fld>
            <a:endParaRPr lang="en-US"/>
          </a:p>
        </p:txBody>
      </p:sp>
      <p:sp>
        <p:nvSpPr>
          <p:cNvPr id="4" name="Footer Placeholder 3">
            <a:extLst>
              <a:ext uri="{FF2B5EF4-FFF2-40B4-BE49-F238E27FC236}">
                <a16:creationId xmlns:a16="http://schemas.microsoft.com/office/drawing/2014/main" id="{BD678955-9672-4D97-AAB6-D0FFC8084A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25EEF3-C0BF-480D-AEDE-8503530B8CFA}"/>
              </a:ext>
            </a:extLst>
          </p:cNvPr>
          <p:cNvSpPr>
            <a:spLocks noGrp="1"/>
          </p:cNvSpPr>
          <p:nvPr>
            <p:ph type="sldNum" sz="quarter" idx="12"/>
          </p:nvPr>
        </p:nvSpPr>
        <p:spPr/>
        <p:txBody>
          <a:bodyPr/>
          <a:lstStyle/>
          <a:p>
            <a:fld id="{EEBAEE11-0D3F-4041-AD48-F4B2BF58B484}" type="slidenum">
              <a:rPr lang="en-US" smtClean="0"/>
              <a:t>‹#›</a:t>
            </a:fld>
            <a:endParaRPr lang="en-US"/>
          </a:p>
        </p:txBody>
      </p:sp>
    </p:spTree>
    <p:extLst>
      <p:ext uri="{BB962C8B-B14F-4D97-AF65-F5344CB8AC3E}">
        <p14:creationId xmlns:p14="http://schemas.microsoft.com/office/powerpoint/2010/main" val="15425317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66C1BA-5436-45B0-BF19-9976E02370B4}"/>
              </a:ext>
            </a:extLst>
          </p:cNvPr>
          <p:cNvSpPr>
            <a:spLocks noGrp="1"/>
          </p:cNvSpPr>
          <p:nvPr>
            <p:ph type="dt" sz="half" idx="10"/>
          </p:nvPr>
        </p:nvSpPr>
        <p:spPr/>
        <p:txBody>
          <a:bodyPr/>
          <a:lstStyle/>
          <a:p>
            <a:fld id="{8312A917-8E03-416E-A26A-A554E21D4C77}" type="datetimeFigureOut">
              <a:rPr lang="en-US" smtClean="0"/>
              <a:t>12/11/2024</a:t>
            </a:fld>
            <a:endParaRPr lang="en-US"/>
          </a:p>
        </p:txBody>
      </p:sp>
      <p:sp>
        <p:nvSpPr>
          <p:cNvPr id="3" name="Footer Placeholder 2">
            <a:extLst>
              <a:ext uri="{FF2B5EF4-FFF2-40B4-BE49-F238E27FC236}">
                <a16:creationId xmlns:a16="http://schemas.microsoft.com/office/drawing/2014/main" id="{D54F2A47-F6C5-4953-8368-15E4FEE609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B9FF9A-3057-477D-AF2F-4B32523FA55C}"/>
              </a:ext>
            </a:extLst>
          </p:cNvPr>
          <p:cNvSpPr>
            <a:spLocks noGrp="1"/>
          </p:cNvSpPr>
          <p:nvPr>
            <p:ph type="sldNum" sz="quarter" idx="12"/>
          </p:nvPr>
        </p:nvSpPr>
        <p:spPr/>
        <p:txBody>
          <a:bodyPr/>
          <a:lstStyle/>
          <a:p>
            <a:fld id="{EEBAEE11-0D3F-4041-AD48-F4B2BF58B484}" type="slidenum">
              <a:rPr lang="en-US" smtClean="0"/>
              <a:t>‹#›</a:t>
            </a:fld>
            <a:endParaRPr lang="en-US"/>
          </a:p>
        </p:txBody>
      </p:sp>
    </p:spTree>
    <p:extLst>
      <p:ext uri="{BB962C8B-B14F-4D97-AF65-F5344CB8AC3E}">
        <p14:creationId xmlns:p14="http://schemas.microsoft.com/office/powerpoint/2010/main" val="38229702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A9923-AF9D-4EC5-B5F5-3FBF93E472CD}"/>
              </a:ext>
            </a:extLst>
          </p:cNvPr>
          <p:cNvSpPr>
            <a:spLocks noGrp="1"/>
          </p:cNvSpPr>
          <p:nvPr>
            <p:ph type="title"/>
          </p:nvPr>
        </p:nvSpPr>
        <p:spPr>
          <a:xfrm>
            <a:off x="1070730" y="670560"/>
            <a:ext cx="5013602" cy="2346960"/>
          </a:xfrm>
        </p:spPr>
        <p:txBody>
          <a:bodyPr anchor="b"/>
          <a:lstStyle>
            <a:lvl1pPr>
              <a:defRPr sz="4080"/>
            </a:lvl1pPr>
          </a:lstStyle>
          <a:p>
            <a:r>
              <a:rPr lang="en-US"/>
              <a:t>Click to edit Master title style</a:t>
            </a:r>
          </a:p>
        </p:txBody>
      </p:sp>
      <p:sp>
        <p:nvSpPr>
          <p:cNvPr id="3" name="Content Placeholder 2">
            <a:extLst>
              <a:ext uri="{FF2B5EF4-FFF2-40B4-BE49-F238E27FC236}">
                <a16:creationId xmlns:a16="http://schemas.microsoft.com/office/drawing/2014/main" id="{9E709305-7FA9-4093-A4E6-BF6CE0544F34}"/>
              </a:ext>
            </a:extLst>
          </p:cNvPr>
          <p:cNvSpPr>
            <a:spLocks noGrp="1"/>
          </p:cNvSpPr>
          <p:nvPr>
            <p:ph idx="1"/>
          </p:nvPr>
        </p:nvSpPr>
        <p:spPr>
          <a:xfrm>
            <a:off x="6608565" y="1448224"/>
            <a:ext cx="7869555" cy="7147983"/>
          </a:xfrm>
        </p:spPr>
        <p:txBody>
          <a:bodyPr/>
          <a:lstStyle>
            <a:lvl1pPr>
              <a:defRPr sz="4080"/>
            </a:lvl1pPr>
            <a:lvl2pPr>
              <a:defRPr sz="3570"/>
            </a:lvl2pPr>
            <a:lvl3pPr>
              <a:defRPr sz="3060"/>
            </a:lvl3pPr>
            <a:lvl4pPr>
              <a:defRPr sz="2550"/>
            </a:lvl4pPr>
            <a:lvl5pPr>
              <a:defRPr sz="2550"/>
            </a:lvl5pPr>
            <a:lvl6pPr>
              <a:defRPr sz="2550"/>
            </a:lvl6pPr>
            <a:lvl7pPr>
              <a:defRPr sz="2550"/>
            </a:lvl7pPr>
            <a:lvl8pPr>
              <a:defRPr sz="2550"/>
            </a:lvl8pPr>
            <a:lvl9pPr>
              <a:defRPr sz="25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67BE57-FBEF-43D2-A224-918AFDA15D09}"/>
              </a:ext>
            </a:extLst>
          </p:cNvPr>
          <p:cNvSpPr>
            <a:spLocks noGrp="1"/>
          </p:cNvSpPr>
          <p:nvPr>
            <p:ph type="body" sz="half" idx="2"/>
          </p:nvPr>
        </p:nvSpPr>
        <p:spPr>
          <a:xfrm>
            <a:off x="1070730" y="3017520"/>
            <a:ext cx="5013602" cy="5590329"/>
          </a:xfrm>
        </p:spPr>
        <p:txBody>
          <a:bodyPr/>
          <a:lstStyle>
            <a:lvl1pPr marL="0" indent="0">
              <a:buNone/>
              <a:defRPr sz="2040"/>
            </a:lvl1pPr>
            <a:lvl2pPr marL="582930" indent="0">
              <a:buNone/>
              <a:defRPr sz="1785"/>
            </a:lvl2pPr>
            <a:lvl3pPr marL="1165860" indent="0">
              <a:buNone/>
              <a:defRPr sz="1530"/>
            </a:lvl3pPr>
            <a:lvl4pPr marL="1748790" indent="0">
              <a:buNone/>
              <a:defRPr sz="1275"/>
            </a:lvl4pPr>
            <a:lvl5pPr marL="2331720" indent="0">
              <a:buNone/>
              <a:defRPr sz="1275"/>
            </a:lvl5pPr>
            <a:lvl6pPr marL="2914650" indent="0">
              <a:buNone/>
              <a:defRPr sz="1275"/>
            </a:lvl6pPr>
            <a:lvl7pPr marL="3497580" indent="0">
              <a:buNone/>
              <a:defRPr sz="1275"/>
            </a:lvl7pPr>
            <a:lvl8pPr marL="4080510" indent="0">
              <a:buNone/>
              <a:defRPr sz="1275"/>
            </a:lvl8pPr>
            <a:lvl9pPr marL="4663440" indent="0">
              <a:buNone/>
              <a:defRPr sz="1275"/>
            </a:lvl9pPr>
          </a:lstStyle>
          <a:p>
            <a:pPr lvl="0"/>
            <a:r>
              <a:rPr lang="en-US"/>
              <a:t>Click to edit Master text styles</a:t>
            </a:r>
          </a:p>
        </p:txBody>
      </p:sp>
      <p:sp>
        <p:nvSpPr>
          <p:cNvPr id="5" name="Date Placeholder 4">
            <a:extLst>
              <a:ext uri="{FF2B5EF4-FFF2-40B4-BE49-F238E27FC236}">
                <a16:creationId xmlns:a16="http://schemas.microsoft.com/office/drawing/2014/main" id="{D66BC64E-C058-4482-B35D-0DEB05BD8B59}"/>
              </a:ext>
            </a:extLst>
          </p:cNvPr>
          <p:cNvSpPr>
            <a:spLocks noGrp="1"/>
          </p:cNvSpPr>
          <p:nvPr>
            <p:ph type="dt" sz="half" idx="10"/>
          </p:nvPr>
        </p:nvSpPr>
        <p:spPr/>
        <p:txBody>
          <a:bodyPr/>
          <a:lstStyle/>
          <a:p>
            <a:fld id="{8312A917-8E03-416E-A26A-A554E21D4C77}" type="datetimeFigureOut">
              <a:rPr lang="en-US" smtClean="0"/>
              <a:t>12/11/2024</a:t>
            </a:fld>
            <a:endParaRPr lang="en-US"/>
          </a:p>
        </p:txBody>
      </p:sp>
      <p:sp>
        <p:nvSpPr>
          <p:cNvPr id="6" name="Footer Placeholder 5">
            <a:extLst>
              <a:ext uri="{FF2B5EF4-FFF2-40B4-BE49-F238E27FC236}">
                <a16:creationId xmlns:a16="http://schemas.microsoft.com/office/drawing/2014/main" id="{069E3958-D541-4F22-A688-E3AE13406B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F9645-4124-4C4A-BE4C-01296372A861}"/>
              </a:ext>
            </a:extLst>
          </p:cNvPr>
          <p:cNvSpPr>
            <a:spLocks noGrp="1"/>
          </p:cNvSpPr>
          <p:nvPr>
            <p:ph type="sldNum" sz="quarter" idx="12"/>
          </p:nvPr>
        </p:nvSpPr>
        <p:spPr/>
        <p:txBody>
          <a:bodyPr/>
          <a:lstStyle/>
          <a:p>
            <a:fld id="{EEBAEE11-0D3F-4041-AD48-F4B2BF58B484}" type="slidenum">
              <a:rPr lang="en-US" smtClean="0"/>
              <a:t>‹#›</a:t>
            </a:fld>
            <a:endParaRPr lang="en-US"/>
          </a:p>
        </p:txBody>
      </p:sp>
    </p:spTree>
    <p:extLst>
      <p:ext uri="{BB962C8B-B14F-4D97-AF65-F5344CB8AC3E}">
        <p14:creationId xmlns:p14="http://schemas.microsoft.com/office/powerpoint/2010/main" val="683089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124248" y="535517"/>
            <a:ext cx="3351848" cy="85240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8706" y="535517"/>
            <a:ext cx="9861233" cy="85240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AE208F-6648-462E-8B18-DABB411EBCBB}"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32062091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9D8F7-7A93-4AE4-BCF4-E1A6AACD2BFC}"/>
              </a:ext>
            </a:extLst>
          </p:cNvPr>
          <p:cNvSpPr>
            <a:spLocks noGrp="1"/>
          </p:cNvSpPr>
          <p:nvPr>
            <p:ph type="title"/>
          </p:nvPr>
        </p:nvSpPr>
        <p:spPr>
          <a:xfrm>
            <a:off x="1070730" y="670560"/>
            <a:ext cx="5013602" cy="2346960"/>
          </a:xfrm>
        </p:spPr>
        <p:txBody>
          <a:bodyPr anchor="b"/>
          <a:lstStyle>
            <a:lvl1pPr>
              <a:defRPr sz="4080"/>
            </a:lvl1pPr>
          </a:lstStyle>
          <a:p>
            <a:r>
              <a:rPr lang="en-US"/>
              <a:t>Click to edit Master title style</a:t>
            </a:r>
          </a:p>
        </p:txBody>
      </p:sp>
      <p:sp>
        <p:nvSpPr>
          <p:cNvPr id="3" name="Picture Placeholder 2">
            <a:extLst>
              <a:ext uri="{FF2B5EF4-FFF2-40B4-BE49-F238E27FC236}">
                <a16:creationId xmlns:a16="http://schemas.microsoft.com/office/drawing/2014/main" id="{095FFFB1-C4E8-463E-935D-5B91B4170E4A}"/>
              </a:ext>
            </a:extLst>
          </p:cNvPr>
          <p:cNvSpPr>
            <a:spLocks noGrp="1"/>
          </p:cNvSpPr>
          <p:nvPr>
            <p:ph type="pic" idx="1"/>
          </p:nvPr>
        </p:nvSpPr>
        <p:spPr>
          <a:xfrm>
            <a:off x="6608565" y="1448224"/>
            <a:ext cx="7869555" cy="7147983"/>
          </a:xfrm>
        </p:spPr>
        <p:txBody>
          <a:bodyPr/>
          <a:lstStyle>
            <a:lvl1pPr marL="0" indent="0">
              <a:buNone/>
              <a:defRPr sz="4080"/>
            </a:lvl1pPr>
            <a:lvl2pPr marL="582930" indent="0">
              <a:buNone/>
              <a:defRPr sz="3570"/>
            </a:lvl2pPr>
            <a:lvl3pPr marL="1165860" indent="0">
              <a:buNone/>
              <a:defRPr sz="3060"/>
            </a:lvl3pPr>
            <a:lvl4pPr marL="1748790" indent="0">
              <a:buNone/>
              <a:defRPr sz="2550"/>
            </a:lvl4pPr>
            <a:lvl5pPr marL="2331720" indent="0">
              <a:buNone/>
              <a:defRPr sz="2550"/>
            </a:lvl5pPr>
            <a:lvl6pPr marL="2914650" indent="0">
              <a:buNone/>
              <a:defRPr sz="2550"/>
            </a:lvl6pPr>
            <a:lvl7pPr marL="3497580" indent="0">
              <a:buNone/>
              <a:defRPr sz="2550"/>
            </a:lvl7pPr>
            <a:lvl8pPr marL="4080510" indent="0">
              <a:buNone/>
              <a:defRPr sz="2550"/>
            </a:lvl8pPr>
            <a:lvl9pPr marL="4663440" indent="0">
              <a:buNone/>
              <a:defRPr sz="2550"/>
            </a:lvl9pPr>
          </a:lstStyle>
          <a:p>
            <a:endParaRPr lang="en-US"/>
          </a:p>
        </p:txBody>
      </p:sp>
      <p:sp>
        <p:nvSpPr>
          <p:cNvPr id="4" name="Text Placeholder 3">
            <a:extLst>
              <a:ext uri="{FF2B5EF4-FFF2-40B4-BE49-F238E27FC236}">
                <a16:creationId xmlns:a16="http://schemas.microsoft.com/office/drawing/2014/main" id="{C4930B11-A1A9-495C-9949-4171D346E277}"/>
              </a:ext>
            </a:extLst>
          </p:cNvPr>
          <p:cNvSpPr>
            <a:spLocks noGrp="1"/>
          </p:cNvSpPr>
          <p:nvPr>
            <p:ph type="body" sz="half" idx="2"/>
          </p:nvPr>
        </p:nvSpPr>
        <p:spPr>
          <a:xfrm>
            <a:off x="1070730" y="3017520"/>
            <a:ext cx="5013602" cy="5590329"/>
          </a:xfrm>
        </p:spPr>
        <p:txBody>
          <a:bodyPr/>
          <a:lstStyle>
            <a:lvl1pPr marL="0" indent="0">
              <a:buNone/>
              <a:defRPr sz="2040"/>
            </a:lvl1pPr>
            <a:lvl2pPr marL="582930" indent="0">
              <a:buNone/>
              <a:defRPr sz="1785"/>
            </a:lvl2pPr>
            <a:lvl3pPr marL="1165860" indent="0">
              <a:buNone/>
              <a:defRPr sz="1530"/>
            </a:lvl3pPr>
            <a:lvl4pPr marL="1748790" indent="0">
              <a:buNone/>
              <a:defRPr sz="1275"/>
            </a:lvl4pPr>
            <a:lvl5pPr marL="2331720" indent="0">
              <a:buNone/>
              <a:defRPr sz="1275"/>
            </a:lvl5pPr>
            <a:lvl6pPr marL="2914650" indent="0">
              <a:buNone/>
              <a:defRPr sz="1275"/>
            </a:lvl6pPr>
            <a:lvl7pPr marL="3497580" indent="0">
              <a:buNone/>
              <a:defRPr sz="1275"/>
            </a:lvl7pPr>
            <a:lvl8pPr marL="4080510" indent="0">
              <a:buNone/>
              <a:defRPr sz="1275"/>
            </a:lvl8pPr>
            <a:lvl9pPr marL="4663440" indent="0">
              <a:buNone/>
              <a:defRPr sz="1275"/>
            </a:lvl9pPr>
          </a:lstStyle>
          <a:p>
            <a:pPr lvl="0"/>
            <a:r>
              <a:rPr lang="en-US"/>
              <a:t>Click to edit Master text styles</a:t>
            </a:r>
          </a:p>
        </p:txBody>
      </p:sp>
      <p:sp>
        <p:nvSpPr>
          <p:cNvPr id="5" name="Date Placeholder 4">
            <a:extLst>
              <a:ext uri="{FF2B5EF4-FFF2-40B4-BE49-F238E27FC236}">
                <a16:creationId xmlns:a16="http://schemas.microsoft.com/office/drawing/2014/main" id="{2106579F-83B4-451A-A86E-F52CC5EE15C9}"/>
              </a:ext>
            </a:extLst>
          </p:cNvPr>
          <p:cNvSpPr>
            <a:spLocks noGrp="1"/>
          </p:cNvSpPr>
          <p:nvPr>
            <p:ph type="dt" sz="half" idx="10"/>
          </p:nvPr>
        </p:nvSpPr>
        <p:spPr/>
        <p:txBody>
          <a:bodyPr/>
          <a:lstStyle/>
          <a:p>
            <a:fld id="{8312A917-8E03-416E-A26A-A554E21D4C77}" type="datetimeFigureOut">
              <a:rPr lang="en-US" smtClean="0"/>
              <a:t>12/11/2024</a:t>
            </a:fld>
            <a:endParaRPr lang="en-US"/>
          </a:p>
        </p:txBody>
      </p:sp>
      <p:sp>
        <p:nvSpPr>
          <p:cNvPr id="6" name="Footer Placeholder 5">
            <a:extLst>
              <a:ext uri="{FF2B5EF4-FFF2-40B4-BE49-F238E27FC236}">
                <a16:creationId xmlns:a16="http://schemas.microsoft.com/office/drawing/2014/main" id="{7AE743D2-E97A-4FD0-BD2E-1BB70CF3A4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D62DC7-924A-4B91-916D-7C704EFBDBC1}"/>
              </a:ext>
            </a:extLst>
          </p:cNvPr>
          <p:cNvSpPr>
            <a:spLocks noGrp="1"/>
          </p:cNvSpPr>
          <p:nvPr>
            <p:ph type="sldNum" sz="quarter" idx="12"/>
          </p:nvPr>
        </p:nvSpPr>
        <p:spPr/>
        <p:txBody>
          <a:bodyPr/>
          <a:lstStyle/>
          <a:p>
            <a:fld id="{EEBAEE11-0D3F-4041-AD48-F4B2BF58B484}" type="slidenum">
              <a:rPr lang="en-US" smtClean="0"/>
              <a:t>‹#›</a:t>
            </a:fld>
            <a:endParaRPr lang="en-US"/>
          </a:p>
        </p:txBody>
      </p:sp>
    </p:spTree>
    <p:extLst>
      <p:ext uri="{BB962C8B-B14F-4D97-AF65-F5344CB8AC3E}">
        <p14:creationId xmlns:p14="http://schemas.microsoft.com/office/powerpoint/2010/main" val="26795985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A8553-922F-46E3-A777-28D9E72086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4DE906-5149-4E45-82D8-73A25A2421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0C4632-92AE-4EAA-BE85-312E195AC83B}"/>
              </a:ext>
            </a:extLst>
          </p:cNvPr>
          <p:cNvSpPr>
            <a:spLocks noGrp="1"/>
          </p:cNvSpPr>
          <p:nvPr>
            <p:ph type="dt" sz="half" idx="10"/>
          </p:nvPr>
        </p:nvSpPr>
        <p:spPr/>
        <p:txBody>
          <a:bodyPr/>
          <a:lstStyle/>
          <a:p>
            <a:fld id="{8312A917-8E03-416E-A26A-A554E21D4C77}" type="datetimeFigureOut">
              <a:rPr lang="en-US" smtClean="0"/>
              <a:t>12/11/2024</a:t>
            </a:fld>
            <a:endParaRPr lang="en-US"/>
          </a:p>
        </p:txBody>
      </p:sp>
      <p:sp>
        <p:nvSpPr>
          <p:cNvPr id="5" name="Footer Placeholder 4">
            <a:extLst>
              <a:ext uri="{FF2B5EF4-FFF2-40B4-BE49-F238E27FC236}">
                <a16:creationId xmlns:a16="http://schemas.microsoft.com/office/drawing/2014/main" id="{92C26EB6-728B-4FCB-9740-20BA26E8E5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C80B0C-2153-4379-9D21-77D58496DCED}"/>
              </a:ext>
            </a:extLst>
          </p:cNvPr>
          <p:cNvSpPr>
            <a:spLocks noGrp="1"/>
          </p:cNvSpPr>
          <p:nvPr>
            <p:ph type="sldNum" sz="quarter" idx="12"/>
          </p:nvPr>
        </p:nvSpPr>
        <p:spPr/>
        <p:txBody>
          <a:bodyPr/>
          <a:lstStyle/>
          <a:p>
            <a:fld id="{EEBAEE11-0D3F-4041-AD48-F4B2BF58B484}" type="slidenum">
              <a:rPr lang="en-US" smtClean="0"/>
              <a:t>‹#›</a:t>
            </a:fld>
            <a:endParaRPr lang="en-US"/>
          </a:p>
        </p:txBody>
      </p:sp>
    </p:spTree>
    <p:extLst>
      <p:ext uri="{BB962C8B-B14F-4D97-AF65-F5344CB8AC3E}">
        <p14:creationId xmlns:p14="http://schemas.microsoft.com/office/powerpoint/2010/main" val="4666101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778162-BE17-4CC0-BEE4-3E55E346FD8A}"/>
              </a:ext>
            </a:extLst>
          </p:cNvPr>
          <p:cNvSpPr>
            <a:spLocks noGrp="1"/>
          </p:cNvSpPr>
          <p:nvPr>
            <p:ph type="title" orient="vert"/>
          </p:nvPr>
        </p:nvSpPr>
        <p:spPr>
          <a:xfrm>
            <a:off x="11124247" y="535517"/>
            <a:ext cx="3351848" cy="852402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BB3DA4-8797-45E2-88AF-A20FA35449C8}"/>
              </a:ext>
            </a:extLst>
          </p:cNvPr>
          <p:cNvSpPr>
            <a:spLocks noGrp="1"/>
          </p:cNvSpPr>
          <p:nvPr>
            <p:ph type="body" orient="vert" idx="1"/>
          </p:nvPr>
        </p:nvSpPr>
        <p:spPr>
          <a:xfrm>
            <a:off x="1068705" y="535517"/>
            <a:ext cx="9861233"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C5640-6029-4A3B-B783-C99D7F7B1546}"/>
              </a:ext>
            </a:extLst>
          </p:cNvPr>
          <p:cNvSpPr>
            <a:spLocks noGrp="1"/>
          </p:cNvSpPr>
          <p:nvPr>
            <p:ph type="dt" sz="half" idx="10"/>
          </p:nvPr>
        </p:nvSpPr>
        <p:spPr/>
        <p:txBody>
          <a:bodyPr/>
          <a:lstStyle/>
          <a:p>
            <a:fld id="{8312A917-8E03-416E-A26A-A554E21D4C77}" type="datetimeFigureOut">
              <a:rPr lang="en-US" smtClean="0"/>
              <a:t>12/11/2024</a:t>
            </a:fld>
            <a:endParaRPr lang="en-US"/>
          </a:p>
        </p:txBody>
      </p:sp>
      <p:sp>
        <p:nvSpPr>
          <p:cNvPr id="5" name="Footer Placeholder 4">
            <a:extLst>
              <a:ext uri="{FF2B5EF4-FFF2-40B4-BE49-F238E27FC236}">
                <a16:creationId xmlns:a16="http://schemas.microsoft.com/office/drawing/2014/main" id="{08973878-7295-47F8-BBF0-B25C9A7026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E21465-1C06-4443-A94A-427AC1204F48}"/>
              </a:ext>
            </a:extLst>
          </p:cNvPr>
          <p:cNvSpPr>
            <a:spLocks noGrp="1"/>
          </p:cNvSpPr>
          <p:nvPr>
            <p:ph type="sldNum" sz="quarter" idx="12"/>
          </p:nvPr>
        </p:nvSpPr>
        <p:spPr/>
        <p:txBody>
          <a:bodyPr/>
          <a:lstStyle/>
          <a:p>
            <a:fld id="{EEBAEE11-0D3F-4041-AD48-F4B2BF58B484}" type="slidenum">
              <a:rPr lang="en-US" smtClean="0"/>
              <a:t>‹#›</a:t>
            </a:fld>
            <a:endParaRPr lang="en-US"/>
          </a:p>
        </p:txBody>
      </p:sp>
    </p:spTree>
    <p:extLst>
      <p:ext uri="{BB962C8B-B14F-4D97-AF65-F5344CB8AC3E}">
        <p14:creationId xmlns:p14="http://schemas.microsoft.com/office/powerpoint/2010/main" val="7757276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3ED81-5FB7-EE4E-38E9-FD7D93CF447A}"/>
              </a:ext>
            </a:extLst>
          </p:cNvPr>
          <p:cNvSpPr>
            <a:spLocks noGrp="1"/>
          </p:cNvSpPr>
          <p:nvPr>
            <p:ph type="ctrTitle"/>
          </p:nvPr>
        </p:nvSpPr>
        <p:spPr>
          <a:xfrm>
            <a:off x="1943100" y="1646133"/>
            <a:ext cx="11658600" cy="3501813"/>
          </a:xfrm>
        </p:spPr>
        <p:txBody>
          <a:bodyPr anchor="b"/>
          <a:lstStyle>
            <a:lvl1pPr algn="ctr">
              <a:defRPr sz="7650"/>
            </a:lvl1pPr>
          </a:lstStyle>
          <a:p>
            <a:r>
              <a:rPr lang="en-US"/>
              <a:t>Click to edit Master title style</a:t>
            </a:r>
          </a:p>
        </p:txBody>
      </p:sp>
      <p:sp>
        <p:nvSpPr>
          <p:cNvPr id="3" name="Subtitle 2">
            <a:extLst>
              <a:ext uri="{FF2B5EF4-FFF2-40B4-BE49-F238E27FC236}">
                <a16:creationId xmlns:a16="http://schemas.microsoft.com/office/drawing/2014/main" id="{6299D3B4-9122-46C3-1F90-06EC47DC2F66}"/>
              </a:ext>
            </a:extLst>
          </p:cNvPr>
          <p:cNvSpPr>
            <a:spLocks noGrp="1"/>
          </p:cNvSpPr>
          <p:nvPr>
            <p:ph type="subTitle" idx="1"/>
          </p:nvPr>
        </p:nvSpPr>
        <p:spPr>
          <a:xfrm>
            <a:off x="1943100" y="5282989"/>
            <a:ext cx="11658600" cy="2428451"/>
          </a:xfrm>
        </p:spPr>
        <p:txBody>
          <a:bodyPr/>
          <a:lstStyle>
            <a:lvl1pPr marL="0" indent="0" algn="ctr">
              <a:buNone/>
              <a:defRPr sz="3060"/>
            </a:lvl1pPr>
            <a:lvl2pPr marL="582930" indent="0" algn="ctr">
              <a:buNone/>
              <a:defRPr sz="2550"/>
            </a:lvl2pPr>
            <a:lvl3pPr marL="1165860" indent="0" algn="ctr">
              <a:buNone/>
              <a:defRPr sz="2295"/>
            </a:lvl3pPr>
            <a:lvl4pPr marL="1748790" indent="0" algn="ctr">
              <a:buNone/>
              <a:defRPr sz="2040"/>
            </a:lvl4pPr>
            <a:lvl5pPr marL="2331720" indent="0" algn="ctr">
              <a:buNone/>
              <a:defRPr sz="2040"/>
            </a:lvl5pPr>
            <a:lvl6pPr marL="2914650" indent="0" algn="ctr">
              <a:buNone/>
              <a:defRPr sz="2040"/>
            </a:lvl6pPr>
            <a:lvl7pPr marL="3497580" indent="0" algn="ctr">
              <a:buNone/>
              <a:defRPr sz="2040"/>
            </a:lvl7pPr>
            <a:lvl8pPr marL="4080510" indent="0" algn="ctr">
              <a:buNone/>
              <a:defRPr sz="2040"/>
            </a:lvl8pPr>
            <a:lvl9pPr marL="4663440" indent="0" algn="ctr">
              <a:buNone/>
              <a:defRPr sz="2040"/>
            </a:lvl9pPr>
          </a:lstStyle>
          <a:p>
            <a:r>
              <a:rPr lang="en-US"/>
              <a:t>Click to edit Master subtitle style</a:t>
            </a:r>
          </a:p>
        </p:txBody>
      </p:sp>
      <p:sp>
        <p:nvSpPr>
          <p:cNvPr id="4" name="Date Placeholder 3">
            <a:extLst>
              <a:ext uri="{FF2B5EF4-FFF2-40B4-BE49-F238E27FC236}">
                <a16:creationId xmlns:a16="http://schemas.microsoft.com/office/drawing/2014/main" id="{8394CCA0-678F-112B-7DF6-DF1C3CB833C4}"/>
              </a:ext>
            </a:extLst>
          </p:cNvPr>
          <p:cNvSpPr>
            <a:spLocks noGrp="1"/>
          </p:cNvSpPr>
          <p:nvPr>
            <p:ph type="dt" sz="half" idx="10"/>
          </p:nvPr>
        </p:nvSpPr>
        <p:spPr/>
        <p:txBody>
          <a:bodyPr/>
          <a:lstStyle/>
          <a:p>
            <a:fld id="{DB20191A-2267-4B3E-A761-8145F677FE61}" type="datetimeFigureOut">
              <a:rPr lang="en-US" smtClean="0"/>
              <a:t>12/11/2024</a:t>
            </a:fld>
            <a:endParaRPr lang="en-US"/>
          </a:p>
        </p:txBody>
      </p:sp>
      <p:sp>
        <p:nvSpPr>
          <p:cNvPr id="5" name="Footer Placeholder 4">
            <a:extLst>
              <a:ext uri="{FF2B5EF4-FFF2-40B4-BE49-F238E27FC236}">
                <a16:creationId xmlns:a16="http://schemas.microsoft.com/office/drawing/2014/main" id="{FAE4B2BD-0376-B39B-77AB-1EEE2C760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B165C2-2E22-8732-0980-8449A3418D51}"/>
              </a:ext>
            </a:extLst>
          </p:cNvPr>
          <p:cNvSpPr>
            <a:spLocks noGrp="1"/>
          </p:cNvSpPr>
          <p:nvPr>
            <p:ph type="sldNum" sz="quarter" idx="12"/>
          </p:nvPr>
        </p:nvSpPr>
        <p:spPr/>
        <p:txBody>
          <a:bodyPr/>
          <a:lstStyle/>
          <a:p>
            <a:fld id="{EEB536E4-E880-4E98-BB27-85599CA398E1}" type="slidenum">
              <a:rPr lang="en-US" smtClean="0"/>
              <a:t>‹#›</a:t>
            </a:fld>
            <a:endParaRPr lang="en-US"/>
          </a:p>
        </p:txBody>
      </p:sp>
    </p:spTree>
    <p:extLst>
      <p:ext uri="{BB962C8B-B14F-4D97-AF65-F5344CB8AC3E}">
        <p14:creationId xmlns:p14="http://schemas.microsoft.com/office/powerpoint/2010/main" val="278146131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DE0EB-77B5-0482-9744-848A6B4538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9A2843-34D6-C776-DD3B-0A65F99032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60E7CA-E9BA-7932-5BA7-18DBC4698633}"/>
              </a:ext>
            </a:extLst>
          </p:cNvPr>
          <p:cNvSpPr>
            <a:spLocks noGrp="1"/>
          </p:cNvSpPr>
          <p:nvPr>
            <p:ph type="dt" sz="half" idx="10"/>
          </p:nvPr>
        </p:nvSpPr>
        <p:spPr/>
        <p:txBody>
          <a:bodyPr/>
          <a:lstStyle/>
          <a:p>
            <a:fld id="{DB20191A-2267-4B3E-A761-8145F677FE61}" type="datetimeFigureOut">
              <a:rPr lang="en-US" smtClean="0"/>
              <a:t>12/11/2024</a:t>
            </a:fld>
            <a:endParaRPr lang="en-US"/>
          </a:p>
        </p:txBody>
      </p:sp>
      <p:sp>
        <p:nvSpPr>
          <p:cNvPr id="5" name="Footer Placeholder 4">
            <a:extLst>
              <a:ext uri="{FF2B5EF4-FFF2-40B4-BE49-F238E27FC236}">
                <a16:creationId xmlns:a16="http://schemas.microsoft.com/office/drawing/2014/main" id="{3ECC56FE-1416-2356-0CCB-3117CF2A55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150A0A-612F-213B-66B0-F472305B632E}"/>
              </a:ext>
            </a:extLst>
          </p:cNvPr>
          <p:cNvSpPr>
            <a:spLocks noGrp="1"/>
          </p:cNvSpPr>
          <p:nvPr>
            <p:ph type="sldNum" sz="quarter" idx="12"/>
          </p:nvPr>
        </p:nvSpPr>
        <p:spPr/>
        <p:txBody>
          <a:bodyPr/>
          <a:lstStyle/>
          <a:p>
            <a:fld id="{EEB536E4-E880-4E98-BB27-85599CA398E1}" type="slidenum">
              <a:rPr lang="en-US" smtClean="0"/>
              <a:t>‹#›</a:t>
            </a:fld>
            <a:endParaRPr lang="en-US"/>
          </a:p>
        </p:txBody>
      </p:sp>
    </p:spTree>
    <p:extLst>
      <p:ext uri="{BB962C8B-B14F-4D97-AF65-F5344CB8AC3E}">
        <p14:creationId xmlns:p14="http://schemas.microsoft.com/office/powerpoint/2010/main" val="20984151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29167-09D1-DD9E-7037-5E09CDC64AF5}"/>
              </a:ext>
            </a:extLst>
          </p:cNvPr>
          <p:cNvSpPr>
            <a:spLocks noGrp="1"/>
          </p:cNvSpPr>
          <p:nvPr>
            <p:ph type="title"/>
          </p:nvPr>
        </p:nvSpPr>
        <p:spPr>
          <a:xfrm>
            <a:off x="1060609" y="2507617"/>
            <a:ext cx="13407390" cy="4184014"/>
          </a:xfrm>
        </p:spPr>
        <p:txBody>
          <a:bodyPr anchor="b"/>
          <a:lstStyle>
            <a:lvl1pPr>
              <a:defRPr sz="7650"/>
            </a:lvl1pPr>
          </a:lstStyle>
          <a:p>
            <a:r>
              <a:rPr lang="en-US"/>
              <a:t>Click to edit Master title style</a:t>
            </a:r>
          </a:p>
        </p:txBody>
      </p:sp>
      <p:sp>
        <p:nvSpPr>
          <p:cNvPr id="3" name="Text Placeholder 2">
            <a:extLst>
              <a:ext uri="{FF2B5EF4-FFF2-40B4-BE49-F238E27FC236}">
                <a16:creationId xmlns:a16="http://schemas.microsoft.com/office/drawing/2014/main" id="{7E8AF1ED-CA40-8566-7C0C-AD0E5DAA393A}"/>
              </a:ext>
            </a:extLst>
          </p:cNvPr>
          <p:cNvSpPr>
            <a:spLocks noGrp="1"/>
          </p:cNvSpPr>
          <p:nvPr>
            <p:ph type="body" idx="1"/>
          </p:nvPr>
        </p:nvSpPr>
        <p:spPr>
          <a:xfrm>
            <a:off x="1060609" y="6731213"/>
            <a:ext cx="13407390" cy="2200274"/>
          </a:xfrm>
        </p:spPr>
        <p:txBody>
          <a:bodyPr/>
          <a:lstStyle>
            <a:lvl1pPr marL="0" indent="0">
              <a:buNone/>
              <a:defRPr sz="3060">
                <a:solidFill>
                  <a:schemeClr val="tx1">
                    <a:tint val="75000"/>
                  </a:schemeClr>
                </a:solidFill>
              </a:defRPr>
            </a:lvl1pPr>
            <a:lvl2pPr marL="582930" indent="0">
              <a:buNone/>
              <a:defRPr sz="2550">
                <a:solidFill>
                  <a:schemeClr val="tx1">
                    <a:tint val="75000"/>
                  </a:schemeClr>
                </a:solidFill>
              </a:defRPr>
            </a:lvl2pPr>
            <a:lvl3pPr marL="1165860" indent="0">
              <a:buNone/>
              <a:defRPr sz="2295">
                <a:solidFill>
                  <a:schemeClr val="tx1">
                    <a:tint val="75000"/>
                  </a:schemeClr>
                </a:solidFill>
              </a:defRPr>
            </a:lvl3pPr>
            <a:lvl4pPr marL="1748790" indent="0">
              <a:buNone/>
              <a:defRPr sz="2040">
                <a:solidFill>
                  <a:schemeClr val="tx1">
                    <a:tint val="75000"/>
                  </a:schemeClr>
                </a:solidFill>
              </a:defRPr>
            </a:lvl4pPr>
            <a:lvl5pPr marL="2331720" indent="0">
              <a:buNone/>
              <a:defRPr sz="2040">
                <a:solidFill>
                  <a:schemeClr val="tx1">
                    <a:tint val="75000"/>
                  </a:schemeClr>
                </a:solidFill>
              </a:defRPr>
            </a:lvl5pPr>
            <a:lvl6pPr marL="2914650" indent="0">
              <a:buNone/>
              <a:defRPr sz="2040">
                <a:solidFill>
                  <a:schemeClr val="tx1">
                    <a:tint val="75000"/>
                  </a:schemeClr>
                </a:solidFill>
              </a:defRPr>
            </a:lvl6pPr>
            <a:lvl7pPr marL="3497580" indent="0">
              <a:buNone/>
              <a:defRPr sz="2040">
                <a:solidFill>
                  <a:schemeClr val="tx1">
                    <a:tint val="75000"/>
                  </a:schemeClr>
                </a:solidFill>
              </a:defRPr>
            </a:lvl7pPr>
            <a:lvl8pPr marL="4080510" indent="0">
              <a:buNone/>
              <a:defRPr sz="2040">
                <a:solidFill>
                  <a:schemeClr val="tx1">
                    <a:tint val="75000"/>
                  </a:schemeClr>
                </a:solidFill>
              </a:defRPr>
            </a:lvl8pPr>
            <a:lvl9pPr marL="4663440" indent="0">
              <a:buNone/>
              <a:defRPr sz="204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2572B7-0D8A-3109-103E-54BE5BDBF370}"/>
              </a:ext>
            </a:extLst>
          </p:cNvPr>
          <p:cNvSpPr>
            <a:spLocks noGrp="1"/>
          </p:cNvSpPr>
          <p:nvPr>
            <p:ph type="dt" sz="half" idx="10"/>
          </p:nvPr>
        </p:nvSpPr>
        <p:spPr/>
        <p:txBody>
          <a:bodyPr/>
          <a:lstStyle/>
          <a:p>
            <a:fld id="{DB20191A-2267-4B3E-A761-8145F677FE61}" type="datetimeFigureOut">
              <a:rPr lang="en-US" smtClean="0"/>
              <a:t>12/11/2024</a:t>
            </a:fld>
            <a:endParaRPr lang="en-US"/>
          </a:p>
        </p:txBody>
      </p:sp>
      <p:sp>
        <p:nvSpPr>
          <p:cNvPr id="5" name="Footer Placeholder 4">
            <a:extLst>
              <a:ext uri="{FF2B5EF4-FFF2-40B4-BE49-F238E27FC236}">
                <a16:creationId xmlns:a16="http://schemas.microsoft.com/office/drawing/2014/main" id="{B012C8D2-D91A-DFB2-CDAD-9A315872B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B0DD17-3C86-A991-500B-83AD2B5E3636}"/>
              </a:ext>
            </a:extLst>
          </p:cNvPr>
          <p:cNvSpPr>
            <a:spLocks noGrp="1"/>
          </p:cNvSpPr>
          <p:nvPr>
            <p:ph type="sldNum" sz="quarter" idx="12"/>
          </p:nvPr>
        </p:nvSpPr>
        <p:spPr/>
        <p:txBody>
          <a:bodyPr/>
          <a:lstStyle/>
          <a:p>
            <a:fld id="{EEB536E4-E880-4E98-BB27-85599CA398E1}" type="slidenum">
              <a:rPr lang="en-US" smtClean="0"/>
              <a:t>‹#›</a:t>
            </a:fld>
            <a:endParaRPr lang="en-US"/>
          </a:p>
        </p:txBody>
      </p:sp>
    </p:spTree>
    <p:extLst>
      <p:ext uri="{BB962C8B-B14F-4D97-AF65-F5344CB8AC3E}">
        <p14:creationId xmlns:p14="http://schemas.microsoft.com/office/powerpoint/2010/main" val="26476473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C0595-AD30-6428-328B-80F7899004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D92A26-BD88-FAD6-9183-14BEA04EAC97}"/>
              </a:ext>
            </a:extLst>
          </p:cNvPr>
          <p:cNvSpPr>
            <a:spLocks noGrp="1"/>
          </p:cNvSpPr>
          <p:nvPr>
            <p:ph sz="half" idx="1"/>
          </p:nvPr>
        </p:nvSpPr>
        <p:spPr>
          <a:xfrm>
            <a:off x="1068705" y="2677584"/>
            <a:ext cx="660654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F8C2C0-A34B-EA8F-E822-DFE2EB01E107}"/>
              </a:ext>
            </a:extLst>
          </p:cNvPr>
          <p:cNvSpPr>
            <a:spLocks noGrp="1"/>
          </p:cNvSpPr>
          <p:nvPr>
            <p:ph sz="half" idx="2"/>
          </p:nvPr>
        </p:nvSpPr>
        <p:spPr>
          <a:xfrm>
            <a:off x="7869555" y="2677584"/>
            <a:ext cx="660654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EA9542-C9AB-97BA-D71D-24CCAA5B4E23}"/>
              </a:ext>
            </a:extLst>
          </p:cNvPr>
          <p:cNvSpPr>
            <a:spLocks noGrp="1"/>
          </p:cNvSpPr>
          <p:nvPr>
            <p:ph type="dt" sz="half" idx="10"/>
          </p:nvPr>
        </p:nvSpPr>
        <p:spPr/>
        <p:txBody>
          <a:bodyPr/>
          <a:lstStyle/>
          <a:p>
            <a:fld id="{DB20191A-2267-4B3E-A761-8145F677FE61}" type="datetimeFigureOut">
              <a:rPr lang="en-US" smtClean="0"/>
              <a:t>12/11/2024</a:t>
            </a:fld>
            <a:endParaRPr lang="en-US"/>
          </a:p>
        </p:txBody>
      </p:sp>
      <p:sp>
        <p:nvSpPr>
          <p:cNvPr id="6" name="Footer Placeholder 5">
            <a:extLst>
              <a:ext uri="{FF2B5EF4-FFF2-40B4-BE49-F238E27FC236}">
                <a16:creationId xmlns:a16="http://schemas.microsoft.com/office/drawing/2014/main" id="{85C22C98-8F04-326C-5E80-7E5626BEEC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30B1D8-019D-7D20-27B4-D79E1E3F73B1}"/>
              </a:ext>
            </a:extLst>
          </p:cNvPr>
          <p:cNvSpPr>
            <a:spLocks noGrp="1"/>
          </p:cNvSpPr>
          <p:nvPr>
            <p:ph type="sldNum" sz="quarter" idx="12"/>
          </p:nvPr>
        </p:nvSpPr>
        <p:spPr/>
        <p:txBody>
          <a:bodyPr/>
          <a:lstStyle/>
          <a:p>
            <a:fld id="{EEB536E4-E880-4E98-BB27-85599CA398E1}" type="slidenum">
              <a:rPr lang="en-US" smtClean="0"/>
              <a:t>‹#›</a:t>
            </a:fld>
            <a:endParaRPr lang="en-US"/>
          </a:p>
        </p:txBody>
      </p:sp>
    </p:spTree>
    <p:extLst>
      <p:ext uri="{BB962C8B-B14F-4D97-AF65-F5344CB8AC3E}">
        <p14:creationId xmlns:p14="http://schemas.microsoft.com/office/powerpoint/2010/main" val="210003289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022BC-8272-9BF5-5B84-61F8C35963C1}"/>
              </a:ext>
            </a:extLst>
          </p:cNvPr>
          <p:cNvSpPr>
            <a:spLocks noGrp="1"/>
          </p:cNvSpPr>
          <p:nvPr>
            <p:ph type="title"/>
          </p:nvPr>
        </p:nvSpPr>
        <p:spPr>
          <a:xfrm>
            <a:off x="1070730" y="535517"/>
            <a:ext cx="13407390" cy="19441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678D83-EA10-5C44-8826-FB7EF744CA73}"/>
              </a:ext>
            </a:extLst>
          </p:cNvPr>
          <p:cNvSpPr>
            <a:spLocks noGrp="1"/>
          </p:cNvSpPr>
          <p:nvPr>
            <p:ph type="body" idx="1"/>
          </p:nvPr>
        </p:nvSpPr>
        <p:spPr>
          <a:xfrm>
            <a:off x="1070731" y="2465706"/>
            <a:ext cx="6576178" cy="1208404"/>
          </a:xfrm>
        </p:spPr>
        <p:txBody>
          <a:bodyPr anchor="b"/>
          <a:lstStyle>
            <a:lvl1pPr marL="0" indent="0">
              <a:buNone/>
              <a:defRPr sz="3060" b="1"/>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Click to edit Master text styles</a:t>
            </a:r>
          </a:p>
        </p:txBody>
      </p:sp>
      <p:sp>
        <p:nvSpPr>
          <p:cNvPr id="4" name="Content Placeholder 3">
            <a:extLst>
              <a:ext uri="{FF2B5EF4-FFF2-40B4-BE49-F238E27FC236}">
                <a16:creationId xmlns:a16="http://schemas.microsoft.com/office/drawing/2014/main" id="{911A25DE-DF67-56B4-7C20-6760232E2B4E}"/>
              </a:ext>
            </a:extLst>
          </p:cNvPr>
          <p:cNvSpPr>
            <a:spLocks noGrp="1"/>
          </p:cNvSpPr>
          <p:nvPr>
            <p:ph sz="half" idx="2"/>
          </p:nvPr>
        </p:nvSpPr>
        <p:spPr>
          <a:xfrm>
            <a:off x="1070731" y="3674110"/>
            <a:ext cx="6576178"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6F5C5F-673D-8266-B826-7D7E5252484D}"/>
              </a:ext>
            </a:extLst>
          </p:cNvPr>
          <p:cNvSpPr>
            <a:spLocks noGrp="1"/>
          </p:cNvSpPr>
          <p:nvPr>
            <p:ph type="body" sz="quarter" idx="3"/>
          </p:nvPr>
        </p:nvSpPr>
        <p:spPr>
          <a:xfrm>
            <a:off x="7869555" y="2465706"/>
            <a:ext cx="6608565" cy="1208404"/>
          </a:xfrm>
        </p:spPr>
        <p:txBody>
          <a:bodyPr anchor="b"/>
          <a:lstStyle>
            <a:lvl1pPr marL="0" indent="0">
              <a:buNone/>
              <a:defRPr sz="3060" b="1"/>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Click to edit Master text styles</a:t>
            </a:r>
          </a:p>
        </p:txBody>
      </p:sp>
      <p:sp>
        <p:nvSpPr>
          <p:cNvPr id="6" name="Content Placeholder 5">
            <a:extLst>
              <a:ext uri="{FF2B5EF4-FFF2-40B4-BE49-F238E27FC236}">
                <a16:creationId xmlns:a16="http://schemas.microsoft.com/office/drawing/2014/main" id="{A03F3385-DCFD-45FE-1D22-FDFECAFC88F5}"/>
              </a:ext>
            </a:extLst>
          </p:cNvPr>
          <p:cNvSpPr>
            <a:spLocks noGrp="1"/>
          </p:cNvSpPr>
          <p:nvPr>
            <p:ph sz="quarter" idx="4"/>
          </p:nvPr>
        </p:nvSpPr>
        <p:spPr>
          <a:xfrm>
            <a:off x="7869555" y="3674110"/>
            <a:ext cx="6608565"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EC161E-189B-CA68-9B44-F1FF3A71A621}"/>
              </a:ext>
            </a:extLst>
          </p:cNvPr>
          <p:cNvSpPr>
            <a:spLocks noGrp="1"/>
          </p:cNvSpPr>
          <p:nvPr>
            <p:ph type="dt" sz="half" idx="10"/>
          </p:nvPr>
        </p:nvSpPr>
        <p:spPr/>
        <p:txBody>
          <a:bodyPr/>
          <a:lstStyle/>
          <a:p>
            <a:fld id="{DB20191A-2267-4B3E-A761-8145F677FE61}" type="datetimeFigureOut">
              <a:rPr lang="en-US" smtClean="0"/>
              <a:t>12/11/2024</a:t>
            </a:fld>
            <a:endParaRPr lang="en-US"/>
          </a:p>
        </p:txBody>
      </p:sp>
      <p:sp>
        <p:nvSpPr>
          <p:cNvPr id="8" name="Footer Placeholder 7">
            <a:extLst>
              <a:ext uri="{FF2B5EF4-FFF2-40B4-BE49-F238E27FC236}">
                <a16:creationId xmlns:a16="http://schemas.microsoft.com/office/drawing/2014/main" id="{F885F539-E2CB-53E2-CA7E-E065915B71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12399A-7A18-6A6D-EB97-A978195FB2D1}"/>
              </a:ext>
            </a:extLst>
          </p:cNvPr>
          <p:cNvSpPr>
            <a:spLocks noGrp="1"/>
          </p:cNvSpPr>
          <p:nvPr>
            <p:ph type="sldNum" sz="quarter" idx="12"/>
          </p:nvPr>
        </p:nvSpPr>
        <p:spPr/>
        <p:txBody>
          <a:bodyPr/>
          <a:lstStyle/>
          <a:p>
            <a:fld id="{EEB536E4-E880-4E98-BB27-85599CA398E1}" type="slidenum">
              <a:rPr lang="en-US" smtClean="0"/>
              <a:t>‹#›</a:t>
            </a:fld>
            <a:endParaRPr lang="en-US"/>
          </a:p>
        </p:txBody>
      </p:sp>
    </p:spTree>
    <p:extLst>
      <p:ext uri="{BB962C8B-B14F-4D97-AF65-F5344CB8AC3E}">
        <p14:creationId xmlns:p14="http://schemas.microsoft.com/office/powerpoint/2010/main" val="60052180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A757E-3B09-031C-6D6C-FB1FF65AAB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015316-AE7A-699C-24B9-EC33906EE476}"/>
              </a:ext>
            </a:extLst>
          </p:cNvPr>
          <p:cNvSpPr>
            <a:spLocks noGrp="1"/>
          </p:cNvSpPr>
          <p:nvPr>
            <p:ph type="dt" sz="half" idx="10"/>
          </p:nvPr>
        </p:nvSpPr>
        <p:spPr/>
        <p:txBody>
          <a:bodyPr/>
          <a:lstStyle/>
          <a:p>
            <a:fld id="{DB20191A-2267-4B3E-A761-8145F677FE61}" type="datetimeFigureOut">
              <a:rPr lang="en-US" smtClean="0"/>
              <a:t>12/11/2024</a:t>
            </a:fld>
            <a:endParaRPr lang="en-US"/>
          </a:p>
        </p:txBody>
      </p:sp>
      <p:sp>
        <p:nvSpPr>
          <p:cNvPr id="4" name="Footer Placeholder 3">
            <a:extLst>
              <a:ext uri="{FF2B5EF4-FFF2-40B4-BE49-F238E27FC236}">
                <a16:creationId xmlns:a16="http://schemas.microsoft.com/office/drawing/2014/main" id="{0FC0F795-EB61-DB04-557A-1B5248CC0C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7D285E-3019-311A-1B6C-CD6FFC027B13}"/>
              </a:ext>
            </a:extLst>
          </p:cNvPr>
          <p:cNvSpPr>
            <a:spLocks noGrp="1"/>
          </p:cNvSpPr>
          <p:nvPr>
            <p:ph type="sldNum" sz="quarter" idx="12"/>
          </p:nvPr>
        </p:nvSpPr>
        <p:spPr/>
        <p:txBody>
          <a:bodyPr/>
          <a:lstStyle/>
          <a:p>
            <a:fld id="{EEB536E4-E880-4E98-BB27-85599CA398E1}" type="slidenum">
              <a:rPr lang="en-US" smtClean="0"/>
              <a:t>‹#›</a:t>
            </a:fld>
            <a:endParaRPr lang="en-US"/>
          </a:p>
        </p:txBody>
      </p:sp>
    </p:spTree>
    <p:extLst>
      <p:ext uri="{BB962C8B-B14F-4D97-AF65-F5344CB8AC3E}">
        <p14:creationId xmlns:p14="http://schemas.microsoft.com/office/powerpoint/2010/main" val="5726390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569E71-1D24-0218-E2B4-71AD0CC38CC2}"/>
              </a:ext>
            </a:extLst>
          </p:cNvPr>
          <p:cNvSpPr>
            <a:spLocks noGrp="1"/>
          </p:cNvSpPr>
          <p:nvPr>
            <p:ph type="dt" sz="half" idx="10"/>
          </p:nvPr>
        </p:nvSpPr>
        <p:spPr/>
        <p:txBody>
          <a:bodyPr/>
          <a:lstStyle/>
          <a:p>
            <a:fld id="{DB20191A-2267-4B3E-A761-8145F677FE61}" type="datetimeFigureOut">
              <a:rPr lang="en-US" smtClean="0"/>
              <a:t>12/11/2024</a:t>
            </a:fld>
            <a:endParaRPr lang="en-US"/>
          </a:p>
        </p:txBody>
      </p:sp>
      <p:sp>
        <p:nvSpPr>
          <p:cNvPr id="3" name="Footer Placeholder 2">
            <a:extLst>
              <a:ext uri="{FF2B5EF4-FFF2-40B4-BE49-F238E27FC236}">
                <a16:creationId xmlns:a16="http://schemas.microsoft.com/office/drawing/2014/main" id="{E4913487-FAE3-4996-7F85-DBC8E2B50B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EB5D43-2E67-065E-E118-557CDC384BF9}"/>
              </a:ext>
            </a:extLst>
          </p:cNvPr>
          <p:cNvSpPr>
            <a:spLocks noGrp="1"/>
          </p:cNvSpPr>
          <p:nvPr>
            <p:ph type="sldNum" sz="quarter" idx="12"/>
          </p:nvPr>
        </p:nvSpPr>
        <p:spPr/>
        <p:txBody>
          <a:bodyPr/>
          <a:lstStyle/>
          <a:p>
            <a:fld id="{EEB536E4-E880-4E98-BB27-85599CA398E1}" type="slidenum">
              <a:rPr lang="en-US" smtClean="0"/>
              <a:t>‹#›</a:t>
            </a:fld>
            <a:endParaRPr lang="en-US"/>
          </a:p>
        </p:txBody>
      </p:sp>
    </p:spTree>
    <p:extLst>
      <p:ext uri="{BB962C8B-B14F-4D97-AF65-F5344CB8AC3E}">
        <p14:creationId xmlns:p14="http://schemas.microsoft.com/office/powerpoint/2010/main" val="1626205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831657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8DBD-8EA8-EDCF-047C-6BA5E43C709F}"/>
              </a:ext>
            </a:extLst>
          </p:cNvPr>
          <p:cNvSpPr>
            <a:spLocks noGrp="1"/>
          </p:cNvSpPr>
          <p:nvPr>
            <p:ph type="title"/>
          </p:nvPr>
        </p:nvSpPr>
        <p:spPr>
          <a:xfrm>
            <a:off x="1070730" y="670560"/>
            <a:ext cx="5013602" cy="2346960"/>
          </a:xfrm>
        </p:spPr>
        <p:txBody>
          <a:bodyPr anchor="b"/>
          <a:lstStyle>
            <a:lvl1pPr>
              <a:defRPr sz="4080"/>
            </a:lvl1pPr>
          </a:lstStyle>
          <a:p>
            <a:r>
              <a:rPr lang="en-US"/>
              <a:t>Click to edit Master title style</a:t>
            </a:r>
          </a:p>
        </p:txBody>
      </p:sp>
      <p:sp>
        <p:nvSpPr>
          <p:cNvPr id="3" name="Content Placeholder 2">
            <a:extLst>
              <a:ext uri="{FF2B5EF4-FFF2-40B4-BE49-F238E27FC236}">
                <a16:creationId xmlns:a16="http://schemas.microsoft.com/office/drawing/2014/main" id="{AB14D1B7-973C-D62D-6555-0A0C4DF11B42}"/>
              </a:ext>
            </a:extLst>
          </p:cNvPr>
          <p:cNvSpPr>
            <a:spLocks noGrp="1"/>
          </p:cNvSpPr>
          <p:nvPr>
            <p:ph idx="1"/>
          </p:nvPr>
        </p:nvSpPr>
        <p:spPr>
          <a:xfrm>
            <a:off x="6608565" y="1448224"/>
            <a:ext cx="7869555" cy="7147983"/>
          </a:xfrm>
        </p:spPr>
        <p:txBody>
          <a:bodyPr/>
          <a:lstStyle>
            <a:lvl1pPr>
              <a:defRPr sz="4080"/>
            </a:lvl1pPr>
            <a:lvl2pPr>
              <a:defRPr sz="3570"/>
            </a:lvl2pPr>
            <a:lvl3pPr>
              <a:defRPr sz="3060"/>
            </a:lvl3pPr>
            <a:lvl4pPr>
              <a:defRPr sz="2550"/>
            </a:lvl4pPr>
            <a:lvl5pPr>
              <a:defRPr sz="2550"/>
            </a:lvl5pPr>
            <a:lvl6pPr>
              <a:defRPr sz="2550"/>
            </a:lvl6pPr>
            <a:lvl7pPr>
              <a:defRPr sz="2550"/>
            </a:lvl7pPr>
            <a:lvl8pPr>
              <a:defRPr sz="2550"/>
            </a:lvl8pPr>
            <a:lvl9pPr>
              <a:defRPr sz="25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9B6CF9-D040-8E13-B6E1-D338176EDF9F}"/>
              </a:ext>
            </a:extLst>
          </p:cNvPr>
          <p:cNvSpPr>
            <a:spLocks noGrp="1"/>
          </p:cNvSpPr>
          <p:nvPr>
            <p:ph type="body" sz="half" idx="2"/>
          </p:nvPr>
        </p:nvSpPr>
        <p:spPr>
          <a:xfrm>
            <a:off x="1070730" y="3017520"/>
            <a:ext cx="5013602" cy="5590329"/>
          </a:xfrm>
        </p:spPr>
        <p:txBody>
          <a:bodyPr/>
          <a:lstStyle>
            <a:lvl1pPr marL="0" indent="0">
              <a:buNone/>
              <a:defRPr sz="2040"/>
            </a:lvl1pPr>
            <a:lvl2pPr marL="582930" indent="0">
              <a:buNone/>
              <a:defRPr sz="1785"/>
            </a:lvl2pPr>
            <a:lvl3pPr marL="1165860" indent="0">
              <a:buNone/>
              <a:defRPr sz="1530"/>
            </a:lvl3pPr>
            <a:lvl4pPr marL="1748790" indent="0">
              <a:buNone/>
              <a:defRPr sz="1275"/>
            </a:lvl4pPr>
            <a:lvl5pPr marL="2331720" indent="0">
              <a:buNone/>
              <a:defRPr sz="1275"/>
            </a:lvl5pPr>
            <a:lvl6pPr marL="2914650" indent="0">
              <a:buNone/>
              <a:defRPr sz="1275"/>
            </a:lvl6pPr>
            <a:lvl7pPr marL="3497580" indent="0">
              <a:buNone/>
              <a:defRPr sz="1275"/>
            </a:lvl7pPr>
            <a:lvl8pPr marL="4080510" indent="0">
              <a:buNone/>
              <a:defRPr sz="1275"/>
            </a:lvl8pPr>
            <a:lvl9pPr marL="4663440" indent="0">
              <a:buNone/>
              <a:defRPr sz="1275"/>
            </a:lvl9pPr>
          </a:lstStyle>
          <a:p>
            <a:pPr lvl="0"/>
            <a:r>
              <a:rPr lang="en-US"/>
              <a:t>Click to edit Master text styles</a:t>
            </a:r>
          </a:p>
        </p:txBody>
      </p:sp>
      <p:sp>
        <p:nvSpPr>
          <p:cNvPr id="5" name="Date Placeholder 4">
            <a:extLst>
              <a:ext uri="{FF2B5EF4-FFF2-40B4-BE49-F238E27FC236}">
                <a16:creationId xmlns:a16="http://schemas.microsoft.com/office/drawing/2014/main" id="{4A2C0EAF-AD0C-FB5B-02F4-7BC877AE463D}"/>
              </a:ext>
            </a:extLst>
          </p:cNvPr>
          <p:cNvSpPr>
            <a:spLocks noGrp="1"/>
          </p:cNvSpPr>
          <p:nvPr>
            <p:ph type="dt" sz="half" idx="10"/>
          </p:nvPr>
        </p:nvSpPr>
        <p:spPr/>
        <p:txBody>
          <a:bodyPr/>
          <a:lstStyle/>
          <a:p>
            <a:fld id="{DB20191A-2267-4B3E-A761-8145F677FE61}" type="datetimeFigureOut">
              <a:rPr lang="en-US" smtClean="0"/>
              <a:t>12/11/2024</a:t>
            </a:fld>
            <a:endParaRPr lang="en-US"/>
          </a:p>
        </p:txBody>
      </p:sp>
      <p:sp>
        <p:nvSpPr>
          <p:cNvPr id="6" name="Footer Placeholder 5">
            <a:extLst>
              <a:ext uri="{FF2B5EF4-FFF2-40B4-BE49-F238E27FC236}">
                <a16:creationId xmlns:a16="http://schemas.microsoft.com/office/drawing/2014/main" id="{EEFE6C69-A2B2-5D3F-E908-9217031623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77BA5B-E213-E014-86D7-55C2B27BBA5C}"/>
              </a:ext>
            </a:extLst>
          </p:cNvPr>
          <p:cNvSpPr>
            <a:spLocks noGrp="1"/>
          </p:cNvSpPr>
          <p:nvPr>
            <p:ph type="sldNum" sz="quarter" idx="12"/>
          </p:nvPr>
        </p:nvSpPr>
        <p:spPr/>
        <p:txBody>
          <a:bodyPr/>
          <a:lstStyle/>
          <a:p>
            <a:fld id="{EEB536E4-E880-4E98-BB27-85599CA398E1}" type="slidenum">
              <a:rPr lang="en-US" smtClean="0"/>
              <a:t>‹#›</a:t>
            </a:fld>
            <a:endParaRPr lang="en-US"/>
          </a:p>
        </p:txBody>
      </p:sp>
    </p:spTree>
    <p:extLst>
      <p:ext uri="{BB962C8B-B14F-4D97-AF65-F5344CB8AC3E}">
        <p14:creationId xmlns:p14="http://schemas.microsoft.com/office/powerpoint/2010/main" val="30978213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1F843-1FC6-5A8A-85F1-ED33D5923F67}"/>
              </a:ext>
            </a:extLst>
          </p:cNvPr>
          <p:cNvSpPr>
            <a:spLocks noGrp="1"/>
          </p:cNvSpPr>
          <p:nvPr>
            <p:ph type="title"/>
          </p:nvPr>
        </p:nvSpPr>
        <p:spPr>
          <a:xfrm>
            <a:off x="1070730" y="670560"/>
            <a:ext cx="5013602" cy="2346960"/>
          </a:xfrm>
        </p:spPr>
        <p:txBody>
          <a:bodyPr anchor="b"/>
          <a:lstStyle>
            <a:lvl1pPr>
              <a:defRPr sz="4080"/>
            </a:lvl1pPr>
          </a:lstStyle>
          <a:p>
            <a:r>
              <a:rPr lang="en-US"/>
              <a:t>Click to edit Master title style</a:t>
            </a:r>
          </a:p>
        </p:txBody>
      </p:sp>
      <p:sp>
        <p:nvSpPr>
          <p:cNvPr id="3" name="Picture Placeholder 2">
            <a:extLst>
              <a:ext uri="{FF2B5EF4-FFF2-40B4-BE49-F238E27FC236}">
                <a16:creationId xmlns:a16="http://schemas.microsoft.com/office/drawing/2014/main" id="{0460E51F-225B-AACD-CE2A-E962EE514045}"/>
              </a:ext>
            </a:extLst>
          </p:cNvPr>
          <p:cNvSpPr>
            <a:spLocks noGrp="1"/>
          </p:cNvSpPr>
          <p:nvPr>
            <p:ph type="pic" idx="1"/>
          </p:nvPr>
        </p:nvSpPr>
        <p:spPr>
          <a:xfrm>
            <a:off x="6608565" y="1448224"/>
            <a:ext cx="7869555" cy="7147983"/>
          </a:xfrm>
        </p:spPr>
        <p:txBody>
          <a:bodyPr/>
          <a:lstStyle>
            <a:lvl1pPr marL="0" indent="0">
              <a:buNone/>
              <a:defRPr sz="4080"/>
            </a:lvl1pPr>
            <a:lvl2pPr marL="582930" indent="0">
              <a:buNone/>
              <a:defRPr sz="3570"/>
            </a:lvl2pPr>
            <a:lvl3pPr marL="1165860" indent="0">
              <a:buNone/>
              <a:defRPr sz="3060"/>
            </a:lvl3pPr>
            <a:lvl4pPr marL="1748790" indent="0">
              <a:buNone/>
              <a:defRPr sz="2550"/>
            </a:lvl4pPr>
            <a:lvl5pPr marL="2331720" indent="0">
              <a:buNone/>
              <a:defRPr sz="2550"/>
            </a:lvl5pPr>
            <a:lvl6pPr marL="2914650" indent="0">
              <a:buNone/>
              <a:defRPr sz="2550"/>
            </a:lvl6pPr>
            <a:lvl7pPr marL="3497580" indent="0">
              <a:buNone/>
              <a:defRPr sz="2550"/>
            </a:lvl7pPr>
            <a:lvl8pPr marL="4080510" indent="0">
              <a:buNone/>
              <a:defRPr sz="2550"/>
            </a:lvl8pPr>
            <a:lvl9pPr marL="4663440" indent="0">
              <a:buNone/>
              <a:defRPr sz="2550"/>
            </a:lvl9pPr>
          </a:lstStyle>
          <a:p>
            <a:endParaRPr lang="en-US"/>
          </a:p>
        </p:txBody>
      </p:sp>
      <p:sp>
        <p:nvSpPr>
          <p:cNvPr id="4" name="Text Placeholder 3">
            <a:extLst>
              <a:ext uri="{FF2B5EF4-FFF2-40B4-BE49-F238E27FC236}">
                <a16:creationId xmlns:a16="http://schemas.microsoft.com/office/drawing/2014/main" id="{80B530A9-4C93-8D2C-E1AB-373354DC80A6}"/>
              </a:ext>
            </a:extLst>
          </p:cNvPr>
          <p:cNvSpPr>
            <a:spLocks noGrp="1"/>
          </p:cNvSpPr>
          <p:nvPr>
            <p:ph type="body" sz="half" idx="2"/>
          </p:nvPr>
        </p:nvSpPr>
        <p:spPr>
          <a:xfrm>
            <a:off x="1070730" y="3017520"/>
            <a:ext cx="5013602" cy="5590329"/>
          </a:xfrm>
        </p:spPr>
        <p:txBody>
          <a:bodyPr/>
          <a:lstStyle>
            <a:lvl1pPr marL="0" indent="0">
              <a:buNone/>
              <a:defRPr sz="2040"/>
            </a:lvl1pPr>
            <a:lvl2pPr marL="582930" indent="0">
              <a:buNone/>
              <a:defRPr sz="1785"/>
            </a:lvl2pPr>
            <a:lvl3pPr marL="1165860" indent="0">
              <a:buNone/>
              <a:defRPr sz="1530"/>
            </a:lvl3pPr>
            <a:lvl4pPr marL="1748790" indent="0">
              <a:buNone/>
              <a:defRPr sz="1275"/>
            </a:lvl4pPr>
            <a:lvl5pPr marL="2331720" indent="0">
              <a:buNone/>
              <a:defRPr sz="1275"/>
            </a:lvl5pPr>
            <a:lvl6pPr marL="2914650" indent="0">
              <a:buNone/>
              <a:defRPr sz="1275"/>
            </a:lvl6pPr>
            <a:lvl7pPr marL="3497580" indent="0">
              <a:buNone/>
              <a:defRPr sz="1275"/>
            </a:lvl7pPr>
            <a:lvl8pPr marL="4080510" indent="0">
              <a:buNone/>
              <a:defRPr sz="1275"/>
            </a:lvl8pPr>
            <a:lvl9pPr marL="4663440" indent="0">
              <a:buNone/>
              <a:defRPr sz="1275"/>
            </a:lvl9pPr>
          </a:lstStyle>
          <a:p>
            <a:pPr lvl="0"/>
            <a:r>
              <a:rPr lang="en-US"/>
              <a:t>Click to edit Master text styles</a:t>
            </a:r>
          </a:p>
        </p:txBody>
      </p:sp>
      <p:sp>
        <p:nvSpPr>
          <p:cNvPr id="5" name="Date Placeholder 4">
            <a:extLst>
              <a:ext uri="{FF2B5EF4-FFF2-40B4-BE49-F238E27FC236}">
                <a16:creationId xmlns:a16="http://schemas.microsoft.com/office/drawing/2014/main" id="{6CA7D312-2054-1C02-81F3-B946CF921E3B}"/>
              </a:ext>
            </a:extLst>
          </p:cNvPr>
          <p:cNvSpPr>
            <a:spLocks noGrp="1"/>
          </p:cNvSpPr>
          <p:nvPr>
            <p:ph type="dt" sz="half" idx="10"/>
          </p:nvPr>
        </p:nvSpPr>
        <p:spPr/>
        <p:txBody>
          <a:bodyPr/>
          <a:lstStyle/>
          <a:p>
            <a:fld id="{DB20191A-2267-4B3E-A761-8145F677FE61}" type="datetimeFigureOut">
              <a:rPr lang="en-US" smtClean="0"/>
              <a:t>12/11/2024</a:t>
            </a:fld>
            <a:endParaRPr lang="en-US"/>
          </a:p>
        </p:txBody>
      </p:sp>
      <p:sp>
        <p:nvSpPr>
          <p:cNvPr id="6" name="Footer Placeholder 5">
            <a:extLst>
              <a:ext uri="{FF2B5EF4-FFF2-40B4-BE49-F238E27FC236}">
                <a16:creationId xmlns:a16="http://schemas.microsoft.com/office/drawing/2014/main" id="{22E0B18E-D419-43A6-67D9-BACA5E7670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B606DF-1B9B-DA55-6FA7-8047D6E183C7}"/>
              </a:ext>
            </a:extLst>
          </p:cNvPr>
          <p:cNvSpPr>
            <a:spLocks noGrp="1"/>
          </p:cNvSpPr>
          <p:nvPr>
            <p:ph type="sldNum" sz="quarter" idx="12"/>
          </p:nvPr>
        </p:nvSpPr>
        <p:spPr/>
        <p:txBody>
          <a:bodyPr/>
          <a:lstStyle/>
          <a:p>
            <a:fld id="{EEB536E4-E880-4E98-BB27-85599CA398E1}" type="slidenum">
              <a:rPr lang="en-US" smtClean="0"/>
              <a:t>‹#›</a:t>
            </a:fld>
            <a:endParaRPr lang="en-US"/>
          </a:p>
        </p:txBody>
      </p:sp>
    </p:spTree>
    <p:extLst>
      <p:ext uri="{BB962C8B-B14F-4D97-AF65-F5344CB8AC3E}">
        <p14:creationId xmlns:p14="http://schemas.microsoft.com/office/powerpoint/2010/main" val="119686739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75675-6199-95AA-9B4C-22F39129CA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7E6A73-CE36-1573-905F-9D5A957BE6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02EEA1-5A7A-FE61-30E9-B928E2EF65FC}"/>
              </a:ext>
            </a:extLst>
          </p:cNvPr>
          <p:cNvSpPr>
            <a:spLocks noGrp="1"/>
          </p:cNvSpPr>
          <p:nvPr>
            <p:ph type="dt" sz="half" idx="10"/>
          </p:nvPr>
        </p:nvSpPr>
        <p:spPr/>
        <p:txBody>
          <a:bodyPr/>
          <a:lstStyle/>
          <a:p>
            <a:fld id="{DB20191A-2267-4B3E-A761-8145F677FE61}" type="datetimeFigureOut">
              <a:rPr lang="en-US" smtClean="0"/>
              <a:t>12/11/2024</a:t>
            </a:fld>
            <a:endParaRPr lang="en-US"/>
          </a:p>
        </p:txBody>
      </p:sp>
      <p:sp>
        <p:nvSpPr>
          <p:cNvPr id="5" name="Footer Placeholder 4">
            <a:extLst>
              <a:ext uri="{FF2B5EF4-FFF2-40B4-BE49-F238E27FC236}">
                <a16:creationId xmlns:a16="http://schemas.microsoft.com/office/drawing/2014/main" id="{EDDD5DB9-DA9E-357A-E585-DD99C0C9F5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9FB60E-E611-2711-EA49-F779B86080A9}"/>
              </a:ext>
            </a:extLst>
          </p:cNvPr>
          <p:cNvSpPr>
            <a:spLocks noGrp="1"/>
          </p:cNvSpPr>
          <p:nvPr>
            <p:ph type="sldNum" sz="quarter" idx="12"/>
          </p:nvPr>
        </p:nvSpPr>
        <p:spPr/>
        <p:txBody>
          <a:bodyPr/>
          <a:lstStyle/>
          <a:p>
            <a:fld id="{EEB536E4-E880-4E98-BB27-85599CA398E1}" type="slidenum">
              <a:rPr lang="en-US" smtClean="0"/>
              <a:t>‹#›</a:t>
            </a:fld>
            <a:endParaRPr lang="en-US"/>
          </a:p>
        </p:txBody>
      </p:sp>
    </p:spTree>
    <p:extLst>
      <p:ext uri="{BB962C8B-B14F-4D97-AF65-F5344CB8AC3E}">
        <p14:creationId xmlns:p14="http://schemas.microsoft.com/office/powerpoint/2010/main" val="15276095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227B38-2965-FBFF-94EA-D893B3A7F273}"/>
              </a:ext>
            </a:extLst>
          </p:cNvPr>
          <p:cNvSpPr>
            <a:spLocks noGrp="1"/>
          </p:cNvSpPr>
          <p:nvPr>
            <p:ph type="title" orient="vert"/>
          </p:nvPr>
        </p:nvSpPr>
        <p:spPr>
          <a:xfrm>
            <a:off x="11124247" y="535517"/>
            <a:ext cx="3351848" cy="852402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B74423-92DC-AFEA-FED7-678034A235FC}"/>
              </a:ext>
            </a:extLst>
          </p:cNvPr>
          <p:cNvSpPr>
            <a:spLocks noGrp="1"/>
          </p:cNvSpPr>
          <p:nvPr>
            <p:ph type="body" orient="vert" idx="1"/>
          </p:nvPr>
        </p:nvSpPr>
        <p:spPr>
          <a:xfrm>
            <a:off x="1068705" y="535517"/>
            <a:ext cx="9861233"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3B14E-CE98-3DE7-31C8-D6F3927C4FCC}"/>
              </a:ext>
            </a:extLst>
          </p:cNvPr>
          <p:cNvSpPr>
            <a:spLocks noGrp="1"/>
          </p:cNvSpPr>
          <p:nvPr>
            <p:ph type="dt" sz="half" idx="10"/>
          </p:nvPr>
        </p:nvSpPr>
        <p:spPr/>
        <p:txBody>
          <a:bodyPr/>
          <a:lstStyle/>
          <a:p>
            <a:fld id="{DB20191A-2267-4B3E-A761-8145F677FE61}" type="datetimeFigureOut">
              <a:rPr lang="en-US" smtClean="0"/>
              <a:t>12/11/2024</a:t>
            </a:fld>
            <a:endParaRPr lang="en-US"/>
          </a:p>
        </p:txBody>
      </p:sp>
      <p:sp>
        <p:nvSpPr>
          <p:cNvPr id="5" name="Footer Placeholder 4">
            <a:extLst>
              <a:ext uri="{FF2B5EF4-FFF2-40B4-BE49-F238E27FC236}">
                <a16:creationId xmlns:a16="http://schemas.microsoft.com/office/drawing/2014/main" id="{08516712-CA11-148D-0686-CC07D8D6B1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CD0242-5D18-1A90-EB60-70AF109DE2CC}"/>
              </a:ext>
            </a:extLst>
          </p:cNvPr>
          <p:cNvSpPr>
            <a:spLocks noGrp="1"/>
          </p:cNvSpPr>
          <p:nvPr>
            <p:ph type="sldNum" sz="quarter" idx="12"/>
          </p:nvPr>
        </p:nvSpPr>
        <p:spPr/>
        <p:txBody>
          <a:bodyPr/>
          <a:lstStyle/>
          <a:p>
            <a:fld id="{EEB536E4-E880-4E98-BB27-85599CA398E1}" type="slidenum">
              <a:rPr lang="en-US" smtClean="0"/>
              <a:t>‹#›</a:t>
            </a:fld>
            <a:endParaRPr lang="en-US"/>
          </a:p>
        </p:txBody>
      </p:sp>
    </p:spTree>
    <p:extLst>
      <p:ext uri="{BB962C8B-B14F-4D97-AF65-F5344CB8AC3E}">
        <p14:creationId xmlns:p14="http://schemas.microsoft.com/office/powerpoint/2010/main" val="20891518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72735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3100" y="1646134"/>
            <a:ext cx="11658600" cy="3501813"/>
          </a:xfrm>
        </p:spPr>
        <p:txBody>
          <a:bodyPr anchor="b"/>
          <a:lstStyle>
            <a:lvl1pPr algn="ctr">
              <a:defRPr sz="5781"/>
            </a:lvl1pPr>
          </a:lstStyle>
          <a:p>
            <a:r>
              <a:rPr lang="en-US"/>
              <a:t>Click to edit Master title style</a:t>
            </a:r>
          </a:p>
        </p:txBody>
      </p:sp>
      <p:sp>
        <p:nvSpPr>
          <p:cNvPr id="3" name="Subtitle 2"/>
          <p:cNvSpPr>
            <a:spLocks noGrp="1"/>
          </p:cNvSpPr>
          <p:nvPr>
            <p:ph type="subTitle" idx="1"/>
          </p:nvPr>
        </p:nvSpPr>
        <p:spPr>
          <a:xfrm>
            <a:off x="1943100" y="5282989"/>
            <a:ext cx="11658600" cy="2428451"/>
          </a:xfrm>
        </p:spPr>
        <p:txBody>
          <a:bodyPr/>
          <a:lstStyle>
            <a:lvl1pPr marL="0" indent="0" algn="ctr">
              <a:buNone/>
              <a:defRPr sz="2313"/>
            </a:lvl1pPr>
            <a:lvl2pPr marL="440506" indent="0" algn="ctr">
              <a:buNone/>
              <a:defRPr sz="1928"/>
            </a:lvl2pPr>
            <a:lvl3pPr marL="881010" indent="0" algn="ctr">
              <a:buNone/>
              <a:defRPr sz="1734"/>
            </a:lvl3pPr>
            <a:lvl4pPr marL="1321515" indent="0" algn="ctr">
              <a:buNone/>
              <a:defRPr sz="1543"/>
            </a:lvl4pPr>
            <a:lvl5pPr marL="1762021" indent="0" algn="ctr">
              <a:buNone/>
              <a:defRPr sz="1543"/>
            </a:lvl5pPr>
            <a:lvl6pPr marL="2202524" indent="0" algn="ctr">
              <a:buNone/>
              <a:defRPr sz="1543"/>
            </a:lvl6pPr>
            <a:lvl7pPr marL="2643029" indent="0" algn="ctr">
              <a:buNone/>
              <a:defRPr sz="1543"/>
            </a:lvl7pPr>
            <a:lvl8pPr marL="3083534" indent="0" algn="ctr">
              <a:buNone/>
              <a:defRPr sz="1543"/>
            </a:lvl8pPr>
            <a:lvl9pPr marL="3524039" indent="0" algn="ctr">
              <a:buNone/>
              <a:defRPr sz="1543"/>
            </a:lvl9pPr>
          </a:lstStyle>
          <a:p>
            <a:r>
              <a:rPr lang="en-US"/>
              <a:t>Click to edit Master subtitle style</a:t>
            </a:r>
          </a:p>
        </p:txBody>
      </p:sp>
      <p:sp>
        <p:nvSpPr>
          <p:cNvPr id="4" name="Date Placeholder 3"/>
          <p:cNvSpPr>
            <a:spLocks noGrp="1"/>
          </p:cNvSpPr>
          <p:nvPr>
            <p:ph type="dt" sz="half" idx="10"/>
          </p:nvPr>
        </p:nvSpPr>
        <p:spPr/>
        <p:txBody>
          <a:bodyPr/>
          <a:lstStyle/>
          <a:p>
            <a:fld id="{F1888806-F78B-45FE-B1C4-A4BB08F07AAC}"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208082718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888806-F78B-45FE-B1C4-A4BB08F07AAC}"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5013715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0609" y="2507618"/>
            <a:ext cx="13407390" cy="4184014"/>
          </a:xfrm>
        </p:spPr>
        <p:txBody>
          <a:bodyPr anchor="b"/>
          <a:lstStyle>
            <a:lvl1pPr>
              <a:defRPr sz="5781"/>
            </a:lvl1pPr>
          </a:lstStyle>
          <a:p>
            <a:r>
              <a:rPr lang="en-US"/>
              <a:t>Click to edit Master title style</a:t>
            </a:r>
          </a:p>
        </p:txBody>
      </p:sp>
      <p:sp>
        <p:nvSpPr>
          <p:cNvPr id="3" name="Text Placeholder 2"/>
          <p:cNvSpPr>
            <a:spLocks noGrp="1"/>
          </p:cNvSpPr>
          <p:nvPr>
            <p:ph type="body" idx="1"/>
          </p:nvPr>
        </p:nvSpPr>
        <p:spPr>
          <a:xfrm>
            <a:off x="1060609" y="6731213"/>
            <a:ext cx="13407390" cy="2200274"/>
          </a:xfrm>
        </p:spPr>
        <p:txBody>
          <a:bodyPr/>
          <a:lstStyle>
            <a:lvl1pPr marL="0" indent="0">
              <a:buNone/>
              <a:defRPr sz="2313">
                <a:solidFill>
                  <a:schemeClr val="tx1">
                    <a:tint val="75000"/>
                  </a:schemeClr>
                </a:solidFill>
              </a:defRPr>
            </a:lvl1pPr>
            <a:lvl2pPr marL="440506" indent="0">
              <a:buNone/>
              <a:defRPr sz="1928">
                <a:solidFill>
                  <a:schemeClr val="tx1">
                    <a:tint val="75000"/>
                  </a:schemeClr>
                </a:solidFill>
              </a:defRPr>
            </a:lvl2pPr>
            <a:lvl3pPr marL="881010" indent="0">
              <a:buNone/>
              <a:defRPr sz="1734">
                <a:solidFill>
                  <a:schemeClr val="tx1">
                    <a:tint val="75000"/>
                  </a:schemeClr>
                </a:solidFill>
              </a:defRPr>
            </a:lvl3pPr>
            <a:lvl4pPr marL="1321515" indent="0">
              <a:buNone/>
              <a:defRPr sz="1543">
                <a:solidFill>
                  <a:schemeClr val="tx1">
                    <a:tint val="75000"/>
                  </a:schemeClr>
                </a:solidFill>
              </a:defRPr>
            </a:lvl4pPr>
            <a:lvl5pPr marL="1762021" indent="0">
              <a:buNone/>
              <a:defRPr sz="1543">
                <a:solidFill>
                  <a:schemeClr val="tx1">
                    <a:tint val="75000"/>
                  </a:schemeClr>
                </a:solidFill>
              </a:defRPr>
            </a:lvl5pPr>
            <a:lvl6pPr marL="2202524" indent="0">
              <a:buNone/>
              <a:defRPr sz="1543">
                <a:solidFill>
                  <a:schemeClr val="tx1">
                    <a:tint val="75000"/>
                  </a:schemeClr>
                </a:solidFill>
              </a:defRPr>
            </a:lvl6pPr>
            <a:lvl7pPr marL="2643029" indent="0">
              <a:buNone/>
              <a:defRPr sz="1543">
                <a:solidFill>
                  <a:schemeClr val="tx1">
                    <a:tint val="75000"/>
                  </a:schemeClr>
                </a:solidFill>
              </a:defRPr>
            </a:lvl7pPr>
            <a:lvl8pPr marL="3083534" indent="0">
              <a:buNone/>
              <a:defRPr sz="1543">
                <a:solidFill>
                  <a:schemeClr val="tx1">
                    <a:tint val="75000"/>
                  </a:schemeClr>
                </a:solidFill>
              </a:defRPr>
            </a:lvl8pPr>
            <a:lvl9pPr marL="3524039" indent="0">
              <a:buNone/>
              <a:defRPr sz="154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888806-F78B-45FE-B1C4-A4BB08F07AAC}"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278536632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8705" y="2677584"/>
            <a:ext cx="660654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69555" y="2677584"/>
            <a:ext cx="660654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888806-F78B-45FE-B1C4-A4BB08F07AAC}"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208559894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70730" y="535520"/>
            <a:ext cx="13407390" cy="1944159"/>
          </a:xfrm>
        </p:spPr>
        <p:txBody>
          <a:bodyPr/>
          <a:lstStyle/>
          <a:p>
            <a:r>
              <a:rPr lang="en-US"/>
              <a:t>Click to edit Master title style</a:t>
            </a:r>
          </a:p>
        </p:txBody>
      </p:sp>
      <p:sp>
        <p:nvSpPr>
          <p:cNvPr id="3" name="Text Placeholder 2"/>
          <p:cNvSpPr>
            <a:spLocks noGrp="1"/>
          </p:cNvSpPr>
          <p:nvPr>
            <p:ph type="body" idx="1"/>
          </p:nvPr>
        </p:nvSpPr>
        <p:spPr>
          <a:xfrm>
            <a:off x="1070733" y="2465706"/>
            <a:ext cx="6576178" cy="1208404"/>
          </a:xfrm>
        </p:spPr>
        <p:txBody>
          <a:bodyPr anchor="b"/>
          <a:lstStyle>
            <a:lvl1pPr marL="0" indent="0">
              <a:buNone/>
              <a:defRPr sz="2313" b="1"/>
            </a:lvl1pPr>
            <a:lvl2pPr marL="440506" indent="0">
              <a:buNone/>
              <a:defRPr sz="1928" b="1"/>
            </a:lvl2pPr>
            <a:lvl3pPr marL="881010" indent="0">
              <a:buNone/>
              <a:defRPr sz="1734" b="1"/>
            </a:lvl3pPr>
            <a:lvl4pPr marL="1321515" indent="0">
              <a:buNone/>
              <a:defRPr sz="1543" b="1"/>
            </a:lvl4pPr>
            <a:lvl5pPr marL="1762021" indent="0">
              <a:buNone/>
              <a:defRPr sz="1543" b="1"/>
            </a:lvl5pPr>
            <a:lvl6pPr marL="2202524" indent="0">
              <a:buNone/>
              <a:defRPr sz="1543" b="1"/>
            </a:lvl6pPr>
            <a:lvl7pPr marL="2643029" indent="0">
              <a:buNone/>
              <a:defRPr sz="1543" b="1"/>
            </a:lvl7pPr>
            <a:lvl8pPr marL="3083534" indent="0">
              <a:buNone/>
              <a:defRPr sz="1543" b="1"/>
            </a:lvl8pPr>
            <a:lvl9pPr marL="3524039" indent="0">
              <a:buNone/>
              <a:defRPr sz="1543" b="1"/>
            </a:lvl9pPr>
          </a:lstStyle>
          <a:p>
            <a:pPr lvl="0"/>
            <a:r>
              <a:rPr lang="en-US"/>
              <a:t>Click to edit Master text styles</a:t>
            </a:r>
          </a:p>
        </p:txBody>
      </p:sp>
      <p:sp>
        <p:nvSpPr>
          <p:cNvPr id="4" name="Content Placeholder 3"/>
          <p:cNvSpPr>
            <a:spLocks noGrp="1"/>
          </p:cNvSpPr>
          <p:nvPr>
            <p:ph sz="half" idx="2"/>
          </p:nvPr>
        </p:nvSpPr>
        <p:spPr>
          <a:xfrm>
            <a:off x="1070733" y="3674110"/>
            <a:ext cx="6576178"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69556" y="2465706"/>
            <a:ext cx="6608565" cy="1208404"/>
          </a:xfrm>
        </p:spPr>
        <p:txBody>
          <a:bodyPr anchor="b"/>
          <a:lstStyle>
            <a:lvl1pPr marL="0" indent="0">
              <a:buNone/>
              <a:defRPr sz="2313" b="1"/>
            </a:lvl1pPr>
            <a:lvl2pPr marL="440506" indent="0">
              <a:buNone/>
              <a:defRPr sz="1928" b="1"/>
            </a:lvl2pPr>
            <a:lvl3pPr marL="881010" indent="0">
              <a:buNone/>
              <a:defRPr sz="1734" b="1"/>
            </a:lvl3pPr>
            <a:lvl4pPr marL="1321515" indent="0">
              <a:buNone/>
              <a:defRPr sz="1543" b="1"/>
            </a:lvl4pPr>
            <a:lvl5pPr marL="1762021" indent="0">
              <a:buNone/>
              <a:defRPr sz="1543" b="1"/>
            </a:lvl5pPr>
            <a:lvl6pPr marL="2202524" indent="0">
              <a:buNone/>
              <a:defRPr sz="1543" b="1"/>
            </a:lvl6pPr>
            <a:lvl7pPr marL="2643029" indent="0">
              <a:buNone/>
              <a:defRPr sz="1543" b="1"/>
            </a:lvl7pPr>
            <a:lvl8pPr marL="3083534" indent="0">
              <a:buNone/>
              <a:defRPr sz="1543" b="1"/>
            </a:lvl8pPr>
            <a:lvl9pPr marL="3524039" indent="0">
              <a:buNone/>
              <a:defRPr sz="1543" b="1"/>
            </a:lvl9pPr>
          </a:lstStyle>
          <a:p>
            <a:pPr lvl="0"/>
            <a:r>
              <a:rPr lang="en-US"/>
              <a:t>Click to edit Master text styles</a:t>
            </a:r>
          </a:p>
        </p:txBody>
      </p:sp>
      <p:sp>
        <p:nvSpPr>
          <p:cNvPr id="6" name="Content Placeholder 5"/>
          <p:cNvSpPr>
            <a:spLocks noGrp="1"/>
          </p:cNvSpPr>
          <p:nvPr>
            <p:ph sz="quarter" idx="4"/>
          </p:nvPr>
        </p:nvSpPr>
        <p:spPr>
          <a:xfrm>
            <a:off x="7869556" y="3674110"/>
            <a:ext cx="6608565"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888806-F78B-45FE-B1C4-A4BB08F07AAC}" type="datetimeFigureOut">
              <a:rPr lang="en-US" smtClean="0"/>
              <a:t>12/11/2024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4016502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isplay Name delete when done">
    <p:bg>
      <p:bgPr>
        <a:solidFill>
          <a:srgbClr val="005B94"/>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825702-2AB8-4622-9253-2D45F7040E36}"/>
              </a:ext>
            </a:extLst>
          </p:cNvPr>
          <p:cNvSpPr txBox="1"/>
          <p:nvPr/>
        </p:nvSpPr>
        <p:spPr>
          <a:xfrm>
            <a:off x="3640756" y="3151249"/>
            <a:ext cx="8263288" cy="2001317"/>
          </a:xfrm>
          <a:prstGeom prst="rect">
            <a:avLst/>
          </a:prstGeom>
          <a:ln>
            <a:noFill/>
          </a:ln>
        </p:spPr>
        <p:txBody>
          <a:bodyPr vert="horz" wrap="none" lIns="116586" tIns="58293" rIns="116586" bIns="58293" rtlCol="0">
            <a:spAutoFit/>
          </a:bodyPr>
          <a:lstStyle/>
          <a:p>
            <a:pPr algn="ctr"/>
            <a:r>
              <a:rPr lang="en-US" sz="6120" b="1">
                <a:latin typeface="Arial" panose="020B0604020202020204" pitchFamily="34" charset="0"/>
                <a:cs typeface="Arial" panose="020B0604020202020204" pitchFamily="34" charset="0"/>
              </a:rPr>
              <a:t>MITRE POWERPOINT</a:t>
            </a:r>
          </a:p>
          <a:p>
            <a:pPr algn="ctr"/>
            <a:r>
              <a:rPr lang="en-US" sz="6120" b="1">
                <a:latin typeface="Arial" panose="020B0604020202020204" pitchFamily="34" charset="0"/>
                <a:cs typeface="Arial" panose="020B0604020202020204" pitchFamily="34" charset="0"/>
              </a:rPr>
              <a:t>TEMPLATE</a:t>
            </a:r>
          </a:p>
        </p:txBody>
      </p:sp>
      <p:sp>
        <p:nvSpPr>
          <p:cNvPr id="5" name="Footer Placeholder 4">
            <a:extLst>
              <a:ext uri="{FF2B5EF4-FFF2-40B4-BE49-F238E27FC236}">
                <a16:creationId xmlns:a16="http://schemas.microsoft.com/office/drawing/2014/main" id="{61B52840-C05C-4D4B-B80B-23BD595DD4ED}"/>
              </a:ext>
            </a:extLst>
          </p:cNvPr>
          <p:cNvSpPr txBox="1">
            <a:spLocks/>
          </p:cNvSpPr>
          <p:nvPr/>
        </p:nvSpPr>
        <p:spPr>
          <a:xfrm>
            <a:off x="11103482" y="7972114"/>
            <a:ext cx="3919201" cy="944799"/>
          </a:xfrm>
          <a:prstGeom prst="rect">
            <a:avLst/>
          </a:prstGeom>
          <a:ln w="12700">
            <a:solidFill>
              <a:schemeClr val="tx1"/>
            </a:solidFill>
          </a:ln>
        </p:spPr>
        <p:txBody>
          <a:bodyPr vert="horz" lIns="0" tIns="58293" rIns="0" bIns="58293" rtlCol="0" anchor="ctr"/>
          <a:lstStyle>
            <a:defPPr>
              <a:defRPr lang="en-US"/>
            </a:defPPr>
            <a:lvl1pPr algn="r">
              <a:defRPr sz="800" cap="all" baseline="0">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40" b="1">
                <a:solidFill>
                  <a:schemeClr val="tx1"/>
                </a:solidFill>
              </a:rPr>
              <a:t>DELETE FROM DECK WHEN DONE. DO NOT PRINT.</a:t>
            </a:r>
          </a:p>
        </p:txBody>
      </p:sp>
    </p:spTree>
    <p:extLst>
      <p:ext uri="{BB962C8B-B14F-4D97-AF65-F5344CB8AC3E}">
        <p14:creationId xmlns:p14="http://schemas.microsoft.com/office/powerpoint/2010/main" val="146160401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888806-F78B-45FE-B1C4-A4BB08F07AAC}" type="datetimeFigureOut">
              <a:rPr lang="en-US" smtClean="0"/>
              <a:t>12/11/2024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22426349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888806-F78B-45FE-B1C4-A4BB08F07AAC}" type="datetimeFigureOut">
              <a:rPr lang="en-US" smtClean="0"/>
              <a:t>12/11/2024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7524780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0730" y="670560"/>
            <a:ext cx="5013602" cy="2346960"/>
          </a:xfrm>
        </p:spPr>
        <p:txBody>
          <a:bodyPr anchor="b"/>
          <a:lstStyle>
            <a:lvl1pPr>
              <a:defRPr sz="3083"/>
            </a:lvl1pPr>
          </a:lstStyle>
          <a:p>
            <a:r>
              <a:rPr lang="en-US"/>
              <a:t>Click to edit Master title style</a:t>
            </a:r>
          </a:p>
        </p:txBody>
      </p:sp>
      <p:sp>
        <p:nvSpPr>
          <p:cNvPr id="3" name="Content Placeholder 2"/>
          <p:cNvSpPr>
            <a:spLocks noGrp="1"/>
          </p:cNvSpPr>
          <p:nvPr>
            <p:ph idx="1"/>
          </p:nvPr>
        </p:nvSpPr>
        <p:spPr>
          <a:xfrm>
            <a:off x="6608566" y="1448227"/>
            <a:ext cx="7869555" cy="7147983"/>
          </a:xfrm>
        </p:spPr>
        <p:txBody>
          <a:bodyPr/>
          <a:lstStyle>
            <a:lvl1pPr>
              <a:defRPr sz="3083"/>
            </a:lvl1pPr>
            <a:lvl2pPr>
              <a:defRPr sz="2698"/>
            </a:lvl2pPr>
            <a:lvl3pPr>
              <a:defRPr sz="2313"/>
            </a:lvl3pPr>
            <a:lvl4pPr>
              <a:defRPr sz="1928"/>
            </a:lvl4pPr>
            <a:lvl5pPr>
              <a:defRPr sz="1928"/>
            </a:lvl5pPr>
            <a:lvl6pPr>
              <a:defRPr sz="1928"/>
            </a:lvl6pPr>
            <a:lvl7pPr>
              <a:defRPr sz="1928"/>
            </a:lvl7pPr>
            <a:lvl8pPr>
              <a:defRPr sz="1928"/>
            </a:lvl8pPr>
            <a:lvl9pPr>
              <a:defRPr sz="19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70730" y="3017520"/>
            <a:ext cx="5013602" cy="5590329"/>
          </a:xfrm>
        </p:spPr>
        <p:txBody>
          <a:bodyPr/>
          <a:lstStyle>
            <a:lvl1pPr marL="0" indent="0">
              <a:buNone/>
              <a:defRPr sz="1543"/>
            </a:lvl1pPr>
            <a:lvl2pPr marL="440506" indent="0">
              <a:buNone/>
              <a:defRPr sz="1349"/>
            </a:lvl2pPr>
            <a:lvl3pPr marL="881010" indent="0">
              <a:buNone/>
              <a:defRPr sz="1156"/>
            </a:lvl3pPr>
            <a:lvl4pPr marL="1321515" indent="0">
              <a:buNone/>
              <a:defRPr sz="963"/>
            </a:lvl4pPr>
            <a:lvl5pPr marL="1762021" indent="0">
              <a:buNone/>
              <a:defRPr sz="963"/>
            </a:lvl5pPr>
            <a:lvl6pPr marL="2202524" indent="0">
              <a:buNone/>
              <a:defRPr sz="963"/>
            </a:lvl6pPr>
            <a:lvl7pPr marL="2643029" indent="0">
              <a:buNone/>
              <a:defRPr sz="963"/>
            </a:lvl7pPr>
            <a:lvl8pPr marL="3083534" indent="0">
              <a:buNone/>
              <a:defRPr sz="963"/>
            </a:lvl8pPr>
            <a:lvl9pPr marL="3524039" indent="0">
              <a:buNone/>
              <a:defRPr sz="963"/>
            </a:lvl9pPr>
          </a:lstStyle>
          <a:p>
            <a:pPr lvl="0"/>
            <a:r>
              <a:rPr lang="en-US"/>
              <a:t>Click to edit Master text styles</a:t>
            </a:r>
          </a:p>
        </p:txBody>
      </p:sp>
      <p:sp>
        <p:nvSpPr>
          <p:cNvPr id="5" name="Date Placeholder 4"/>
          <p:cNvSpPr>
            <a:spLocks noGrp="1"/>
          </p:cNvSpPr>
          <p:nvPr>
            <p:ph type="dt" sz="half" idx="10"/>
          </p:nvPr>
        </p:nvSpPr>
        <p:spPr/>
        <p:txBody>
          <a:bodyPr/>
          <a:lstStyle/>
          <a:p>
            <a:fld id="{F1888806-F78B-45FE-B1C4-A4BB08F07AAC}"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5783324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0730" y="670560"/>
            <a:ext cx="5013602" cy="2346960"/>
          </a:xfrm>
        </p:spPr>
        <p:txBody>
          <a:bodyPr anchor="b"/>
          <a:lstStyle>
            <a:lvl1pPr>
              <a:defRPr sz="3083"/>
            </a:lvl1pPr>
          </a:lstStyle>
          <a:p>
            <a:r>
              <a:rPr lang="en-US"/>
              <a:t>Click to edit Master title style</a:t>
            </a:r>
          </a:p>
        </p:txBody>
      </p:sp>
      <p:sp>
        <p:nvSpPr>
          <p:cNvPr id="3" name="Picture Placeholder 2"/>
          <p:cNvSpPr>
            <a:spLocks noGrp="1"/>
          </p:cNvSpPr>
          <p:nvPr>
            <p:ph type="pic" idx="1"/>
          </p:nvPr>
        </p:nvSpPr>
        <p:spPr>
          <a:xfrm>
            <a:off x="6608566" y="1448227"/>
            <a:ext cx="7869555" cy="7147983"/>
          </a:xfrm>
        </p:spPr>
        <p:txBody>
          <a:bodyPr/>
          <a:lstStyle>
            <a:lvl1pPr marL="0" indent="0">
              <a:buNone/>
              <a:defRPr sz="3083"/>
            </a:lvl1pPr>
            <a:lvl2pPr marL="440506" indent="0">
              <a:buNone/>
              <a:defRPr sz="2698"/>
            </a:lvl2pPr>
            <a:lvl3pPr marL="881010" indent="0">
              <a:buNone/>
              <a:defRPr sz="2313"/>
            </a:lvl3pPr>
            <a:lvl4pPr marL="1321515" indent="0">
              <a:buNone/>
              <a:defRPr sz="1928"/>
            </a:lvl4pPr>
            <a:lvl5pPr marL="1762021" indent="0">
              <a:buNone/>
              <a:defRPr sz="1928"/>
            </a:lvl5pPr>
            <a:lvl6pPr marL="2202524" indent="0">
              <a:buNone/>
              <a:defRPr sz="1928"/>
            </a:lvl6pPr>
            <a:lvl7pPr marL="2643029" indent="0">
              <a:buNone/>
              <a:defRPr sz="1928"/>
            </a:lvl7pPr>
            <a:lvl8pPr marL="3083534" indent="0">
              <a:buNone/>
              <a:defRPr sz="1928"/>
            </a:lvl8pPr>
            <a:lvl9pPr marL="3524039" indent="0">
              <a:buNone/>
              <a:defRPr sz="1928"/>
            </a:lvl9pPr>
          </a:lstStyle>
          <a:p>
            <a:endParaRPr lang="en-US"/>
          </a:p>
        </p:txBody>
      </p:sp>
      <p:sp>
        <p:nvSpPr>
          <p:cNvPr id="4" name="Text Placeholder 3"/>
          <p:cNvSpPr>
            <a:spLocks noGrp="1"/>
          </p:cNvSpPr>
          <p:nvPr>
            <p:ph type="body" sz="half" idx="2"/>
          </p:nvPr>
        </p:nvSpPr>
        <p:spPr>
          <a:xfrm>
            <a:off x="1070730" y="3017520"/>
            <a:ext cx="5013602" cy="5590329"/>
          </a:xfrm>
        </p:spPr>
        <p:txBody>
          <a:bodyPr/>
          <a:lstStyle>
            <a:lvl1pPr marL="0" indent="0">
              <a:buNone/>
              <a:defRPr sz="1543"/>
            </a:lvl1pPr>
            <a:lvl2pPr marL="440506" indent="0">
              <a:buNone/>
              <a:defRPr sz="1349"/>
            </a:lvl2pPr>
            <a:lvl3pPr marL="881010" indent="0">
              <a:buNone/>
              <a:defRPr sz="1156"/>
            </a:lvl3pPr>
            <a:lvl4pPr marL="1321515" indent="0">
              <a:buNone/>
              <a:defRPr sz="963"/>
            </a:lvl4pPr>
            <a:lvl5pPr marL="1762021" indent="0">
              <a:buNone/>
              <a:defRPr sz="963"/>
            </a:lvl5pPr>
            <a:lvl6pPr marL="2202524" indent="0">
              <a:buNone/>
              <a:defRPr sz="963"/>
            </a:lvl6pPr>
            <a:lvl7pPr marL="2643029" indent="0">
              <a:buNone/>
              <a:defRPr sz="963"/>
            </a:lvl7pPr>
            <a:lvl8pPr marL="3083534" indent="0">
              <a:buNone/>
              <a:defRPr sz="963"/>
            </a:lvl8pPr>
            <a:lvl9pPr marL="3524039" indent="0">
              <a:buNone/>
              <a:defRPr sz="963"/>
            </a:lvl9pPr>
          </a:lstStyle>
          <a:p>
            <a:pPr lvl="0"/>
            <a:r>
              <a:rPr lang="en-US"/>
              <a:t>Click to edit Master text styles</a:t>
            </a:r>
          </a:p>
        </p:txBody>
      </p:sp>
      <p:sp>
        <p:nvSpPr>
          <p:cNvPr id="5" name="Date Placeholder 4"/>
          <p:cNvSpPr>
            <a:spLocks noGrp="1"/>
          </p:cNvSpPr>
          <p:nvPr>
            <p:ph type="dt" sz="half" idx="10"/>
          </p:nvPr>
        </p:nvSpPr>
        <p:spPr/>
        <p:txBody>
          <a:bodyPr/>
          <a:lstStyle/>
          <a:p>
            <a:fld id="{F1888806-F78B-45FE-B1C4-A4BB08F07AAC}"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16742857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888806-F78B-45FE-B1C4-A4BB08F07AAC}"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304156133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124247" y="535518"/>
            <a:ext cx="3351848" cy="85240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8706" y="535518"/>
            <a:ext cx="9861233"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888806-F78B-45FE-B1C4-A4BB08F07AAC}"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A64D7-7EBE-4588-886F-43B143CA864E}" type="slidenum">
              <a:rPr lang="en-US" smtClean="0"/>
              <a:t>‹#›</a:t>
            </a:fld>
            <a:endParaRPr lang="en-US"/>
          </a:p>
        </p:txBody>
      </p:sp>
    </p:spTree>
    <p:extLst>
      <p:ext uri="{BB962C8B-B14F-4D97-AF65-F5344CB8AC3E}">
        <p14:creationId xmlns:p14="http://schemas.microsoft.com/office/powerpoint/2010/main" val="12875348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Title Slide_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1425A4-6157-4D15-BE18-F6681CAEFEA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5544800" cy="10058400"/>
          </a:xfrm>
          <a:prstGeom prst="rect">
            <a:avLst/>
          </a:prstGeom>
        </p:spPr>
      </p:pic>
      <p:sp>
        <p:nvSpPr>
          <p:cNvPr id="2" name="Title 1"/>
          <p:cNvSpPr>
            <a:spLocks noGrp="1"/>
          </p:cNvSpPr>
          <p:nvPr>
            <p:ph type="ctrTitle" hasCustomPrompt="1"/>
          </p:nvPr>
        </p:nvSpPr>
        <p:spPr>
          <a:xfrm>
            <a:off x="1493121" y="1684677"/>
            <a:ext cx="12144374" cy="3073331"/>
          </a:xfrm>
        </p:spPr>
        <p:txBody>
          <a:bodyPr anchor="b" anchorCtr="0">
            <a:noAutofit/>
          </a:bodyPr>
          <a:lstStyle>
            <a:lvl1pPr algn="l">
              <a:defRPr sz="5203">
                <a:solidFill>
                  <a:schemeClr val="tx1"/>
                </a:solidFill>
              </a:defRPr>
            </a:lvl1pPr>
          </a:lstStyle>
          <a:p>
            <a:r>
              <a:rPr lang="en-US"/>
              <a:t>Click to Edit Title</a:t>
            </a:r>
          </a:p>
        </p:txBody>
      </p:sp>
      <p:sp>
        <p:nvSpPr>
          <p:cNvPr id="3" name="Subtitle 2"/>
          <p:cNvSpPr>
            <a:spLocks noGrp="1"/>
          </p:cNvSpPr>
          <p:nvPr>
            <p:ph type="subTitle" idx="1" hasCustomPrompt="1"/>
          </p:nvPr>
        </p:nvSpPr>
        <p:spPr>
          <a:xfrm>
            <a:off x="1493120" y="5741041"/>
            <a:ext cx="6169343" cy="439633"/>
          </a:xfrm>
          <a:prstGeom prst="rect">
            <a:avLst/>
          </a:prstGeom>
        </p:spPr>
        <p:txBody>
          <a:bodyPr lIns="91440" anchor="ctr">
            <a:noAutofit/>
          </a:bodyPr>
          <a:lstStyle>
            <a:lvl1pPr marL="0" indent="0" algn="l">
              <a:buNone/>
              <a:defRPr sz="1928" b="1" baseline="0">
                <a:solidFill>
                  <a:schemeClr val="tx1"/>
                </a:solidFill>
              </a:defRPr>
            </a:lvl1pPr>
            <a:lvl2pPr marL="440506" indent="0" algn="ctr">
              <a:buNone/>
              <a:defRPr sz="1928"/>
            </a:lvl2pPr>
            <a:lvl3pPr marL="881010" indent="0" algn="ctr">
              <a:buNone/>
              <a:defRPr sz="1734"/>
            </a:lvl3pPr>
            <a:lvl4pPr marL="1321515" indent="0" algn="ctr">
              <a:buNone/>
              <a:defRPr sz="1543"/>
            </a:lvl4pPr>
            <a:lvl5pPr marL="1762021" indent="0" algn="ctr">
              <a:buNone/>
              <a:defRPr sz="1543"/>
            </a:lvl5pPr>
            <a:lvl6pPr marL="2202524" indent="0" algn="ctr">
              <a:buNone/>
              <a:defRPr sz="1543"/>
            </a:lvl6pPr>
            <a:lvl7pPr marL="2643029" indent="0" algn="ctr">
              <a:buNone/>
              <a:defRPr sz="1543"/>
            </a:lvl7pPr>
            <a:lvl8pPr marL="3083534" indent="0" algn="ctr">
              <a:buNone/>
              <a:defRPr sz="1543"/>
            </a:lvl8pPr>
            <a:lvl9pPr marL="3524039" indent="0" algn="ctr">
              <a:buNone/>
              <a:defRPr sz="1543"/>
            </a:lvl9pPr>
          </a:lstStyle>
          <a:p>
            <a:r>
              <a:rPr lang="en-US"/>
              <a:t>Month 00, 2020</a:t>
            </a:r>
          </a:p>
        </p:txBody>
      </p:sp>
      <p:sp>
        <p:nvSpPr>
          <p:cNvPr id="6" name="Text Placeholder 5">
            <a:extLst>
              <a:ext uri="{FF2B5EF4-FFF2-40B4-BE49-F238E27FC236}">
                <a16:creationId xmlns:a16="http://schemas.microsoft.com/office/drawing/2014/main" id="{AFABAFCE-37DF-C848-A96E-2E4CDBC39FA6}"/>
              </a:ext>
            </a:extLst>
          </p:cNvPr>
          <p:cNvSpPr>
            <a:spLocks noGrp="1"/>
          </p:cNvSpPr>
          <p:nvPr>
            <p:ph type="body" sz="quarter" idx="18" hasCustomPrompt="1"/>
          </p:nvPr>
        </p:nvSpPr>
        <p:spPr>
          <a:xfrm>
            <a:off x="1493120" y="4998820"/>
            <a:ext cx="6169343" cy="584565"/>
          </a:xfrm>
          <a:prstGeom prst="rect">
            <a:avLst/>
          </a:prstGeom>
        </p:spPr>
        <p:txBody>
          <a:bodyPr lIns="91440" anchor="ctr">
            <a:noAutofit/>
          </a:bodyPr>
          <a:lstStyle>
            <a:lvl1pPr>
              <a:defRPr sz="2698">
                <a:solidFill>
                  <a:schemeClr val="tx1"/>
                </a:solidFill>
              </a:defRPr>
            </a:lvl1pPr>
          </a:lstStyle>
          <a:p>
            <a:pPr lvl="0"/>
            <a:r>
              <a:rPr lang="en-US"/>
              <a:t>Presenter Name</a:t>
            </a:r>
          </a:p>
        </p:txBody>
      </p:sp>
      <p:pic>
        <p:nvPicPr>
          <p:cNvPr id="10" name="Picture 9">
            <a:extLst>
              <a:ext uri="{FF2B5EF4-FFF2-40B4-BE49-F238E27FC236}">
                <a16:creationId xmlns:a16="http://schemas.microsoft.com/office/drawing/2014/main" id="{53FADD1A-52EF-47F8-8479-0D1AADD85D6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326881" y="8382000"/>
            <a:ext cx="5048475" cy="579043"/>
          </a:xfrm>
          <a:prstGeom prst="rect">
            <a:avLst/>
          </a:prstGeom>
        </p:spPr>
      </p:pic>
      <p:sp>
        <p:nvSpPr>
          <p:cNvPr id="7" name="Text Placeholder 29">
            <a:extLst>
              <a:ext uri="{FF2B5EF4-FFF2-40B4-BE49-F238E27FC236}">
                <a16:creationId xmlns:a16="http://schemas.microsoft.com/office/drawing/2014/main" id="{E1491870-16CB-40BB-9E5B-333D9C542729}"/>
              </a:ext>
            </a:extLst>
          </p:cNvPr>
          <p:cNvSpPr>
            <a:spLocks noGrp="1"/>
          </p:cNvSpPr>
          <p:nvPr>
            <p:ph type="body" sz="quarter" idx="19" hasCustomPrompt="1"/>
          </p:nvPr>
        </p:nvSpPr>
        <p:spPr>
          <a:xfrm>
            <a:off x="1" y="-47894"/>
            <a:ext cx="13253561" cy="1685713"/>
          </a:xfrm>
        </p:spPr>
        <p:txBody>
          <a:bodyPr/>
          <a:lstStyle>
            <a:lvl1pPr marL="0" marR="0" indent="0" algn="l" defTabSz="881010" rtl="0" eaLnBrk="1" fontAlgn="auto" latinLnBrk="0" hangingPunct="1">
              <a:lnSpc>
                <a:spcPct val="100000"/>
              </a:lnSpc>
              <a:spcBef>
                <a:spcPts val="579"/>
              </a:spcBef>
              <a:spcAft>
                <a:spcPts val="579"/>
              </a:spcAft>
              <a:buClrTx/>
              <a:buSzTx/>
              <a:buFont typeface="Arial"/>
              <a:buNone/>
              <a:tabLst/>
              <a:defRPr>
                <a:solidFill>
                  <a:srgbClr val="FFFF00"/>
                </a:solidFill>
              </a:defRPr>
            </a:lvl1pPr>
          </a:lstStyle>
          <a:p>
            <a:pPr marL="0" marR="0" lvl="0" indent="0" algn="l" defTabSz="881010" rtl="0" eaLnBrk="1" fontAlgn="auto" latinLnBrk="0" hangingPunct="1">
              <a:lnSpc>
                <a:spcPct val="100000"/>
              </a:lnSpc>
              <a:spcBef>
                <a:spcPts val="579"/>
              </a:spcBef>
              <a:spcAft>
                <a:spcPts val="579"/>
              </a:spcAft>
              <a:buClrTx/>
              <a:buSzTx/>
              <a:buFont typeface="Arial"/>
              <a:buNone/>
              <a:tabLst/>
              <a:defRPr/>
            </a:pPr>
            <a:r>
              <a:rPr lang="en-US"/>
              <a:t>Disclaimer: Presentation Option Only</a:t>
            </a:r>
            <a:endParaRPr kumimoji="0" lang="en-US" altLang="en-US" sz="2313" b="1" i="0" u="none" strike="noStrike" cap="none" normalizeH="0" baseline="0">
              <a:ln>
                <a:noFill/>
              </a:ln>
              <a:solidFill>
                <a:schemeClr val="accent2"/>
              </a:solidFill>
              <a:effectLst/>
              <a:latin typeface="Arial" panose="020B0604020202020204" pitchFamily="34" charset="0"/>
            </a:endParaRPr>
          </a:p>
        </p:txBody>
      </p:sp>
    </p:spTree>
    <p:extLst>
      <p:ext uri="{BB962C8B-B14F-4D97-AF65-F5344CB8AC3E}">
        <p14:creationId xmlns:p14="http://schemas.microsoft.com/office/powerpoint/2010/main" val="8503548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65860" y="1646134"/>
            <a:ext cx="13213080" cy="3501813"/>
          </a:xfrm>
        </p:spPr>
        <p:txBody>
          <a:bodyPr anchor="b"/>
          <a:lstStyle>
            <a:lvl1pPr algn="ctr">
              <a:defRPr sz="7650"/>
            </a:lvl1pPr>
          </a:lstStyle>
          <a:p>
            <a:r>
              <a:rPr lang="en-US"/>
              <a:t>Click to edit Master title style</a:t>
            </a:r>
          </a:p>
        </p:txBody>
      </p:sp>
      <p:sp>
        <p:nvSpPr>
          <p:cNvPr id="3" name="Subtitle 2"/>
          <p:cNvSpPr>
            <a:spLocks noGrp="1"/>
          </p:cNvSpPr>
          <p:nvPr>
            <p:ph type="subTitle" idx="1"/>
          </p:nvPr>
        </p:nvSpPr>
        <p:spPr>
          <a:xfrm>
            <a:off x="1943100" y="5282989"/>
            <a:ext cx="11658600" cy="2428451"/>
          </a:xfrm>
        </p:spPr>
        <p:txBody>
          <a:bodyPr/>
          <a:lstStyle>
            <a:lvl1pPr marL="0" indent="0" algn="ctr">
              <a:buNone/>
              <a:defRPr sz="3060"/>
            </a:lvl1pPr>
            <a:lvl2pPr marL="582927" indent="0" algn="ctr">
              <a:buNone/>
              <a:defRPr sz="2550"/>
            </a:lvl2pPr>
            <a:lvl3pPr marL="1165855" indent="0" algn="ctr">
              <a:buNone/>
              <a:defRPr sz="2295"/>
            </a:lvl3pPr>
            <a:lvl4pPr marL="1748784" indent="0" algn="ctr">
              <a:buNone/>
              <a:defRPr sz="2040"/>
            </a:lvl4pPr>
            <a:lvl5pPr marL="2331711" indent="0" algn="ctr">
              <a:buNone/>
              <a:defRPr sz="2040"/>
            </a:lvl5pPr>
            <a:lvl6pPr marL="2914639" indent="0" algn="ctr">
              <a:buNone/>
              <a:defRPr sz="2040"/>
            </a:lvl6pPr>
            <a:lvl7pPr marL="3497566" indent="0" algn="ctr">
              <a:buNone/>
              <a:defRPr sz="2040"/>
            </a:lvl7pPr>
            <a:lvl8pPr marL="4080495" indent="0" algn="ctr">
              <a:buNone/>
              <a:defRPr sz="2040"/>
            </a:lvl8pPr>
            <a:lvl9pPr marL="4663422" indent="0" algn="ctr">
              <a:buNone/>
              <a:defRPr sz="2040"/>
            </a:lvl9pPr>
          </a:lstStyle>
          <a:p>
            <a:r>
              <a:rPr lang="en-US"/>
              <a:t>Click to edit Master subtitle style</a:t>
            </a:r>
          </a:p>
        </p:txBody>
      </p:sp>
      <p:sp>
        <p:nvSpPr>
          <p:cNvPr id="4" name="Date Placeholder 3"/>
          <p:cNvSpPr>
            <a:spLocks noGrp="1"/>
          </p:cNvSpPr>
          <p:nvPr>
            <p:ph type="dt" sz="half" idx="10"/>
          </p:nvPr>
        </p:nvSpPr>
        <p:spPr/>
        <p:txBody>
          <a:bodyPr/>
          <a:lstStyle/>
          <a:p>
            <a:fld id="{02AE208F-6648-462E-8B18-DABB411EBCBB}"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403355716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AE208F-6648-462E-8B18-DABB411EBCBB}"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328826019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0610" y="2507618"/>
            <a:ext cx="13407390" cy="4184014"/>
          </a:xfrm>
        </p:spPr>
        <p:txBody>
          <a:bodyPr anchor="b"/>
          <a:lstStyle>
            <a:lvl1pPr>
              <a:defRPr sz="7650"/>
            </a:lvl1pPr>
          </a:lstStyle>
          <a:p>
            <a:r>
              <a:rPr lang="en-US"/>
              <a:t>Click to edit Master title style</a:t>
            </a:r>
          </a:p>
        </p:txBody>
      </p:sp>
      <p:sp>
        <p:nvSpPr>
          <p:cNvPr id="3" name="Text Placeholder 2"/>
          <p:cNvSpPr>
            <a:spLocks noGrp="1"/>
          </p:cNvSpPr>
          <p:nvPr>
            <p:ph type="body" idx="1"/>
          </p:nvPr>
        </p:nvSpPr>
        <p:spPr>
          <a:xfrm>
            <a:off x="1060610" y="6731216"/>
            <a:ext cx="13407390" cy="2200274"/>
          </a:xfrm>
        </p:spPr>
        <p:txBody>
          <a:bodyPr/>
          <a:lstStyle>
            <a:lvl1pPr marL="0" indent="0">
              <a:buNone/>
              <a:defRPr sz="3060">
                <a:solidFill>
                  <a:schemeClr val="tx1"/>
                </a:solidFill>
              </a:defRPr>
            </a:lvl1pPr>
            <a:lvl2pPr marL="582927" indent="0">
              <a:buNone/>
              <a:defRPr sz="2550">
                <a:solidFill>
                  <a:schemeClr val="tx1">
                    <a:tint val="75000"/>
                  </a:schemeClr>
                </a:solidFill>
              </a:defRPr>
            </a:lvl2pPr>
            <a:lvl3pPr marL="1165855" indent="0">
              <a:buNone/>
              <a:defRPr sz="2295">
                <a:solidFill>
                  <a:schemeClr val="tx1">
                    <a:tint val="75000"/>
                  </a:schemeClr>
                </a:solidFill>
              </a:defRPr>
            </a:lvl3pPr>
            <a:lvl4pPr marL="1748784" indent="0">
              <a:buNone/>
              <a:defRPr sz="2040">
                <a:solidFill>
                  <a:schemeClr val="tx1">
                    <a:tint val="75000"/>
                  </a:schemeClr>
                </a:solidFill>
              </a:defRPr>
            </a:lvl4pPr>
            <a:lvl5pPr marL="2331711" indent="0">
              <a:buNone/>
              <a:defRPr sz="2040">
                <a:solidFill>
                  <a:schemeClr val="tx1">
                    <a:tint val="75000"/>
                  </a:schemeClr>
                </a:solidFill>
              </a:defRPr>
            </a:lvl5pPr>
            <a:lvl6pPr marL="2914639" indent="0">
              <a:buNone/>
              <a:defRPr sz="2040">
                <a:solidFill>
                  <a:schemeClr val="tx1">
                    <a:tint val="75000"/>
                  </a:schemeClr>
                </a:solidFill>
              </a:defRPr>
            </a:lvl6pPr>
            <a:lvl7pPr marL="3497566" indent="0">
              <a:buNone/>
              <a:defRPr sz="2040">
                <a:solidFill>
                  <a:schemeClr val="tx1">
                    <a:tint val="75000"/>
                  </a:schemeClr>
                </a:solidFill>
              </a:defRPr>
            </a:lvl7pPr>
            <a:lvl8pPr marL="4080495" indent="0">
              <a:buNone/>
              <a:defRPr sz="2040">
                <a:solidFill>
                  <a:schemeClr val="tx1">
                    <a:tint val="75000"/>
                  </a:schemeClr>
                </a:solidFill>
              </a:defRPr>
            </a:lvl8pPr>
            <a:lvl9pPr marL="4663422" indent="0">
              <a:buNone/>
              <a:defRPr sz="204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2AE208F-6648-462E-8B18-DABB411EBCBB}"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700572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Slide_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1425A4-6157-4D15-BE18-F6681CAEFE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5544800" cy="10058400"/>
          </a:xfrm>
          <a:prstGeom prst="rect">
            <a:avLst/>
          </a:prstGeom>
        </p:spPr>
      </p:pic>
      <p:sp>
        <p:nvSpPr>
          <p:cNvPr id="2" name="Title 1"/>
          <p:cNvSpPr>
            <a:spLocks noGrp="1"/>
          </p:cNvSpPr>
          <p:nvPr>
            <p:ph type="ctrTitle" hasCustomPrompt="1"/>
          </p:nvPr>
        </p:nvSpPr>
        <p:spPr>
          <a:xfrm>
            <a:off x="1493121" y="1684674"/>
            <a:ext cx="12144374" cy="3073331"/>
          </a:xfrm>
        </p:spPr>
        <p:txBody>
          <a:bodyPr anchor="b" anchorCtr="0">
            <a:noAutofit/>
          </a:bodyPr>
          <a:lstStyle>
            <a:lvl1pPr algn="l">
              <a:defRPr sz="6885">
                <a:solidFill>
                  <a:schemeClr val="tx1"/>
                </a:solidFill>
              </a:defRPr>
            </a:lvl1pPr>
          </a:lstStyle>
          <a:p>
            <a:r>
              <a:rPr lang="en-US"/>
              <a:t>Click to Edit Title</a:t>
            </a:r>
          </a:p>
        </p:txBody>
      </p:sp>
      <p:sp>
        <p:nvSpPr>
          <p:cNvPr id="3" name="Subtitle 2"/>
          <p:cNvSpPr>
            <a:spLocks noGrp="1"/>
          </p:cNvSpPr>
          <p:nvPr>
            <p:ph type="subTitle" idx="1" hasCustomPrompt="1"/>
          </p:nvPr>
        </p:nvSpPr>
        <p:spPr>
          <a:xfrm>
            <a:off x="1493120" y="5741041"/>
            <a:ext cx="6169343" cy="439633"/>
          </a:xfrm>
          <a:prstGeom prst="rect">
            <a:avLst/>
          </a:prstGeom>
        </p:spPr>
        <p:txBody>
          <a:bodyPr lIns="91440" anchor="ctr">
            <a:noAutofit/>
          </a:bodyPr>
          <a:lstStyle>
            <a:lvl1pPr marL="0" indent="0" algn="l">
              <a:buNone/>
              <a:defRPr sz="2550" b="1" baseline="0">
                <a:solidFill>
                  <a:schemeClr val="tx1"/>
                </a:solidFill>
              </a:defRPr>
            </a:lvl1pPr>
            <a:lvl2pPr marL="582930" indent="0" algn="ctr">
              <a:buNone/>
              <a:defRPr sz="2550"/>
            </a:lvl2pPr>
            <a:lvl3pPr marL="1165860" indent="0" algn="ctr">
              <a:buNone/>
              <a:defRPr sz="2295"/>
            </a:lvl3pPr>
            <a:lvl4pPr marL="1748790" indent="0" algn="ctr">
              <a:buNone/>
              <a:defRPr sz="2040"/>
            </a:lvl4pPr>
            <a:lvl5pPr marL="2331720" indent="0" algn="ctr">
              <a:buNone/>
              <a:defRPr sz="2040"/>
            </a:lvl5pPr>
            <a:lvl6pPr marL="2914650" indent="0" algn="ctr">
              <a:buNone/>
              <a:defRPr sz="2040"/>
            </a:lvl6pPr>
            <a:lvl7pPr marL="3497580" indent="0" algn="ctr">
              <a:buNone/>
              <a:defRPr sz="2040"/>
            </a:lvl7pPr>
            <a:lvl8pPr marL="4080510" indent="0" algn="ctr">
              <a:buNone/>
              <a:defRPr sz="2040"/>
            </a:lvl8pPr>
            <a:lvl9pPr marL="4663440" indent="0" algn="ctr">
              <a:buNone/>
              <a:defRPr sz="2040"/>
            </a:lvl9pPr>
          </a:lstStyle>
          <a:p>
            <a:r>
              <a:rPr lang="en-US"/>
              <a:t>Month 00, 2020</a:t>
            </a:r>
          </a:p>
        </p:txBody>
      </p:sp>
      <p:sp>
        <p:nvSpPr>
          <p:cNvPr id="6" name="Text Placeholder 5">
            <a:extLst>
              <a:ext uri="{FF2B5EF4-FFF2-40B4-BE49-F238E27FC236}">
                <a16:creationId xmlns:a16="http://schemas.microsoft.com/office/drawing/2014/main" id="{AFABAFCE-37DF-C848-A96E-2E4CDBC39FA6}"/>
              </a:ext>
            </a:extLst>
          </p:cNvPr>
          <p:cNvSpPr>
            <a:spLocks noGrp="1"/>
          </p:cNvSpPr>
          <p:nvPr>
            <p:ph type="body" sz="quarter" idx="18" hasCustomPrompt="1"/>
          </p:nvPr>
        </p:nvSpPr>
        <p:spPr>
          <a:xfrm>
            <a:off x="1493120" y="4998817"/>
            <a:ext cx="6169343" cy="584565"/>
          </a:xfrm>
          <a:prstGeom prst="rect">
            <a:avLst/>
          </a:prstGeom>
        </p:spPr>
        <p:txBody>
          <a:bodyPr lIns="91440" anchor="ctr">
            <a:noAutofit/>
          </a:bodyPr>
          <a:lstStyle>
            <a:lvl1pPr>
              <a:defRPr sz="3570">
                <a:solidFill>
                  <a:schemeClr val="tx1"/>
                </a:solidFill>
              </a:defRPr>
            </a:lvl1pPr>
          </a:lstStyle>
          <a:p>
            <a:pPr lvl="0"/>
            <a:r>
              <a:rPr lang="en-US"/>
              <a:t>Presenter Name</a:t>
            </a:r>
          </a:p>
        </p:txBody>
      </p:sp>
      <p:pic>
        <p:nvPicPr>
          <p:cNvPr id="10" name="Picture 9">
            <a:extLst>
              <a:ext uri="{FF2B5EF4-FFF2-40B4-BE49-F238E27FC236}">
                <a16:creationId xmlns:a16="http://schemas.microsoft.com/office/drawing/2014/main" id="{53FADD1A-52EF-47F8-8479-0D1AADD85D6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26880" y="8382000"/>
            <a:ext cx="5048475" cy="579043"/>
          </a:xfrm>
          <a:prstGeom prst="rect">
            <a:avLst/>
          </a:prstGeom>
        </p:spPr>
      </p:pic>
      <p:sp>
        <p:nvSpPr>
          <p:cNvPr id="7" name="Text Placeholder 29">
            <a:extLst>
              <a:ext uri="{FF2B5EF4-FFF2-40B4-BE49-F238E27FC236}">
                <a16:creationId xmlns:a16="http://schemas.microsoft.com/office/drawing/2014/main" id="{E1491870-16CB-40BB-9E5B-333D9C542729}"/>
              </a:ext>
            </a:extLst>
          </p:cNvPr>
          <p:cNvSpPr>
            <a:spLocks noGrp="1"/>
          </p:cNvSpPr>
          <p:nvPr>
            <p:ph type="body" sz="quarter" idx="19" hasCustomPrompt="1"/>
          </p:nvPr>
        </p:nvSpPr>
        <p:spPr>
          <a:xfrm>
            <a:off x="1" y="-47895"/>
            <a:ext cx="13253561" cy="1685713"/>
          </a:xfrm>
        </p:spPr>
        <p:txBody>
          <a:bodyPr/>
          <a:lstStyle>
            <a:lvl1pPr marL="0" marR="0" indent="0" algn="l" defTabSz="1165860" rtl="0" eaLnBrk="1" fontAlgn="auto" latinLnBrk="0" hangingPunct="1">
              <a:lnSpc>
                <a:spcPct val="100000"/>
              </a:lnSpc>
              <a:spcBef>
                <a:spcPts val="765"/>
              </a:spcBef>
              <a:spcAft>
                <a:spcPts val="765"/>
              </a:spcAft>
              <a:buClrTx/>
              <a:buSzTx/>
              <a:buFont typeface="Arial"/>
              <a:buNone/>
              <a:tabLst/>
              <a:defRPr>
                <a:solidFill>
                  <a:srgbClr val="FFFF00"/>
                </a:solidFill>
              </a:defRPr>
            </a:lvl1pPr>
          </a:lstStyle>
          <a:p>
            <a:pPr marL="0" marR="0" lvl="0" indent="0" algn="l" defTabSz="1165860" rtl="0" eaLnBrk="1" fontAlgn="auto" latinLnBrk="0" hangingPunct="1">
              <a:lnSpc>
                <a:spcPct val="100000"/>
              </a:lnSpc>
              <a:spcBef>
                <a:spcPts val="765"/>
              </a:spcBef>
              <a:spcAft>
                <a:spcPts val="765"/>
              </a:spcAft>
              <a:buClrTx/>
              <a:buSzTx/>
              <a:buFont typeface="Arial"/>
              <a:buNone/>
              <a:tabLst/>
              <a:defRPr/>
            </a:pPr>
            <a:r>
              <a:rPr lang="en-US"/>
              <a:t>Disclaimer: Presentation Option Only</a:t>
            </a:r>
            <a:endParaRPr kumimoji="0" lang="en-US" altLang="en-US" sz="3060" b="1" i="0" u="none" strike="noStrike" cap="none" normalizeH="0" baseline="0">
              <a:ln>
                <a:noFill/>
              </a:ln>
              <a:solidFill>
                <a:schemeClr val="accent2"/>
              </a:solidFill>
              <a:effectLst/>
              <a:latin typeface="Arial" panose="020B0604020202020204" pitchFamily="34" charset="0"/>
            </a:endParaRPr>
          </a:p>
        </p:txBody>
      </p:sp>
    </p:spTree>
    <p:extLst>
      <p:ext uri="{BB962C8B-B14F-4D97-AF65-F5344CB8AC3E}">
        <p14:creationId xmlns:p14="http://schemas.microsoft.com/office/powerpoint/2010/main" val="290414927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8705" y="2677584"/>
            <a:ext cx="660654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69555" y="2677584"/>
            <a:ext cx="660654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2AE208F-6648-462E-8B18-DABB411EBCBB}"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180744777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70730" y="535520"/>
            <a:ext cx="13407390" cy="1944159"/>
          </a:xfrm>
        </p:spPr>
        <p:txBody>
          <a:bodyPr/>
          <a:lstStyle/>
          <a:p>
            <a:r>
              <a:rPr lang="en-US"/>
              <a:t>Click to edit Master title style</a:t>
            </a:r>
          </a:p>
        </p:txBody>
      </p:sp>
      <p:sp>
        <p:nvSpPr>
          <p:cNvPr id="3" name="Text Placeholder 2"/>
          <p:cNvSpPr>
            <a:spLocks noGrp="1"/>
          </p:cNvSpPr>
          <p:nvPr>
            <p:ph type="body" idx="1"/>
          </p:nvPr>
        </p:nvSpPr>
        <p:spPr>
          <a:xfrm>
            <a:off x="1070732" y="2465706"/>
            <a:ext cx="6576178" cy="1208404"/>
          </a:xfrm>
        </p:spPr>
        <p:txBody>
          <a:bodyPr anchor="b"/>
          <a:lstStyle>
            <a:lvl1pPr marL="0" indent="0">
              <a:buNone/>
              <a:defRPr sz="3060" b="1"/>
            </a:lvl1pPr>
            <a:lvl2pPr marL="582927" indent="0">
              <a:buNone/>
              <a:defRPr sz="2550" b="1"/>
            </a:lvl2pPr>
            <a:lvl3pPr marL="1165855" indent="0">
              <a:buNone/>
              <a:defRPr sz="2295" b="1"/>
            </a:lvl3pPr>
            <a:lvl4pPr marL="1748784" indent="0">
              <a:buNone/>
              <a:defRPr sz="2040" b="1"/>
            </a:lvl4pPr>
            <a:lvl5pPr marL="2331711" indent="0">
              <a:buNone/>
              <a:defRPr sz="2040" b="1"/>
            </a:lvl5pPr>
            <a:lvl6pPr marL="2914639" indent="0">
              <a:buNone/>
              <a:defRPr sz="2040" b="1"/>
            </a:lvl6pPr>
            <a:lvl7pPr marL="3497566" indent="0">
              <a:buNone/>
              <a:defRPr sz="2040" b="1"/>
            </a:lvl7pPr>
            <a:lvl8pPr marL="4080495" indent="0">
              <a:buNone/>
              <a:defRPr sz="2040" b="1"/>
            </a:lvl8pPr>
            <a:lvl9pPr marL="4663422" indent="0">
              <a:buNone/>
              <a:defRPr sz="2040" b="1"/>
            </a:lvl9pPr>
          </a:lstStyle>
          <a:p>
            <a:pPr lvl="0"/>
            <a:r>
              <a:rPr lang="en-US"/>
              <a:t>Edit Master text styles</a:t>
            </a:r>
          </a:p>
        </p:txBody>
      </p:sp>
      <p:sp>
        <p:nvSpPr>
          <p:cNvPr id="4" name="Content Placeholder 3"/>
          <p:cNvSpPr>
            <a:spLocks noGrp="1"/>
          </p:cNvSpPr>
          <p:nvPr>
            <p:ph sz="half" idx="2"/>
          </p:nvPr>
        </p:nvSpPr>
        <p:spPr>
          <a:xfrm>
            <a:off x="1070732" y="3674110"/>
            <a:ext cx="6576178"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69556" y="2465706"/>
            <a:ext cx="6608565" cy="1208404"/>
          </a:xfrm>
        </p:spPr>
        <p:txBody>
          <a:bodyPr anchor="b"/>
          <a:lstStyle>
            <a:lvl1pPr marL="0" indent="0">
              <a:buNone/>
              <a:defRPr sz="3060" b="1"/>
            </a:lvl1pPr>
            <a:lvl2pPr marL="582927" indent="0">
              <a:buNone/>
              <a:defRPr sz="2550" b="1"/>
            </a:lvl2pPr>
            <a:lvl3pPr marL="1165855" indent="0">
              <a:buNone/>
              <a:defRPr sz="2295" b="1"/>
            </a:lvl3pPr>
            <a:lvl4pPr marL="1748784" indent="0">
              <a:buNone/>
              <a:defRPr sz="2040" b="1"/>
            </a:lvl4pPr>
            <a:lvl5pPr marL="2331711" indent="0">
              <a:buNone/>
              <a:defRPr sz="2040" b="1"/>
            </a:lvl5pPr>
            <a:lvl6pPr marL="2914639" indent="0">
              <a:buNone/>
              <a:defRPr sz="2040" b="1"/>
            </a:lvl6pPr>
            <a:lvl7pPr marL="3497566" indent="0">
              <a:buNone/>
              <a:defRPr sz="2040" b="1"/>
            </a:lvl7pPr>
            <a:lvl8pPr marL="4080495" indent="0">
              <a:buNone/>
              <a:defRPr sz="2040" b="1"/>
            </a:lvl8pPr>
            <a:lvl9pPr marL="4663422" indent="0">
              <a:buNone/>
              <a:defRPr sz="2040" b="1"/>
            </a:lvl9pPr>
          </a:lstStyle>
          <a:p>
            <a:pPr lvl="0"/>
            <a:r>
              <a:rPr lang="en-US"/>
              <a:t>Edit Master text styles</a:t>
            </a:r>
          </a:p>
        </p:txBody>
      </p:sp>
      <p:sp>
        <p:nvSpPr>
          <p:cNvPr id="6" name="Content Placeholder 5"/>
          <p:cNvSpPr>
            <a:spLocks noGrp="1"/>
          </p:cNvSpPr>
          <p:nvPr>
            <p:ph sz="quarter" idx="4"/>
          </p:nvPr>
        </p:nvSpPr>
        <p:spPr>
          <a:xfrm>
            <a:off x="7869556" y="3674110"/>
            <a:ext cx="6608565"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AE208F-6648-462E-8B18-DABB411EBCBB}" type="datetimeFigureOut">
              <a:rPr lang="en-US" smtClean="0"/>
              <a:t>12/11/2024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95009149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2AE208F-6648-462E-8B18-DABB411EBCBB}" type="datetimeFigureOut">
              <a:rPr lang="en-US" smtClean="0"/>
              <a:t>12/11/2024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251965743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AE208F-6648-462E-8B18-DABB411EBCBB}" type="datetimeFigureOut">
              <a:rPr lang="en-US" smtClean="0"/>
              <a:t>12/11/2024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102912862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0730" y="670560"/>
            <a:ext cx="5013603" cy="2346960"/>
          </a:xfrm>
        </p:spPr>
        <p:txBody>
          <a:bodyPr anchor="b"/>
          <a:lstStyle>
            <a:lvl1pPr>
              <a:defRPr sz="4080"/>
            </a:lvl1pPr>
          </a:lstStyle>
          <a:p>
            <a:r>
              <a:rPr lang="en-US"/>
              <a:t>Click to edit Master title style</a:t>
            </a:r>
          </a:p>
        </p:txBody>
      </p:sp>
      <p:sp>
        <p:nvSpPr>
          <p:cNvPr id="3" name="Content Placeholder 2"/>
          <p:cNvSpPr>
            <a:spLocks noGrp="1"/>
          </p:cNvSpPr>
          <p:nvPr>
            <p:ph idx="1"/>
          </p:nvPr>
        </p:nvSpPr>
        <p:spPr>
          <a:xfrm>
            <a:off x="6608566" y="1448227"/>
            <a:ext cx="7869555" cy="7147983"/>
          </a:xfrm>
        </p:spPr>
        <p:txBody>
          <a:bodyPr/>
          <a:lstStyle>
            <a:lvl1pPr>
              <a:defRPr sz="4080"/>
            </a:lvl1pPr>
            <a:lvl2pPr>
              <a:defRPr sz="3570"/>
            </a:lvl2pPr>
            <a:lvl3pPr>
              <a:defRPr sz="3060"/>
            </a:lvl3pPr>
            <a:lvl4pPr>
              <a:defRPr sz="2550"/>
            </a:lvl4pPr>
            <a:lvl5pPr>
              <a:defRPr sz="2550"/>
            </a:lvl5pPr>
            <a:lvl6pPr>
              <a:defRPr sz="2550"/>
            </a:lvl6pPr>
            <a:lvl7pPr>
              <a:defRPr sz="2550"/>
            </a:lvl7pPr>
            <a:lvl8pPr>
              <a:defRPr sz="2550"/>
            </a:lvl8pPr>
            <a:lvl9pPr>
              <a:defRPr sz="25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70730" y="3017520"/>
            <a:ext cx="5013603" cy="5590329"/>
          </a:xfrm>
        </p:spPr>
        <p:txBody>
          <a:bodyPr/>
          <a:lstStyle>
            <a:lvl1pPr marL="0" indent="0">
              <a:buNone/>
              <a:defRPr sz="2040"/>
            </a:lvl1pPr>
            <a:lvl2pPr marL="582927" indent="0">
              <a:buNone/>
              <a:defRPr sz="1785"/>
            </a:lvl2pPr>
            <a:lvl3pPr marL="1165855" indent="0">
              <a:buNone/>
              <a:defRPr sz="1530"/>
            </a:lvl3pPr>
            <a:lvl4pPr marL="1748784" indent="0">
              <a:buNone/>
              <a:defRPr sz="1275"/>
            </a:lvl4pPr>
            <a:lvl5pPr marL="2331711" indent="0">
              <a:buNone/>
              <a:defRPr sz="1275"/>
            </a:lvl5pPr>
            <a:lvl6pPr marL="2914639" indent="0">
              <a:buNone/>
              <a:defRPr sz="1275"/>
            </a:lvl6pPr>
            <a:lvl7pPr marL="3497566" indent="0">
              <a:buNone/>
              <a:defRPr sz="1275"/>
            </a:lvl7pPr>
            <a:lvl8pPr marL="4080495" indent="0">
              <a:buNone/>
              <a:defRPr sz="1275"/>
            </a:lvl8pPr>
            <a:lvl9pPr marL="4663422" indent="0">
              <a:buNone/>
              <a:defRPr sz="1275"/>
            </a:lvl9pPr>
          </a:lstStyle>
          <a:p>
            <a:pPr lvl="0"/>
            <a:r>
              <a:rPr lang="en-US"/>
              <a:t>Edit Master text styles</a:t>
            </a:r>
          </a:p>
        </p:txBody>
      </p:sp>
      <p:sp>
        <p:nvSpPr>
          <p:cNvPr id="5" name="Date Placeholder 4"/>
          <p:cNvSpPr>
            <a:spLocks noGrp="1"/>
          </p:cNvSpPr>
          <p:nvPr>
            <p:ph type="dt" sz="half" idx="10"/>
          </p:nvPr>
        </p:nvSpPr>
        <p:spPr/>
        <p:txBody>
          <a:bodyPr/>
          <a:lstStyle/>
          <a:p>
            <a:fld id="{02AE208F-6648-462E-8B18-DABB411EBCBB}"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330874620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0730" y="670560"/>
            <a:ext cx="5013603" cy="2346960"/>
          </a:xfrm>
        </p:spPr>
        <p:txBody>
          <a:bodyPr anchor="b"/>
          <a:lstStyle>
            <a:lvl1pPr>
              <a:defRPr sz="4080"/>
            </a:lvl1pPr>
          </a:lstStyle>
          <a:p>
            <a:r>
              <a:rPr lang="en-US"/>
              <a:t>Click to edit Master title style</a:t>
            </a:r>
          </a:p>
        </p:txBody>
      </p:sp>
      <p:sp>
        <p:nvSpPr>
          <p:cNvPr id="3" name="Picture Placeholder 2"/>
          <p:cNvSpPr>
            <a:spLocks noGrp="1" noChangeAspect="1"/>
          </p:cNvSpPr>
          <p:nvPr>
            <p:ph type="pic" idx="1"/>
          </p:nvPr>
        </p:nvSpPr>
        <p:spPr>
          <a:xfrm>
            <a:off x="6608566" y="1448227"/>
            <a:ext cx="7869555" cy="7147983"/>
          </a:xfrm>
        </p:spPr>
        <p:txBody>
          <a:bodyPr anchor="t"/>
          <a:lstStyle>
            <a:lvl1pPr marL="0" indent="0">
              <a:buNone/>
              <a:defRPr sz="4080"/>
            </a:lvl1pPr>
            <a:lvl2pPr marL="582927" indent="0">
              <a:buNone/>
              <a:defRPr sz="3570"/>
            </a:lvl2pPr>
            <a:lvl3pPr marL="1165855" indent="0">
              <a:buNone/>
              <a:defRPr sz="3060"/>
            </a:lvl3pPr>
            <a:lvl4pPr marL="1748784" indent="0">
              <a:buNone/>
              <a:defRPr sz="2550"/>
            </a:lvl4pPr>
            <a:lvl5pPr marL="2331711" indent="0">
              <a:buNone/>
              <a:defRPr sz="2550"/>
            </a:lvl5pPr>
            <a:lvl6pPr marL="2914639" indent="0">
              <a:buNone/>
              <a:defRPr sz="2550"/>
            </a:lvl6pPr>
            <a:lvl7pPr marL="3497566" indent="0">
              <a:buNone/>
              <a:defRPr sz="2550"/>
            </a:lvl7pPr>
            <a:lvl8pPr marL="4080495" indent="0">
              <a:buNone/>
              <a:defRPr sz="2550"/>
            </a:lvl8pPr>
            <a:lvl9pPr marL="4663422" indent="0">
              <a:buNone/>
              <a:defRPr sz="2550"/>
            </a:lvl9pPr>
          </a:lstStyle>
          <a:p>
            <a:r>
              <a:rPr lang="en-US"/>
              <a:t>Click icon to add picture</a:t>
            </a:r>
          </a:p>
        </p:txBody>
      </p:sp>
      <p:sp>
        <p:nvSpPr>
          <p:cNvPr id="4" name="Text Placeholder 3"/>
          <p:cNvSpPr>
            <a:spLocks noGrp="1"/>
          </p:cNvSpPr>
          <p:nvPr>
            <p:ph type="body" sz="half" idx="2"/>
          </p:nvPr>
        </p:nvSpPr>
        <p:spPr>
          <a:xfrm>
            <a:off x="1070730" y="3017520"/>
            <a:ext cx="5013603" cy="5590329"/>
          </a:xfrm>
        </p:spPr>
        <p:txBody>
          <a:bodyPr/>
          <a:lstStyle>
            <a:lvl1pPr marL="0" indent="0">
              <a:buNone/>
              <a:defRPr sz="2040"/>
            </a:lvl1pPr>
            <a:lvl2pPr marL="582927" indent="0">
              <a:buNone/>
              <a:defRPr sz="1785"/>
            </a:lvl2pPr>
            <a:lvl3pPr marL="1165855" indent="0">
              <a:buNone/>
              <a:defRPr sz="1530"/>
            </a:lvl3pPr>
            <a:lvl4pPr marL="1748784" indent="0">
              <a:buNone/>
              <a:defRPr sz="1275"/>
            </a:lvl4pPr>
            <a:lvl5pPr marL="2331711" indent="0">
              <a:buNone/>
              <a:defRPr sz="1275"/>
            </a:lvl5pPr>
            <a:lvl6pPr marL="2914639" indent="0">
              <a:buNone/>
              <a:defRPr sz="1275"/>
            </a:lvl6pPr>
            <a:lvl7pPr marL="3497566" indent="0">
              <a:buNone/>
              <a:defRPr sz="1275"/>
            </a:lvl7pPr>
            <a:lvl8pPr marL="4080495" indent="0">
              <a:buNone/>
              <a:defRPr sz="1275"/>
            </a:lvl8pPr>
            <a:lvl9pPr marL="4663422" indent="0">
              <a:buNone/>
              <a:defRPr sz="1275"/>
            </a:lvl9pPr>
          </a:lstStyle>
          <a:p>
            <a:pPr lvl="0"/>
            <a:r>
              <a:rPr lang="en-US"/>
              <a:t>Edit Master text styles</a:t>
            </a:r>
          </a:p>
        </p:txBody>
      </p:sp>
      <p:sp>
        <p:nvSpPr>
          <p:cNvPr id="5" name="Date Placeholder 4"/>
          <p:cNvSpPr>
            <a:spLocks noGrp="1"/>
          </p:cNvSpPr>
          <p:nvPr>
            <p:ph type="dt" sz="half" idx="10"/>
          </p:nvPr>
        </p:nvSpPr>
        <p:spPr/>
        <p:txBody>
          <a:bodyPr/>
          <a:lstStyle/>
          <a:p>
            <a:fld id="{02AE208F-6648-462E-8B18-DABB411EBCBB}"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220426577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AE208F-6648-462E-8B18-DABB411EBCBB}"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323823287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124249" y="535518"/>
            <a:ext cx="3351848" cy="85240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8706" y="535518"/>
            <a:ext cx="9861233" cy="85240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AE208F-6648-462E-8B18-DABB411EBCBB}"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77211296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920D285-4D88-B441-BFE1-A057CBE54B1D}"/>
              </a:ext>
            </a:extLst>
          </p:cNvPr>
          <p:cNvSpPr txBox="1"/>
          <p:nvPr userDrawn="1"/>
        </p:nvSpPr>
        <p:spPr>
          <a:xfrm>
            <a:off x="160708" y="134011"/>
            <a:ext cx="7445821" cy="507831"/>
          </a:xfrm>
          <a:prstGeom prst="rect">
            <a:avLst/>
          </a:prstGeom>
          <a:noFill/>
        </p:spPr>
        <p:txBody>
          <a:bodyPr wrap="none" rtlCol="0">
            <a:spAutoFit/>
          </a:bodyPr>
          <a:lstStyle/>
          <a:p>
            <a:r>
              <a:rPr lang="en-US" sz="2700" b="1">
                <a:solidFill>
                  <a:schemeClr val="tx2"/>
                </a:solidFill>
                <a:latin typeface="Trade Gothic LT Pro Bold" panose="020B0503040303020004" pitchFamily="34" charset="77"/>
              </a:rPr>
              <a:t>PROBLEM FRAMING CANVAS: </a:t>
            </a:r>
            <a:r>
              <a:rPr lang="en-US" sz="2025" b="1">
                <a:solidFill>
                  <a:schemeClr val="tx2"/>
                </a:solidFill>
                <a:latin typeface="Trade Gothic LT Pro Bold" panose="020B0503040303020004" pitchFamily="34" charset="77"/>
              </a:rPr>
              <a:t>Defining the Right Problem</a:t>
            </a:r>
          </a:p>
        </p:txBody>
      </p:sp>
      <p:sp>
        <p:nvSpPr>
          <p:cNvPr id="11" name="Rectangle 10">
            <a:extLst>
              <a:ext uri="{FF2B5EF4-FFF2-40B4-BE49-F238E27FC236}">
                <a16:creationId xmlns:a16="http://schemas.microsoft.com/office/drawing/2014/main" id="{B3C063E5-7309-B640-950E-A6D0CAAEB3E0}"/>
              </a:ext>
            </a:extLst>
          </p:cNvPr>
          <p:cNvSpPr/>
          <p:nvPr userDrawn="1"/>
        </p:nvSpPr>
        <p:spPr>
          <a:xfrm>
            <a:off x="294409" y="703008"/>
            <a:ext cx="14955982" cy="3880672"/>
          </a:xfrm>
          <a:prstGeom prst="rect">
            <a:avLst/>
          </a:prstGeom>
          <a:noFill/>
          <a:ln w="19050">
            <a:solidFill>
              <a:srgbClr val="7E8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sp>
        <p:nvSpPr>
          <p:cNvPr id="12" name="Rectangle 11">
            <a:extLst>
              <a:ext uri="{FF2B5EF4-FFF2-40B4-BE49-F238E27FC236}">
                <a16:creationId xmlns:a16="http://schemas.microsoft.com/office/drawing/2014/main" id="{4E8ED25A-7038-D04D-8975-06A6B3690638}"/>
              </a:ext>
            </a:extLst>
          </p:cNvPr>
          <p:cNvSpPr/>
          <p:nvPr userDrawn="1"/>
        </p:nvSpPr>
        <p:spPr>
          <a:xfrm>
            <a:off x="294409" y="4583859"/>
            <a:ext cx="14955982" cy="3880672"/>
          </a:xfrm>
          <a:prstGeom prst="rect">
            <a:avLst/>
          </a:prstGeom>
          <a:noFill/>
          <a:ln w="19050">
            <a:solidFill>
              <a:srgbClr val="7E8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sp>
        <p:nvSpPr>
          <p:cNvPr id="13" name="Rectangle 12">
            <a:extLst>
              <a:ext uri="{FF2B5EF4-FFF2-40B4-BE49-F238E27FC236}">
                <a16:creationId xmlns:a16="http://schemas.microsoft.com/office/drawing/2014/main" id="{C4CFF680-DC0A-F14C-8C4B-BF5B1A88C27A}"/>
              </a:ext>
            </a:extLst>
          </p:cNvPr>
          <p:cNvSpPr/>
          <p:nvPr userDrawn="1"/>
        </p:nvSpPr>
        <p:spPr>
          <a:xfrm>
            <a:off x="294409" y="8464530"/>
            <a:ext cx="14955982" cy="1111708"/>
          </a:xfrm>
          <a:prstGeom prst="rect">
            <a:avLst/>
          </a:prstGeom>
          <a:noFill/>
          <a:ln w="19050">
            <a:solidFill>
              <a:srgbClr val="7E8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sp>
        <p:nvSpPr>
          <p:cNvPr id="14" name="Rectangle 13">
            <a:extLst>
              <a:ext uri="{FF2B5EF4-FFF2-40B4-BE49-F238E27FC236}">
                <a16:creationId xmlns:a16="http://schemas.microsoft.com/office/drawing/2014/main" id="{845BEB1D-D3D2-974D-AAF2-1067E8BF193E}"/>
              </a:ext>
            </a:extLst>
          </p:cNvPr>
          <p:cNvSpPr/>
          <p:nvPr userDrawn="1"/>
        </p:nvSpPr>
        <p:spPr>
          <a:xfrm>
            <a:off x="294409" y="703008"/>
            <a:ext cx="396471" cy="3880672"/>
          </a:xfrm>
          <a:prstGeom prst="rect">
            <a:avLst/>
          </a:prstGeom>
          <a:solidFill>
            <a:schemeClr val="tx2"/>
          </a:solidFill>
          <a:ln w="19050">
            <a:solidFill>
              <a:srgbClr val="7E8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solidFill>
                <a:schemeClr val="tx2"/>
              </a:solidFill>
            </a:endParaRPr>
          </a:p>
        </p:txBody>
      </p:sp>
      <p:sp>
        <p:nvSpPr>
          <p:cNvPr id="15" name="Rectangle 14">
            <a:extLst>
              <a:ext uri="{FF2B5EF4-FFF2-40B4-BE49-F238E27FC236}">
                <a16:creationId xmlns:a16="http://schemas.microsoft.com/office/drawing/2014/main" id="{A975886E-F2CC-D840-B5B8-4688FB0715D4}"/>
              </a:ext>
            </a:extLst>
          </p:cNvPr>
          <p:cNvSpPr/>
          <p:nvPr userDrawn="1"/>
        </p:nvSpPr>
        <p:spPr>
          <a:xfrm>
            <a:off x="294409" y="4581737"/>
            <a:ext cx="396471" cy="3880672"/>
          </a:xfrm>
          <a:prstGeom prst="rect">
            <a:avLst/>
          </a:prstGeom>
          <a:solidFill>
            <a:srgbClr val="005B93"/>
          </a:solidFill>
          <a:ln w="19050">
            <a:solidFill>
              <a:srgbClr val="7E8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sp>
        <p:nvSpPr>
          <p:cNvPr id="16" name="Rectangle 15">
            <a:extLst>
              <a:ext uri="{FF2B5EF4-FFF2-40B4-BE49-F238E27FC236}">
                <a16:creationId xmlns:a16="http://schemas.microsoft.com/office/drawing/2014/main" id="{64167A35-1C21-FF46-A149-D7E9C8EE262B}"/>
              </a:ext>
            </a:extLst>
          </p:cNvPr>
          <p:cNvSpPr/>
          <p:nvPr userDrawn="1"/>
        </p:nvSpPr>
        <p:spPr>
          <a:xfrm>
            <a:off x="294409" y="8462411"/>
            <a:ext cx="396471" cy="1111708"/>
          </a:xfrm>
          <a:prstGeom prst="rect">
            <a:avLst/>
          </a:prstGeom>
          <a:solidFill>
            <a:srgbClr val="87DEFF"/>
          </a:solidFill>
          <a:ln w="19050">
            <a:solidFill>
              <a:srgbClr val="7E8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sp>
        <p:nvSpPr>
          <p:cNvPr id="17" name="TextBox 16">
            <a:extLst>
              <a:ext uri="{FF2B5EF4-FFF2-40B4-BE49-F238E27FC236}">
                <a16:creationId xmlns:a16="http://schemas.microsoft.com/office/drawing/2014/main" id="{66DDD396-90EC-D448-B498-0708F83D0876}"/>
              </a:ext>
            </a:extLst>
          </p:cNvPr>
          <p:cNvSpPr txBox="1"/>
          <p:nvPr userDrawn="1"/>
        </p:nvSpPr>
        <p:spPr>
          <a:xfrm rot="16200000">
            <a:off x="-32410" y="2506555"/>
            <a:ext cx="1067408" cy="300082"/>
          </a:xfrm>
          <a:prstGeom prst="rect">
            <a:avLst/>
          </a:prstGeom>
          <a:noFill/>
        </p:spPr>
        <p:txBody>
          <a:bodyPr wrap="none" rtlCol="0">
            <a:spAutoFit/>
          </a:bodyPr>
          <a:lstStyle/>
          <a:p>
            <a:r>
              <a:rPr lang="en-US" sz="1350" b="1">
                <a:solidFill>
                  <a:schemeClr val="bg1"/>
                </a:solidFill>
                <a:latin typeface="Trade Gothic LT Pro Bold" panose="020B0503040303020004" pitchFamily="34" charset="77"/>
              </a:rPr>
              <a:t>Look Inward</a:t>
            </a:r>
          </a:p>
        </p:txBody>
      </p:sp>
      <p:sp>
        <p:nvSpPr>
          <p:cNvPr id="18" name="TextBox 17">
            <a:extLst>
              <a:ext uri="{FF2B5EF4-FFF2-40B4-BE49-F238E27FC236}">
                <a16:creationId xmlns:a16="http://schemas.microsoft.com/office/drawing/2014/main" id="{8361F55A-2C85-B74E-B930-C98937A3055E}"/>
              </a:ext>
            </a:extLst>
          </p:cNvPr>
          <p:cNvSpPr txBox="1"/>
          <p:nvPr userDrawn="1"/>
        </p:nvSpPr>
        <p:spPr>
          <a:xfrm rot="16200000">
            <a:off x="-98006" y="6372137"/>
            <a:ext cx="1198598" cy="300082"/>
          </a:xfrm>
          <a:prstGeom prst="rect">
            <a:avLst/>
          </a:prstGeom>
          <a:noFill/>
        </p:spPr>
        <p:txBody>
          <a:bodyPr wrap="none" rtlCol="0">
            <a:spAutoFit/>
          </a:bodyPr>
          <a:lstStyle/>
          <a:p>
            <a:r>
              <a:rPr lang="en-US" sz="1350" b="1">
                <a:solidFill>
                  <a:schemeClr val="bg1"/>
                </a:solidFill>
                <a:latin typeface="Trade Gothic LT Pro Bold" panose="020B0503040303020004" pitchFamily="34" charset="77"/>
              </a:rPr>
              <a:t>Look Outward</a:t>
            </a:r>
          </a:p>
        </p:txBody>
      </p:sp>
      <p:sp>
        <p:nvSpPr>
          <p:cNvPr id="19" name="TextBox 18">
            <a:extLst>
              <a:ext uri="{FF2B5EF4-FFF2-40B4-BE49-F238E27FC236}">
                <a16:creationId xmlns:a16="http://schemas.microsoft.com/office/drawing/2014/main" id="{32794726-290A-C542-A4EE-2A2E5A93085C}"/>
              </a:ext>
            </a:extLst>
          </p:cNvPr>
          <p:cNvSpPr txBox="1"/>
          <p:nvPr userDrawn="1"/>
        </p:nvSpPr>
        <p:spPr>
          <a:xfrm rot="16200000">
            <a:off x="106602" y="8858002"/>
            <a:ext cx="789383" cy="300082"/>
          </a:xfrm>
          <a:prstGeom prst="rect">
            <a:avLst/>
          </a:prstGeom>
          <a:noFill/>
        </p:spPr>
        <p:txBody>
          <a:bodyPr wrap="none" rtlCol="0">
            <a:spAutoFit/>
          </a:bodyPr>
          <a:lstStyle/>
          <a:p>
            <a:r>
              <a:rPr lang="en-US" sz="1350" b="1">
                <a:latin typeface="Trade Gothic LT Pro Bold" panose="020B0503040303020004" pitchFamily="34" charset="77"/>
              </a:rPr>
              <a:t>Reframe</a:t>
            </a:r>
          </a:p>
        </p:txBody>
      </p:sp>
      <p:cxnSp>
        <p:nvCxnSpPr>
          <p:cNvPr id="20" name="Straight Connector 19">
            <a:extLst>
              <a:ext uri="{FF2B5EF4-FFF2-40B4-BE49-F238E27FC236}">
                <a16:creationId xmlns:a16="http://schemas.microsoft.com/office/drawing/2014/main" id="{CECFFD98-71C2-7F4F-B138-0CA8C6D0163B}"/>
              </a:ext>
            </a:extLst>
          </p:cNvPr>
          <p:cNvCxnSpPr>
            <a:cxnSpLocks/>
          </p:cNvCxnSpPr>
          <p:nvPr userDrawn="1"/>
        </p:nvCxnSpPr>
        <p:spPr>
          <a:xfrm>
            <a:off x="3598475" y="703007"/>
            <a:ext cx="0" cy="7759403"/>
          </a:xfrm>
          <a:prstGeom prst="line">
            <a:avLst/>
          </a:prstGeom>
          <a:ln w="9525">
            <a:solidFill>
              <a:srgbClr val="7E828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D602CD4-5317-B14A-B5F8-80557DCA596E}"/>
              </a:ext>
            </a:extLst>
          </p:cNvPr>
          <p:cNvCxnSpPr>
            <a:cxnSpLocks/>
          </p:cNvCxnSpPr>
          <p:nvPr userDrawn="1"/>
        </p:nvCxnSpPr>
        <p:spPr>
          <a:xfrm>
            <a:off x="6512216" y="703007"/>
            <a:ext cx="0" cy="7759403"/>
          </a:xfrm>
          <a:prstGeom prst="line">
            <a:avLst/>
          </a:prstGeom>
          <a:ln w="9525">
            <a:solidFill>
              <a:srgbClr val="7E828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0AD58BB-3F12-3640-AAF7-C8FC0C281E46}"/>
              </a:ext>
            </a:extLst>
          </p:cNvPr>
          <p:cNvCxnSpPr>
            <a:cxnSpLocks/>
          </p:cNvCxnSpPr>
          <p:nvPr userDrawn="1"/>
        </p:nvCxnSpPr>
        <p:spPr>
          <a:xfrm>
            <a:off x="10882822" y="703007"/>
            <a:ext cx="0" cy="3878729"/>
          </a:xfrm>
          <a:prstGeom prst="line">
            <a:avLst/>
          </a:prstGeom>
          <a:ln w="9525">
            <a:solidFill>
              <a:srgbClr val="7E828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DABEF31-E1C3-1844-9B53-3A577C085B8F}"/>
              </a:ext>
            </a:extLst>
          </p:cNvPr>
          <p:cNvCxnSpPr>
            <a:cxnSpLocks/>
          </p:cNvCxnSpPr>
          <p:nvPr userDrawn="1"/>
        </p:nvCxnSpPr>
        <p:spPr>
          <a:xfrm>
            <a:off x="12339688" y="5029201"/>
            <a:ext cx="0" cy="3431265"/>
          </a:xfrm>
          <a:prstGeom prst="line">
            <a:avLst/>
          </a:prstGeom>
          <a:ln w="3175">
            <a:solidFill>
              <a:srgbClr val="7E8284"/>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DC19A2D-CF63-B54B-995C-6C7B0B0752BA}"/>
              </a:ext>
            </a:extLst>
          </p:cNvPr>
          <p:cNvCxnSpPr>
            <a:cxnSpLocks/>
          </p:cNvCxnSpPr>
          <p:nvPr userDrawn="1"/>
        </p:nvCxnSpPr>
        <p:spPr>
          <a:xfrm>
            <a:off x="9425948" y="4581736"/>
            <a:ext cx="0" cy="3878729"/>
          </a:xfrm>
          <a:prstGeom prst="line">
            <a:avLst/>
          </a:prstGeom>
          <a:ln w="9525">
            <a:solidFill>
              <a:srgbClr val="7E8284"/>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056B546-8C78-2F43-8E42-46B9F37D86D5}"/>
              </a:ext>
            </a:extLst>
          </p:cNvPr>
          <p:cNvSpPr txBox="1"/>
          <p:nvPr userDrawn="1"/>
        </p:nvSpPr>
        <p:spPr>
          <a:xfrm>
            <a:off x="680614" y="771577"/>
            <a:ext cx="1732654" cy="300082"/>
          </a:xfrm>
          <a:prstGeom prst="rect">
            <a:avLst/>
          </a:prstGeom>
          <a:noFill/>
        </p:spPr>
        <p:txBody>
          <a:bodyPr wrap="none" rtlCol="0">
            <a:spAutoFit/>
          </a:bodyPr>
          <a:lstStyle/>
          <a:p>
            <a:r>
              <a:rPr lang="en-US" sz="1350" b="1">
                <a:latin typeface="Trade Gothic LT Pro Bold" panose="020B0503040303020004" pitchFamily="34" charset="77"/>
              </a:rPr>
              <a:t>What is the problem?</a:t>
            </a:r>
          </a:p>
        </p:txBody>
      </p:sp>
      <p:sp>
        <p:nvSpPr>
          <p:cNvPr id="26" name="TextBox 25">
            <a:extLst>
              <a:ext uri="{FF2B5EF4-FFF2-40B4-BE49-F238E27FC236}">
                <a16:creationId xmlns:a16="http://schemas.microsoft.com/office/drawing/2014/main" id="{919E40A2-91D8-E04F-B1AE-C1D529FD22D0}"/>
              </a:ext>
            </a:extLst>
          </p:cNvPr>
          <p:cNvSpPr txBox="1"/>
          <p:nvPr userDrawn="1"/>
        </p:nvSpPr>
        <p:spPr>
          <a:xfrm>
            <a:off x="680615" y="1015563"/>
            <a:ext cx="797013" cy="265457"/>
          </a:xfrm>
          <a:prstGeom prst="rect">
            <a:avLst/>
          </a:prstGeom>
          <a:noFill/>
        </p:spPr>
        <p:txBody>
          <a:bodyPr wrap="none" rtlCol="0">
            <a:spAutoFit/>
          </a:bodyPr>
          <a:lstStyle/>
          <a:p>
            <a:r>
              <a:rPr lang="en-US" sz="1125" i="1">
                <a:latin typeface="Trade Gothic LT Pro Cn" panose="020B0506040303020004" pitchFamily="34" charset="77"/>
              </a:rPr>
              <a:t>Describe it</a:t>
            </a:r>
          </a:p>
        </p:txBody>
      </p:sp>
      <p:sp>
        <p:nvSpPr>
          <p:cNvPr id="27" name="TextBox 26">
            <a:extLst>
              <a:ext uri="{FF2B5EF4-FFF2-40B4-BE49-F238E27FC236}">
                <a16:creationId xmlns:a16="http://schemas.microsoft.com/office/drawing/2014/main" id="{BBA3CFDE-6987-2146-9992-D415E44C3E45}"/>
              </a:ext>
            </a:extLst>
          </p:cNvPr>
          <p:cNvSpPr txBox="1"/>
          <p:nvPr userDrawn="1"/>
        </p:nvSpPr>
        <p:spPr>
          <a:xfrm>
            <a:off x="680614" y="2772276"/>
            <a:ext cx="1359668" cy="265457"/>
          </a:xfrm>
          <a:prstGeom prst="rect">
            <a:avLst/>
          </a:prstGeom>
          <a:noFill/>
        </p:spPr>
        <p:txBody>
          <a:bodyPr wrap="none" rtlCol="0">
            <a:spAutoFit/>
          </a:bodyPr>
          <a:lstStyle/>
          <a:p>
            <a:r>
              <a:rPr lang="en-US" sz="1125" i="1">
                <a:latin typeface="Trade Gothic LT Pro Cn" panose="020B0506040303020004" pitchFamily="34" charset="77"/>
              </a:rPr>
              <a:t>List some symptoms</a:t>
            </a:r>
          </a:p>
        </p:txBody>
      </p:sp>
      <p:sp>
        <p:nvSpPr>
          <p:cNvPr id="28" name="TextBox 27">
            <a:extLst>
              <a:ext uri="{FF2B5EF4-FFF2-40B4-BE49-F238E27FC236}">
                <a16:creationId xmlns:a16="http://schemas.microsoft.com/office/drawing/2014/main" id="{65177202-8658-3E4F-9E0A-09D5339582DD}"/>
              </a:ext>
            </a:extLst>
          </p:cNvPr>
          <p:cNvSpPr txBox="1"/>
          <p:nvPr userDrawn="1"/>
        </p:nvSpPr>
        <p:spPr>
          <a:xfrm>
            <a:off x="3565215" y="771577"/>
            <a:ext cx="2067682" cy="300082"/>
          </a:xfrm>
          <a:prstGeom prst="rect">
            <a:avLst/>
          </a:prstGeom>
          <a:noFill/>
        </p:spPr>
        <p:txBody>
          <a:bodyPr wrap="none" rtlCol="0">
            <a:spAutoFit/>
          </a:bodyPr>
          <a:lstStyle/>
          <a:p>
            <a:r>
              <a:rPr lang="en-US" sz="1350" b="1">
                <a:latin typeface="Trade Gothic LT Pro Bold" panose="020B0503040303020004" pitchFamily="34" charset="77"/>
              </a:rPr>
              <a:t>Why haven’t we solved it?</a:t>
            </a:r>
          </a:p>
        </p:txBody>
      </p:sp>
      <p:sp>
        <p:nvSpPr>
          <p:cNvPr id="29" name="TextBox 28">
            <a:extLst>
              <a:ext uri="{FF2B5EF4-FFF2-40B4-BE49-F238E27FC236}">
                <a16:creationId xmlns:a16="http://schemas.microsoft.com/office/drawing/2014/main" id="{11AF4854-BEFE-3B49-BDC5-E8EC9F0F06E2}"/>
              </a:ext>
            </a:extLst>
          </p:cNvPr>
          <p:cNvSpPr txBox="1"/>
          <p:nvPr userDrawn="1"/>
        </p:nvSpPr>
        <p:spPr>
          <a:xfrm>
            <a:off x="3550647" y="1039962"/>
            <a:ext cx="1911101" cy="2949846"/>
          </a:xfrm>
          <a:prstGeom prst="rect">
            <a:avLst/>
          </a:prstGeom>
          <a:noFill/>
        </p:spPr>
        <p:txBody>
          <a:bodyPr wrap="none" rtlCol="0">
            <a:spAutoFit/>
          </a:bodyPr>
          <a:lstStyle/>
          <a:p>
            <a:r>
              <a:rPr lang="en-US" sz="1238">
                <a:latin typeface="Trade Gothic LT Pro" panose="020B0503040303020004" pitchFamily="34" charset="77"/>
              </a:rPr>
              <a:t>☐ It’s new</a:t>
            </a:r>
          </a:p>
          <a:p>
            <a:r>
              <a:rPr lang="en-US" sz="1238">
                <a:latin typeface="Trade Gothic LT Pro" panose="020B0503040303020004" pitchFamily="34" charset="77"/>
              </a:rPr>
              <a:t>☐ It’s hard</a:t>
            </a:r>
          </a:p>
          <a:p>
            <a:r>
              <a:rPr lang="en-US" sz="1238">
                <a:latin typeface="Trade Gothic LT Pro" panose="020B0503040303020004" pitchFamily="34" charset="77"/>
              </a:rPr>
              <a:t>☐ It’s low priority</a:t>
            </a:r>
          </a:p>
          <a:p>
            <a:r>
              <a:rPr lang="en-US" sz="1238">
                <a:latin typeface="Trade Gothic LT Pro" panose="020B0503040303020004" pitchFamily="34" charset="77"/>
              </a:rPr>
              <a:t>☐ Lack of resources</a:t>
            </a:r>
          </a:p>
          <a:p>
            <a:r>
              <a:rPr lang="en-US" sz="1238">
                <a:latin typeface="Trade Gothic LT Pro" panose="020B0503040303020004" pitchFamily="34" charset="77"/>
              </a:rPr>
              <a:t>☐ Lack of authority</a:t>
            </a:r>
          </a:p>
          <a:p>
            <a:r>
              <a:rPr lang="en-US" sz="1238">
                <a:latin typeface="Trade Gothic LT Pro" panose="020B0503040303020004" pitchFamily="34" charset="77"/>
              </a:rPr>
              <a:t>☐ A (situational) inequity</a:t>
            </a:r>
          </a:p>
          <a:p>
            <a:r>
              <a:rPr lang="en-US" sz="1238">
                <a:latin typeface="Trade Gothic LT Pro" panose="020B0503040303020004" pitchFamily="34" charset="77"/>
              </a:rPr>
              <a:t>☐ Other: ______________</a:t>
            </a:r>
          </a:p>
          <a:p>
            <a:endParaRPr lang="en-US" sz="1238">
              <a:latin typeface="Trade Gothic LT Pro" panose="020B0503040303020004" pitchFamily="34" charset="77"/>
            </a:endParaRPr>
          </a:p>
          <a:p>
            <a:endParaRPr lang="en-US" sz="1238">
              <a:latin typeface="Trade Gothic LT Pro" panose="020B0503040303020004" pitchFamily="34" charset="77"/>
            </a:endParaRPr>
          </a:p>
          <a:p>
            <a:endParaRPr lang="en-US" sz="1238">
              <a:latin typeface="Trade Gothic LT Pro" panose="020B0503040303020004" pitchFamily="34" charset="77"/>
            </a:endParaRPr>
          </a:p>
          <a:p>
            <a:endParaRPr lang="en-US" sz="1238">
              <a:latin typeface="Trade Gothic LT Pro" panose="020B0503040303020004" pitchFamily="34" charset="77"/>
            </a:endParaRPr>
          </a:p>
          <a:p>
            <a:endParaRPr lang="en-US" sz="1238">
              <a:latin typeface="Trade Gothic LT Pro" panose="020B0503040303020004" pitchFamily="34" charset="77"/>
            </a:endParaRPr>
          </a:p>
          <a:p>
            <a:endParaRPr lang="en-US" sz="1238">
              <a:latin typeface="Trade Gothic LT Pro" panose="020B0503040303020004" pitchFamily="34" charset="77"/>
            </a:endParaRPr>
          </a:p>
          <a:p>
            <a:endParaRPr lang="en-US" sz="1238">
              <a:latin typeface="Trade Gothic LT Pro" panose="020B0503040303020004" pitchFamily="34" charset="77"/>
            </a:endParaRPr>
          </a:p>
          <a:p>
            <a:endParaRPr lang="en-US" sz="1238">
              <a:latin typeface="Trade Gothic LT Pro" panose="020B0503040303020004" pitchFamily="34" charset="77"/>
            </a:endParaRPr>
          </a:p>
        </p:txBody>
      </p:sp>
      <p:sp>
        <p:nvSpPr>
          <p:cNvPr id="30" name="TextBox 29">
            <a:extLst>
              <a:ext uri="{FF2B5EF4-FFF2-40B4-BE49-F238E27FC236}">
                <a16:creationId xmlns:a16="http://schemas.microsoft.com/office/drawing/2014/main" id="{C08DBDB7-D1F9-B048-9696-003B98899C41}"/>
              </a:ext>
            </a:extLst>
          </p:cNvPr>
          <p:cNvSpPr txBox="1"/>
          <p:nvPr userDrawn="1"/>
        </p:nvSpPr>
        <p:spPr>
          <a:xfrm>
            <a:off x="3565215" y="2772276"/>
            <a:ext cx="1043876" cy="265457"/>
          </a:xfrm>
          <a:prstGeom prst="rect">
            <a:avLst/>
          </a:prstGeom>
          <a:noFill/>
        </p:spPr>
        <p:txBody>
          <a:bodyPr wrap="none" rtlCol="0">
            <a:spAutoFit/>
          </a:bodyPr>
          <a:lstStyle/>
          <a:p>
            <a:r>
              <a:rPr lang="en-US" sz="1125" i="1">
                <a:latin typeface="Trade Gothic LT Pro Cn" panose="020B0506040303020004" pitchFamily="34" charset="77"/>
              </a:rPr>
              <a:t>Explain more…</a:t>
            </a:r>
          </a:p>
        </p:txBody>
      </p:sp>
      <p:sp>
        <p:nvSpPr>
          <p:cNvPr id="31" name="TextBox 30">
            <a:extLst>
              <a:ext uri="{FF2B5EF4-FFF2-40B4-BE49-F238E27FC236}">
                <a16:creationId xmlns:a16="http://schemas.microsoft.com/office/drawing/2014/main" id="{4980FF63-C2ED-BE47-84E7-F4AE497FB698}"/>
              </a:ext>
            </a:extLst>
          </p:cNvPr>
          <p:cNvSpPr txBox="1"/>
          <p:nvPr userDrawn="1"/>
        </p:nvSpPr>
        <p:spPr>
          <a:xfrm>
            <a:off x="6478956" y="771577"/>
            <a:ext cx="2562625" cy="300082"/>
          </a:xfrm>
          <a:prstGeom prst="rect">
            <a:avLst/>
          </a:prstGeom>
          <a:noFill/>
        </p:spPr>
        <p:txBody>
          <a:bodyPr wrap="none" rtlCol="0">
            <a:spAutoFit/>
          </a:bodyPr>
          <a:lstStyle/>
          <a:p>
            <a:r>
              <a:rPr lang="en-US" sz="1350" b="1">
                <a:latin typeface="Trade Gothic LT Pro Bold" panose="020B0503040303020004" pitchFamily="34" charset="77"/>
              </a:rPr>
              <a:t>How are we part of the problem?</a:t>
            </a:r>
          </a:p>
        </p:txBody>
      </p:sp>
      <p:cxnSp>
        <p:nvCxnSpPr>
          <p:cNvPr id="32" name="Straight Connector 31">
            <a:extLst>
              <a:ext uri="{FF2B5EF4-FFF2-40B4-BE49-F238E27FC236}">
                <a16:creationId xmlns:a16="http://schemas.microsoft.com/office/drawing/2014/main" id="{0DEB9723-3521-2B49-BD5F-DC52B2A29C53}"/>
              </a:ext>
            </a:extLst>
          </p:cNvPr>
          <p:cNvCxnSpPr>
            <a:cxnSpLocks/>
          </p:cNvCxnSpPr>
          <p:nvPr userDrawn="1"/>
        </p:nvCxnSpPr>
        <p:spPr>
          <a:xfrm flipV="1">
            <a:off x="6512216" y="2038195"/>
            <a:ext cx="4370607" cy="6285"/>
          </a:xfrm>
          <a:prstGeom prst="line">
            <a:avLst/>
          </a:prstGeom>
          <a:ln w="9525">
            <a:solidFill>
              <a:srgbClr val="7E8284"/>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0D1778C-0F1D-644C-B2E4-FCA3E01E3EB0}"/>
              </a:ext>
            </a:extLst>
          </p:cNvPr>
          <p:cNvSpPr txBox="1"/>
          <p:nvPr userDrawn="1"/>
        </p:nvSpPr>
        <p:spPr>
          <a:xfrm>
            <a:off x="6478953" y="2097488"/>
            <a:ext cx="4370590" cy="680956"/>
          </a:xfrm>
          <a:prstGeom prst="rect">
            <a:avLst/>
          </a:prstGeom>
          <a:noFill/>
        </p:spPr>
        <p:txBody>
          <a:bodyPr wrap="square" rtlCol="0">
            <a:spAutoFit/>
          </a:bodyPr>
          <a:lstStyle/>
          <a:p>
            <a:r>
              <a:rPr lang="en-US" sz="1350" b="1">
                <a:latin typeface="Trade Gothic LT Pro Bold" panose="020B0503040303020004" pitchFamily="34" charset="77"/>
              </a:rPr>
              <a:t>What assumptions and biases surround this problem? </a:t>
            </a:r>
            <a:r>
              <a:rPr lang="en-US" sz="1125" i="1">
                <a:latin typeface="Trade Gothic LT Pro Cn" panose="020B0506040303020004" pitchFamily="34" charset="77"/>
              </a:rPr>
              <a:t>Individual, system, explicit, implicit…</a:t>
            </a:r>
          </a:p>
          <a:p>
            <a:endParaRPr lang="en-US" sz="1350" b="1">
              <a:latin typeface="Trade Gothic LT Pro Bold" panose="020B0503040303020004" pitchFamily="34" charset="77"/>
            </a:endParaRPr>
          </a:p>
        </p:txBody>
      </p:sp>
      <p:sp>
        <p:nvSpPr>
          <p:cNvPr id="34" name="TextBox 33">
            <a:extLst>
              <a:ext uri="{FF2B5EF4-FFF2-40B4-BE49-F238E27FC236}">
                <a16:creationId xmlns:a16="http://schemas.microsoft.com/office/drawing/2014/main" id="{04CA4315-904A-5F45-8BC2-048A0D755083}"/>
              </a:ext>
            </a:extLst>
          </p:cNvPr>
          <p:cNvSpPr txBox="1"/>
          <p:nvPr userDrawn="1"/>
        </p:nvSpPr>
        <p:spPr>
          <a:xfrm>
            <a:off x="6478955" y="3452688"/>
            <a:ext cx="3717684" cy="265457"/>
          </a:xfrm>
          <a:prstGeom prst="rect">
            <a:avLst/>
          </a:prstGeom>
          <a:noFill/>
        </p:spPr>
        <p:txBody>
          <a:bodyPr wrap="none" rtlCol="0">
            <a:spAutoFit/>
          </a:bodyPr>
          <a:lstStyle/>
          <a:p>
            <a:r>
              <a:rPr lang="en-US" sz="1125" i="1">
                <a:latin typeface="Trade Gothic LT Pro Cn" panose="020B0506040303020004" pitchFamily="34" charset="77"/>
              </a:rPr>
              <a:t>Which of these might be redesigned, reframed, or removed? </a:t>
            </a:r>
          </a:p>
        </p:txBody>
      </p:sp>
      <p:sp>
        <p:nvSpPr>
          <p:cNvPr id="35" name="TextBox 34">
            <a:extLst>
              <a:ext uri="{FF2B5EF4-FFF2-40B4-BE49-F238E27FC236}">
                <a16:creationId xmlns:a16="http://schemas.microsoft.com/office/drawing/2014/main" id="{000638B8-FC04-7B49-8925-CDADB3091551}"/>
              </a:ext>
            </a:extLst>
          </p:cNvPr>
          <p:cNvSpPr txBox="1"/>
          <p:nvPr userDrawn="1"/>
        </p:nvSpPr>
        <p:spPr>
          <a:xfrm>
            <a:off x="10858210" y="771577"/>
            <a:ext cx="2464136" cy="300082"/>
          </a:xfrm>
          <a:prstGeom prst="rect">
            <a:avLst/>
          </a:prstGeom>
          <a:noFill/>
        </p:spPr>
        <p:txBody>
          <a:bodyPr wrap="none" rtlCol="0">
            <a:spAutoFit/>
          </a:bodyPr>
          <a:lstStyle/>
          <a:p>
            <a:r>
              <a:rPr lang="en-US" sz="1350" b="1">
                <a:latin typeface="Trade Gothic LT Pro Bold" panose="020B0503040303020004" pitchFamily="34" charset="77"/>
              </a:rPr>
              <a:t>Who experiences the problem? </a:t>
            </a:r>
          </a:p>
        </p:txBody>
      </p:sp>
      <p:sp>
        <p:nvSpPr>
          <p:cNvPr id="36" name="TextBox 35">
            <a:extLst>
              <a:ext uri="{FF2B5EF4-FFF2-40B4-BE49-F238E27FC236}">
                <a16:creationId xmlns:a16="http://schemas.microsoft.com/office/drawing/2014/main" id="{9D076164-433E-4847-ABF7-DE3A3653E5ED}"/>
              </a:ext>
            </a:extLst>
          </p:cNvPr>
          <p:cNvSpPr txBox="1"/>
          <p:nvPr userDrawn="1"/>
        </p:nvSpPr>
        <p:spPr>
          <a:xfrm>
            <a:off x="10858207" y="1658546"/>
            <a:ext cx="2486578" cy="265457"/>
          </a:xfrm>
          <a:prstGeom prst="rect">
            <a:avLst/>
          </a:prstGeom>
          <a:noFill/>
        </p:spPr>
        <p:txBody>
          <a:bodyPr wrap="none" rtlCol="0">
            <a:spAutoFit/>
          </a:bodyPr>
          <a:lstStyle/>
          <a:p>
            <a:r>
              <a:rPr lang="en-US" sz="1125" i="1">
                <a:latin typeface="Trade Gothic LT Pro Cn" panose="020B0506040303020004" pitchFamily="34" charset="77"/>
              </a:rPr>
              <a:t>When and where do they experience it?</a:t>
            </a:r>
          </a:p>
        </p:txBody>
      </p:sp>
      <p:sp>
        <p:nvSpPr>
          <p:cNvPr id="37" name="TextBox 36">
            <a:extLst>
              <a:ext uri="{FF2B5EF4-FFF2-40B4-BE49-F238E27FC236}">
                <a16:creationId xmlns:a16="http://schemas.microsoft.com/office/drawing/2014/main" id="{8F070948-637F-EC40-8E23-3E0DCC7CECFA}"/>
              </a:ext>
            </a:extLst>
          </p:cNvPr>
          <p:cNvSpPr txBox="1"/>
          <p:nvPr userDrawn="1"/>
        </p:nvSpPr>
        <p:spPr>
          <a:xfrm>
            <a:off x="10858209" y="2555807"/>
            <a:ext cx="2541080" cy="265457"/>
          </a:xfrm>
          <a:prstGeom prst="rect">
            <a:avLst/>
          </a:prstGeom>
          <a:noFill/>
        </p:spPr>
        <p:txBody>
          <a:bodyPr wrap="none" rtlCol="0">
            <a:spAutoFit/>
          </a:bodyPr>
          <a:lstStyle/>
          <a:p>
            <a:r>
              <a:rPr lang="en-US" sz="1125" i="1">
                <a:latin typeface="Trade Gothic LT Pro Cn" panose="020B0506040303020004" pitchFamily="34" charset="77"/>
              </a:rPr>
              <a:t>What consequences do they experience?</a:t>
            </a:r>
          </a:p>
        </p:txBody>
      </p:sp>
      <p:sp>
        <p:nvSpPr>
          <p:cNvPr id="38" name="TextBox 37">
            <a:extLst>
              <a:ext uri="{FF2B5EF4-FFF2-40B4-BE49-F238E27FC236}">
                <a16:creationId xmlns:a16="http://schemas.microsoft.com/office/drawing/2014/main" id="{7F8DFFE2-26DC-3A42-A8D8-A0BE918278EB}"/>
              </a:ext>
            </a:extLst>
          </p:cNvPr>
          <p:cNvSpPr txBox="1"/>
          <p:nvPr userDrawn="1"/>
        </p:nvSpPr>
        <p:spPr>
          <a:xfrm>
            <a:off x="10858207" y="3466071"/>
            <a:ext cx="2895344" cy="265457"/>
          </a:xfrm>
          <a:prstGeom prst="rect">
            <a:avLst/>
          </a:prstGeom>
          <a:noFill/>
        </p:spPr>
        <p:txBody>
          <a:bodyPr wrap="none" rtlCol="0">
            <a:spAutoFit/>
          </a:bodyPr>
          <a:lstStyle/>
          <a:p>
            <a:r>
              <a:rPr lang="en-US" sz="1125" i="1">
                <a:latin typeface="Trade Gothic LT Pro Cn" panose="020B0506040303020004" pitchFamily="34" charset="77"/>
              </a:rPr>
              <a:t>How do lived experiences of the problem vary?</a:t>
            </a:r>
          </a:p>
        </p:txBody>
      </p:sp>
      <p:sp>
        <p:nvSpPr>
          <p:cNvPr id="39" name="TextBox 38">
            <a:extLst>
              <a:ext uri="{FF2B5EF4-FFF2-40B4-BE49-F238E27FC236}">
                <a16:creationId xmlns:a16="http://schemas.microsoft.com/office/drawing/2014/main" id="{8B2695F1-9FDB-0449-8D0B-BB25C9830969}"/>
              </a:ext>
            </a:extLst>
          </p:cNvPr>
          <p:cNvSpPr txBox="1"/>
          <p:nvPr userDrawn="1"/>
        </p:nvSpPr>
        <p:spPr>
          <a:xfrm>
            <a:off x="680615" y="4646692"/>
            <a:ext cx="2870033" cy="473206"/>
          </a:xfrm>
          <a:prstGeom prst="rect">
            <a:avLst/>
          </a:prstGeom>
          <a:noFill/>
        </p:spPr>
        <p:txBody>
          <a:bodyPr wrap="square" rtlCol="0">
            <a:spAutoFit/>
          </a:bodyPr>
          <a:lstStyle/>
          <a:p>
            <a:r>
              <a:rPr lang="en-US" sz="1350" b="1">
                <a:latin typeface="Trade Gothic LT Pro Bold" panose="020B0503040303020004" pitchFamily="34" charset="77"/>
              </a:rPr>
              <a:t>Who else has it? </a:t>
            </a:r>
            <a:r>
              <a:rPr lang="en-US" sz="1125" i="1">
                <a:latin typeface="Trade Gothic LT Pro Cn" panose="020B0506040303020004" pitchFamily="34" charset="77"/>
              </a:rPr>
              <a:t>Colleagues, competitors, other domains, etc.</a:t>
            </a:r>
            <a:endParaRPr lang="en-US" sz="1125" b="1">
              <a:latin typeface="Trade Gothic LT Pro Bold" panose="020B0503040303020004" pitchFamily="34" charset="77"/>
            </a:endParaRPr>
          </a:p>
        </p:txBody>
      </p:sp>
      <p:sp>
        <p:nvSpPr>
          <p:cNvPr id="40" name="TextBox 39">
            <a:extLst>
              <a:ext uri="{FF2B5EF4-FFF2-40B4-BE49-F238E27FC236}">
                <a16:creationId xmlns:a16="http://schemas.microsoft.com/office/drawing/2014/main" id="{3691ECFA-0F98-B04F-A0CF-9FD6476D5524}"/>
              </a:ext>
            </a:extLst>
          </p:cNvPr>
          <p:cNvSpPr txBox="1"/>
          <p:nvPr userDrawn="1"/>
        </p:nvSpPr>
        <p:spPr>
          <a:xfrm>
            <a:off x="680614" y="6530357"/>
            <a:ext cx="1680268" cy="265457"/>
          </a:xfrm>
          <a:prstGeom prst="rect">
            <a:avLst/>
          </a:prstGeom>
          <a:noFill/>
        </p:spPr>
        <p:txBody>
          <a:bodyPr wrap="none" rtlCol="0">
            <a:spAutoFit/>
          </a:bodyPr>
          <a:lstStyle/>
          <a:p>
            <a:r>
              <a:rPr lang="en-US" sz="1125" i="1">
                <a:latin typeface="Trade Gothic LT Pro Cn" panose="020B0506040303020004" pitchFamily="34" charset="77"/>
              </a:rPr>
              <a:t>How do they </a:t>
            </a:r>
            <a:r>
              <a:rPr lang="en-US" sz="1125" b="1" i="1">
                <a:latin typeface="Trade Gothic LT Pro Cn" panose="020B0506040303020004" pitchFamily="34" charset="77"/>
              </a:rPr>
              <a:t>deal</a:t>
            </a:r>
            <a:r>
              <a:rPr lang="en-US" sz="1125" i="1">
                <a:latin typeface="Trade Gothic LT Pro Cn" panose="020B0506040303020004" pitchFamily="34" charset="77"/>
              </a:rPr>
              <a:t> with it?</a:t>
            </a:r>
          </a:p>
        </p:txBody>
      </p:sp>
      <p:sp>
        <p:nvSpPr>
          <p:cNvPr id="41" name="TextBox 40">
            <a:extLst>
              <a:ext uri="{FF2B5EF4-FFF2-40B4-BE49-F238E27FC236}">
                <a16:creationId xmlns:a16="http://schemas.microsoft.com/office/drawing/2014/main" id="{D9D84E12-FE67-3242-9334-A6D0FB6F8258}"/>
              </a:ext>
            </a:extLst>
          </p:cNvPr>
          <p:cNvSpPr txBox="1"/>
          <p:nvPr userDrawn="1"/>
        </p:nvSpPr>
        <p:spPr>
          <a:xfrm>
            <a:off x="3569060" y="4646693"/>
            <a:ext cx="2870033" cy="473206"/>
          </a:xfrm>
          <a:prstGeom prst="rect">
            <a:avLst/>
          </a:prstGeom>
          <a:noFill/>
        </p:spPr>
        <p:txBody>
          <a:bodyPr wrap="square" rtlCol="0">
            <a:spAutoFit/>
          </a:bodyPr>
          <a:lstStyle/>
          <a:p>
            <a:r>
              <a:rPr lang="en-US" sz="1350" b="1">
                <a:latin typeface="Trade Gothic LT Pro Bold" panose="020B0503040303020004" pitchFamily="34" charset="77"/>
              </a:rPr>
              <a:t>Who does not have it? </a:t>
            </a:r>
            <a:r>
              <a:rPr lang="en-US" sz="1125" i="1">
                <a:latin typeface="Trade Gothic LT Pro Cn" panose="020B0506040303020004" pitchFamily="34" charset="77"/>
              </a:rPr>
              <a:t>Colleagues, competitors, other domains, etc.</a:t>
            </a:r>
            <a:endParaRPr lang="en-US" sz="1125" b="1">
              <a:latin typeface="Trade Gothic LT Pro Bold" panose="020B0503040303020004" pitchFamily="34" charset="77"/>
            </a:endParaRPr>
          </a:p>
        </p:txBody>
      </p:sp>
      <p:sp>
        <p:nvSpPr>
          <p:cNvPr id="42" name="TextBox 41">
            <a:extLst>
              <a:ext uri="{FF2B5EF4-FFF2-40B4-BE49-F238E27FC236}">
                <a16:creationId xmlns:a16="http://schemas.microsoft.com/office/drawing/2014/main" id="{FC6EB116-80DB-B74E-A3A0-34740B7EB0C0}"/>
              </a:ext>
            </a:extLst>
          </p:cNvPr>
          <p:cNvSpPr txBox="1"/>
          <p:nvPr userDrawn="1"/>
        </p:nvSpPr>
        <p:spPr>
          <a:xfrm>
            <a:off x="3569060" y="6519232"/>
            <a:ext cx="2870033" cy="300082"/>
          </a:xfrm>
          <a:prstGeom prst="rect">
            <a:avLst/>
          </a:prstGeom>
          <a:noFill/>
        </p:spPr>
        <p:txBody>
          <a:bodyPr wrap="square" rtlCol="0">
            <a:spAutoFit/>
          </a:bodyPr>
          <a:lstStyle/>
          <a:p>
            <a:r>
              <a:rPr lang="en-US" sz="1350" b="1">
                <a:latin typeface="Trade Gothic LT Pro Bold" panose="020B0503040303020004" pitchFamily="34" charset="77"/>
              </a:rPr>
              <a:t>Why not?</a:t>
            </a:r>
            <a:endParaRPr lang="en-US" sz="1125" b="1">
              <a:latin typeface="Trade Gothic LT Pro Bold" panose="020B0503040303020004" pitchFamily="34" charset="77"/>
            </a:endParaRPr>
          </a:p>
        </p:txBody>
      </p:sp>
      <p:sp>
        <p:nvSpPr>
          <p:cNvPr id="43" name="TextBox 42">
            <a:extLst>
              <a:ext uri="{FF2B5EF4-FFF2-40B4-BE49-F238E27FC236}">
                <a16:creationId xmlns:a16="http://schemas.microsoft.com/office/drawing/2014/main" id="{291E15E1-4B9A-C349-9025-6A8E987BF9D8}"/>
              </a:ext>
            </a:extLst>
          </p:cNvPr>
          <p:cNvSpPr txBox="1"/>
          <p:nvPr userDrawn="1"/>
        </p:nvSpPr>
        <p:spPr>
          <a:xfrm>
            <a:off x="3550647" y="6787621"/>
            <a:ext cx="1911101" cy="2568845"/>
          </a:xfrm>
          <a:prstGeom prst="rect">
            <a:avLst/>
          </a:prstGeom>
          <a:noFill/>
        </p:spPr>
        <p:txBody>
          <a:bodyPr wrap="none" rtlCol="0">
            <a:spAutoFit/>
          </a:bodyPr>
          <a:lstStyle/>
          <a:p>
            <a:r>
              <a:rPr lang="en-US" sz="1238">
                <a:latin typeface="Trade Gothic LT Pro" panose="020B0503040303020004" pitchFamily="34" charset="77"/>
              </a:rPr>
              <a:t>☐ Avoided</a:t>
            </a:r>
          </a:p>
          <a:p>
            <a:r>
              <a:rPr lang="en-US" sz="1238">
                <a:latin typeface="Trade Gothic LT Pro" panose="020B0503040303020004" pitchFamily="34" charset="77"/>
              </a:rPr>
              <a:t>☐ Mitigated</a:t>
            </a:r>
          </a:p>
          <a:p>
            <a:r>
              <a:rPr lang="en-US" sz="1238">
                <a:latin typeface="Trade Gothic LT Pro" panose="020B0503040303020004" pitchFamily="34" charset="77"/>
              </a:rPr>
              <a:t>☐ Solved</a:t>
            </a:r>
          </a:p>
          <a:p>
            <a:r>
              <a:rPr lang="en-US" sz="1238">
                <a:latin typeface="Trade Gothic LT Pro" panose="020B0503040303020004" pitchFamily="34" charset="77"/>
              </a:rPr>
              <a:t>☐ Transferred</a:t>
            </a:r>
          </a:p>
          <a:p>
            <a:r>
              <a:rPr lang="en-US" sz="1238">
                <a:latin typeface="Trade Gothic LT Pro" panose="020B0503040303020004" pitchFamily="34" charset="77"/>
              </a:rPr>
              <a:t>☐ Other: ______________</a:t>
            </a:r>
          </a:p>
          <a:p>
            <a:endParaRPr lang="en-US" sz="1238">
              <a:latin typeface="Trade Gothic LT Pro" panose="020B0503040303020004" pitchFamily="34" charset="77"/>
            </a:endParaRPr>
          </a:p>
          <a:p>
            <a:endParaRPr lang="en-US" sz="1238">
              <a:latin typeface="Trade Gothic LT Pro" panose="020B0503040303020004" pitchFamily="34" charset="77"/>
            </a:endParaRPr>
          </a:p>
          <a:p>
            <a:endParaRPr lang="en-US" sz="1238">
              <a:latin typeface="Trade Gothic LT Pro" panose="020B0503040303020004" pitchFamily="34" charset="77"/>
            </a:endParaRPr>
          </a:p>
          <a:p>
            <a:endParaRPr lang="en-US" sz="1238">
              <a:latin typeface="Trade Gothic LT Pro" panose="020B0503040303020004" pitchFamily="34" charset="77"/>
            </a:endParaRPr>
          </a:p>
          <a:p>
            <a:endParaRPr lang="en-US" sz="1238">
              <a:latin typeface="Trade Gothic LT Pro" panose="020B0503040303020004" pitchFamily="34" charset="77"/>
            </a:endParaRPr>
          </a:p>
          <a:p>
            <a:endParaRPr lang="en-US" sz="1238">
              <a:latin typeface="Trade Gothic LT Pro" panose="020B0503040303020004" pitchFamily="34" charset="77"/>
            </a:endParaRPr>
          </a:p>
          <a:p>
            <a:endParaRPr lang="en-US" sz="1238">
              <a:latin typeface="Trade Gothic LT Pro" panose="020B0503040303020004" pitchFamily="34" charset="77"/>
            </a:endParaRPr>
          </a:p>
          <a:p>
            <a:endParaRPr lang="en-US" sz="1238">
              <a:latin typeface="Trade Gothic LT Pro" panose="020B0503040303020004" pitchFamily="34" charset="77"/>
            </a:endParaRPr>
          </a:p>
        </p:txBody>
      </p:sp>
      <p:sp>
        <p:nvSpPr>
          <p:cNvPr id="44" name="TextBox 43">
            <a:extLst>
              <a:ext uri="{FF2B5EF4-FFF2-40B4-BE49-F238E27FC236}">
                <a16:creationId xmlns:a16="http://schemas.microsoft.com/office/drawing/2014/main" id="{3C9D1028-9FBA-824F-A2AD-13C328468574}"/>
              </a:ext>
            </a:extLst>
          </p:cNvPr>
          <p:cNvSpPr txBox="1"/>
          <p:nvPr userDrawn="1"/>
        </p:nvSpPr>
        <p:spPr>
          <a:xfrm>
            <a:off x="6488563" y="4646692"/>
            <a:ext cx="2937385" cy="473206"/>
          </a:xfrm>
          <a:prstGeom prst="rect">
            <a:avLst/>
          </a:prstGeom>
          <a:noFill/>
        </p:spPr>
        <p:txBody>
          <a:bodyPr wrap="square" rtlCol="0">
            <a:spAutoFit/>
          </a:bodyPr>
          <a:lstStyle/>
          <a:p>
            <a:r>
              <a:rPr lang="en-US" sz="1350" b="1">
                <a:latin typeface="Trade Gothic LT Pro Bold" panose="020B0503040303020004" pitchFamily="34" charset="77"/>
              </a:rPr>
              <a:t>Who has been left out so far? </a:t>
            </a:r>
            <a:r>
              <a:rPr lang="en-US" sz="1125" i="1">
                <a:latin typeface="Trade Gothic LT Pro Cn" panose="020B0506040303020004" pitchFamily="34" charset="77"/>
              </a:rPr>
              <a:t>Let's broaden our perspective…</a:t>
            </a:r>
            <a:endParaRPr lang="en-US" sz="1125" b="1">
              <a:latin typeface="Trade Gothic LT Pro Bold" panose="020B0503040303020004" pitchFamily="34" charset="77"/>
            </a:endParaRPr>
          </a:p>
        </p:txBody>
      </p:sp>
      <p:cxnSp>
        <p:nvCxnSpPr>
          <p:cNvPr id="45" name="Straight Connector 44">
            <a:extLst>
              <a:ext uri="{FF2B5EF4-FFF2-40B4-BE49-F238E27FC236}">
                <a16:creationId xmlns:a16="http://schemas.microsoft.com/office/drawing/2014/main" id="{F792B9CF-140E-8A4B-9DBC-184DF2991D5A}"/>
              </a:ext>
            </a:extLst>
          </p:cNvPr>
          <p:cNvCxnSpPr>
            <a:cxnSpLocks/>
          </p:cNvCxnSpPr>
          <p:nvPr userDrawn="1"/>
        </p:nvCxnSpPr>
        <p:spPr>
          <a:xfrm>
            <a:off x="9425948" y="5029200"/>
            <a:ext cx="5824444" cy="0"/>
          </a:xfrm>
          <a:prstGeom prst="line">
            <a:avLst/>
          </a:prstGeom>
          <a:ln w="3175">
            <a:solidFill>
              <a:srgbClr val="7E8284"/>
            </a:solidFill>
            <a:prstDash val="dash"/>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BF2DE900-9923-3A48-9841-97F6E1816197}"/>
              </a:ext>
            </a:extLst>
          </p:cNvPr>
          <p:cNvSpPr txBox="1"/>
          <p:nvPr userDrawn="1"/>
        </p:nvSpPr>
        <p:spPr>
          <a:xfrm>
            <a:off x="676530" y="8592712"/>
            <a:ext cx="14571507" cy="300082"/>
          </a:xfrm>
          <a:prstGeom prst="rect">
            <a:avLst/>
          </a:prstGeom>
          <a:noFill/>
        </p:spPr>
        <p:txBody>
          <a:bodyPr wrap="square" rtlCol="0">
            <a:spAutoFit/>
          </a:bodyPr>
          <a:lstStyle/>
          <a:p>
            <a:r>
              <a:rPr lang="en-US" sz="1350" b="1">
                <a:latin typeface="Trade Gothic LT Pro Bold" panose="020B0503040303020004" pitchFamily="34" charset="77"/>
              </a:rPr>
              <a:t>Stated another way, the problem is: </a:t>
            </a:r>
            <a:r>
              <a:rPr lang="en-US" sz="1350">
                <a:latin typeface="Trade Gothic LT Pro" panose="020B0503040303020004" pitchFamily="34" charset="77"/>
              </a:rPr>
              <a:t>__________________________________________________________________________________________.</a:t>
            </a:r>
            <a:endParaRPr lang="en-US" sz="1125">
              <a:latin typeface="Trade Gothic LT Pro" panose="020B0503040303020004" pitchFamily="34" charset="77"/>
            </a:endParaRPr>
          </a:p>
        </p:txBody>
      </p:sp>
      <p:sp>
        <p:nvSpPr>
          <p:cNvPr id="47" name="TextBox 46">
            <a:extLst>
              <a:ext uri="{FF2B5EF4-FFF2-40B4-BE49-F238E27FC236}">
                <a16:creationId xmlns:a16="http://schemas.microsoft.com/office/drawing/2014/main" id="{BB29BEF3-2D66-F94A-900C-0123685EA7A4}"/>
              </a:ext>
            </a:extLst>
          </p:cNvPr>
          <p:cNvSpPr txBox="1"/>
          <p:nvPr userDrawn="1"/>
        </p:nvSpPr>
        <p:spPr>
          <a:xfrm>
            <a:off x="9423596" y="5101824"/>
            <a:ext cx="2937385" cy="300082"/>
          </a:xfrm>
          <a:prstGeom prst="rect">
            <a:avLst/>
          </a:prstGeom>
          <a:noFill/>
        </p:spPr>
        <p:txBody>
          <a:bodyPr wrap="square" rtlCol="0">
            <a:spAutoFit/>
          </a:bodyPr>
          <a:lstStyle/>
          <a:p>
            <a:r>
              <a:rPr lang="en-US" sz="1350" b="1">
                <a:latin typeface="Trade Gothic LT Pro Bold" panose="020B0503040303020004" pitchFamily="34" charset="77"/>
              </a:rPr>
              <a:t>…this problem exists?</a:t>
            </a:r>
            <a:endParaRPr lang="en-US" sz="1125" b="1">
              <a:latin typeface="Trade Gothic LT Pro Bold" panose="020B0503040303020004" pitchFamily="34" charset="77"/>
            </a:endParaRPr>
          </a:p>
        </p:txBody>
      </p:sp>
      <p:sp>
        <p:nvSpPr>
          <p:cNvPr id="48" name="TextBox 47">
            <a:extLst>
              <a:ext uri="{FF2B5EF4-FFF2-40B4-BE49-F238E27FC236}">
                <a16:creationId xmlns:a16="http://schemas.microsoft.com/office/drawing/2014/main" id="{2C3B4454-A45C-2F4F-8DAF-A2705E8559FA}"/>
              </a:ext>
            </a:extLst>
          </p:cNvPr>
          <p:cNvSpPr txBox="1"/>
          <p:nvPr userDrawn="1"/>
        </p:nvSpPr>
        <p:spPr>
          <a:xfrm>
            <a:off x="12343098" y="5101824"/>
            <a:ext cx="2937385" cy="300082"/>
          </a:xfrm>
          <a:prstGeom prst="rect">
            <a:avLst/>
          </a:prstGeom>
          <a:noFill/>
        </p:spPr>
        <p:txBody>
          <a:bodyPr wrap="square" rtlCol="0">
            <a:spAutoFit/>
          </a:bodyPr>
          <a:lstStyle/>
          <a:p>
            <a:r>
              <a:rPr lang="en-US" sz="1350" b="1">
                <a:latin typeface="Trade Gothic LT Pro Bold" panose="020B0503040303020004" pitchFamily="34" charset="77"/>
              </a:rPr>
              <a:t>…this problem does not exist?</a:t>
            </a:r>
            <a:endParaRPr lang="en-US" sz="1125" b="1">
              <a:latin typeface="Trade Gothic LT Pro Bold" panose="020B0503040303020004" pitchFamily="34" charset="77"/>
            </a:endParaRPr>
          </a:p>
        </p:txBody>
      </p:sp>
      <p:sp>
        <p:nvSpPr>
          <p:cNvPr id="49" name="TextBox 48">
            <a:extLst>
              <a:ext uri="{FF2B5EF4-FFF2-40B4-BE49-F238E27FC236}">
                <a16:creationId xmlns:a16="http://schemas.microsoft.com/office/drawing/2014/main" id="{976CD2EE-6D21-0E4B-BC7B-537B03A29221}"/>
              </a:ext>
            </a:extLst>
          </p:cNvPr>
          <p:cNvSpPr txBox="1"/>
          <p:nvPr userDrawn="1"/>
        </p:nvSpPr>
        <p:spPr>
          <a:xfrm>
            <a:off x="676531" y="9061766"/>
            <a:ext cx="14573859" cy="300082"/>
          </a:xfrm>
          <a:prstGeom prst="rect">
            <a:avLst/>
          </a:prstGeom>
          <a:noFill/>
        </p:spPr>
        <p:txBody>
          <a:bodyPr wrap="square" rtlCol="0">
            <a:spAutoFit/>
          </a:bodyPr>
          <a:lstStyle/>
          <a:p>
            <a:r>
              <a:rPr lang="en-US" sz="1350" b="1">
                <a:latin typeface="Trade Gothic LT Pro Bold" panose="020B0503040303020004" pitchFamily="34" charset="77"/>
              </a:rPr>
              <a:t>Make it actionable: </a:t>
            </a:r>
            <a:r>
              <a:rPr lang="en-US" sz="1350">
                <a:latin typeface="Trade Gothic LT Pro" panose="020B0503040303020004" pitchFamily="34" charset="77"/>
              </a:rPr>
              <a:t>How might we ________________________________________ as we aim to ______________________________________?</a:t>
            </a:r>
            <a:endParaRPr lang="en-US" sz="1125">
              <a:latin typeface="Trade Gothic LT Pro" panose="020B0503040303020004" pitchFamily="34" charset="77"/>
            </a:endParaRPr>
          </a:p>
        </p:txBody>
      </p:sp>
      <p:sp>
        <p:nvSpPr>
          <p:cNvPr id="50" name="TextBox 49">
            <a:extLst>
              <a:ext uri="{FF2B5EF4-FFF2-40B4-BE49-F238E27FC236}">
                <a16:creationId xmlns:a16="http://schemas.microsoft.com/office/drawing/2014/main" id="{0AD458DA-1642-5A4A-91ED-390FE3A09C1B}"/>
              </a:ext>
            </a:extLst>
          </p:cNvPr>
          <p:cNvSpPr txBox="1"/>
          <p:nvPr userDrawn="1"/>
        </p:nvSpPr>
        <p:spPr>
          <a:xfrm>
            <a:off x="4576545" y="9319119"/>
            <a:ext cx="3283271" cy="265457"/>
          </a:xfrm>
          <a:prstGeom prst="rect">
            <a:avLst/>
          </a:prstGeom>
          <a:noFill/>
        </p:spPr>
        <p:txBody>
          <a:bodyPr wrap="none" rtlCol="0">
            <a:spAutoFit/>
          </a:bodyPr>
          <a:lstStyle/>
          <a:p>
            <a:r>
              <a:rPr lang="en-US" sz="1125" i="1">
                <a:latin typeface="Trade Gothic LT Pro Cn" panose="020B0506040303020004" pitchFamily="34" charset="77"/>
              </a:rPr>
              <a:t>(action that addresses the stakeholder/user problem)</a:t>
            </a:r>
          </a:p>
        </p:txBody>
      </p:sp>
      <p:sp>
        <p:nvSpPr>
          <p:cNvPr id="51" name="TextBox 50">
            <a:extLst>
              <a:ext uri="{FF2B5EF4-FFF2-40B4-BE49-F238E27FC236}">
                <a16:creationId xmlns:a16="http://schemas.microsoft.com/office/drawing/2014/main" id="{45641284-E4EC-DD4F-A9F4-98277BC7138B}"/>
              </a:ext>
            </a:extLst>
          </p:cNvPr>
          <p:cNvSpPr txBox="1"/>
          <p:nvPr userDrawn="1"/>
        </p:nvSpPr>
        <p:spPr>
          <a:xfrm>
            <a:off x="11246437" y="9319119"/>
            <a:ext cx="2794355" cy="265457"/>
          </a:xfrm>
          <a:prstGeom prst="rect">
            <a:avLst/>
          </a:prstGeom>
          <a:noFill/>
        </p:spPr>
        <p:txBody>
          <a:bodyPr wrap="none" rtlCol="0">
            <a:spAutoFit/>
          </a:bodyPr>
          <a:lstStyle/>
          <a:p>
            <a:pPr algn="ctr"/>
            <a:r>
              <a:rPr lang="en-US" sz="1125" i="1">
                <a:latin typeface="Trade Gothic LT Pro Cn" panose="020B0506040303020004" pitchFamily="34" charset="77"/>
              </a:rPr>
              <a:t>(objective / desired condition to be achieved)</a:t>
            </a:r>
          </a:p>
        </p:txBody>
      </p:sp>
      <p:sp>
        <p:nvSpPr>
          <p:cNvPr id="52" name="TextBox 51">
            <a:extLst>
              <a:ext uri="{FF2B5EF4-FFF2-40B4-BE49-F238E27FC236}">
                <a16:creationId xmlns:a16="http://schemas.microsoft.com/office/drawing/2014/main" id="{3E0AA834-B0E0-EC46-A179-2A73A6B9DF35}"/>
              </a:ext>
            </a:extLst>
          </p:cNvPr>
          <p:cNvSpPr txBox="1"/>
          <p:nvPr userDrawn="1"/>
        </p:nvSpPr>
        <p:spPr>
          <a:xfrm>
            <a:off x="9423594" y="4659695"/>
            <a:ext cx="5824444" cy="300082"/>
          </a:xfrm>
          <a:prstGeom prst="rect">
            <a:avLst/>
          </a:prstGeom>
          <a:noFill/>
        </p:spPr>
        <p:txBody>
          <a:bodyPr wrap="square" rtlCol="0">
            <a:spAutoFit/>
          </a:bodyPr>
          <a:lstStyle/>
          <a:p>
            <a:pPr algn="ctr"/>
            <a:r>
              <a:rPr lang="en-US" sz="1350" b="1">
                <a:latin typeface="Trade Gothic LT Pro Bold" panose="020B0503040303020004" pitchFamily="34" charset="77"/>
              </a:rPr>
              <a:t>Who benefits when…</a:t>
            </a:r>
            <a:endParaRPr lang="en-US" sz="1125" b="1">
              <a:latin typeface="Trade Gothic LT Pro Bold" panose="020B0503040303020004" pitchFamily="34" charset="77"/>
            </a:endParaRPr>
          </a:p>
        </p:txBody>
      </p:sp>
    </p:spTree>
    <p:extLst>
      <p:ext uri="{BB962C8B-B14F-4D97-AF65-F5344CB8AC3E}">
        <p14:creationId xmlns:p14="http://schemas.microsoft.com/office/powerpoint/2010/main" val="115407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Title Slide_Insert_Photo_Imag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5633B2E5-C80A-4E77-B649-E08B47524356}"/>
              </a:ext>
            </a:extLst>
          </p:cNvPr>
          <p:cNvSpPr>
            <a:spLocks noGrp="1"/>
          </p:cNvSpPr>
          <p:nvPr>
            <p:ph type="pic" sz="quarter" idx="19" hasCustomPrompt="1"/>
          </p:nvPr>
        </p:nvSpPr>
        <p:spPr>
          <a:xfrm>
            <a:off x="11050" y="0"/>
            <a:ext cx="15544800" cy="10058400"/>
          </a:xfrm>
        </p:spPr>
        <p:txBody>
          <a:bodyPr>
            <a:normAutofit/>
          </a:bodyPr>
          <a:lstStyle>
            <a:lvl1pPr marL="582930" marR="0" indent="-582930" algn="l" defTabSz="1165860" rtl="0" eaLnBrk="1" fontAlgn="auto" latinLnBrk="0" hangingPunct="1">
              <a:lnSpc>
                <a:spcPct val="100000"/>
              </a:lnSpc>
              <a:spcBef>
                <a:spcPts val="0"/>
              </a:spcBef>
              <a:spcAft>
                <a:spcPts val="0"/>
              </a:spcAft>
              <a:buClrTx/>
              <a:buSzTx/>
              <a:buFont typeface="+mj-lt"/>
              <a:buAutoNum type="arabicPeriod"/>
              <a:tabLst/>
              <a:defRPr sz="3060">
                <a:solidFill>
                  <a:schemeClr val="accent2"/>
                </a:solidFill>
                <a:latin typeface="+mj-lt"/>
              </a:defRPr>
            </a:lvl1pPr>
          </a:lstStyle>
          <a:p>
            <a:pPr marL="0" marR="0" lvl="0" indent="0" algn="l" defTabSz="1165860" rtl="0" eaLnBrk="1" fontAlgn="auto" latinLnBrk="0" hangingPunct="1">
              <a:lnSpc>
                <a:spcPct val="100000"/>
              </a:lnSpc>
              <a:spcBef>
                <a:spcPts val="0"/>
              </a:spcBef>
              <a:spcAft>
                <a:spcPts val="0"/>
              </a:spcAft>
              <a:buClrTx/>
              <a:buSzTx/>
              <a:buFontTx/>
              <a:buNone/>
              <a:tabLst/>
              <a:defRPr/>
            </a:pPr>
            <a:r>
              <a:rPr lang="en-US" sz="3060" b="1">
                <a:solidFill>
                  <a:srgbClr val="FFFF00"/>
                </a:solidFill>
                <a:latin typeface="+mj-lt"/>
              </a:rPr>
              <a:t>To add background image:</a:t>
            </a:r>
          </a:p>
          <a:p>
            <a:pPr marL="582930" marR="0" lvl="0" indent="-582930" algn="l" defTabSz="1165860" rtl="0" eaLnBrk="1" fontAlgn="auto" latinLnBrk="0" hangingPunct="1">
              <a:lnSpc>
                <a:spcPct val="100000"/>
              </a:lnSpc>
              <a:spcBef>
                <a:spcPts val="0"/>
              </a:spcBef>
              <a:spcAft>
                <a:spcPts val="0"/>
              </a:spcAft>
              <a:buClrTx/>
              <a:buSzTx/>
              <a:buFont typeface="+mj-lt"/>
              <a:buAutoNum type="arabicPeriod"/>
              <a:tabLst/>
              <a:defRPr/>
            </a:pPr>
            <a:r>
              <a:rPr lang="en-US" sz="3060" b="1">
                <a:solidFill>
                  <a:srgbClr val="FFFF00"/>
                </a:solidFill>
                <a:latin typeface="+mj-lt"/>
              </a:rPr>
              <a:t>Navigate to FJ: Images. </a:t>
            </a:r>
          </a:p>
          <a:p>
            <a:pPr marL="582930" marR="0" lvl="0" indent="-582930" algn="l" defTabSz="1165860" rtl="0" eaLnBrk="1" fontAlgn="auto" latinLnBrk="0" hangingPunct="1">
              <a:lnSpc>
                <a:spcPct val="100000"/>
              </a:lnSpc>
              <a:spcBef>
                <a:spcPts val="0"/>
              </a:spcBef>
              <a:spcAft>
                <a:spcPts val="0"/>
              </a:spcAft>
              <a:buClrTx/>
              <a:buSzTx/>
              <a:buFont typeface="+mj-lt"/>
              <a:buAutoNum type="arabicPeriod"/>
              <a:tabLst/>
              <a:defRPr/>
            </a:pPr>
            <a:r>
              <a:rPr lang="en-US" sz="3060" b="1">
                <a:solidFill>
                  <a:srgbClr val="FFFF00"/>
                </a:solidFill>
                <a:latin typeface="+mj-lt"/>
              </a:rPr>
              <a:t>Select a photo from the featured gallery, “Images for PPT Cover Slides.” </a:t>
            </a:r>
          </a:p>
          <a:p>
            <a:pPr marL="582930" marR="0" lvl="0" indent="-582930" algn="l" defTabSz="1165860" rtl="0" eaLnBrk="1" fontAlgn="auto" latinLnBrk="0" hangingPunct="1">
              <a:lnSpc>
                <a:spcPct val="100000"/>
              </a:lnSpc>
              <a:spcBef>
                <a:spcPts val="0"/>
              </a:spcBef>
              <a:spcAft>
                <a:spcPts val="0"/>
              </a:spcAft>
              <a:buClrTx/>
              <a:buSzTx/>
              <a:buFont typeface="+mj-lt"/>
              <a:buAutoNum type="arabicPeriod"/>
              <a:tabLst/>
              <a:defRPr/>
            </a:pPr>
            <a:r>
              <a:rPr lang="en-US" sz="3060" b="1">
                <a:solidFill>
                  <a:srgbClr val="FFFF00"/>
                </a:solidFill>
                <a:latin typeface="+mj-lt"/>
              </a:rPr>
              <a:t>Save the desired image to your computer or desired location. </a:t>
            </a:r>
          </a:p>
          <a:p>
            <a:pPr marL="582930" marR="0" lvl="0" indent="-582930" algn="l" defTabSz="1165860" rtl="0" eaLnBrk="1" fontAlgn="auto" latinLnBrk="0" hangingPunct="1">
              <a:lnSpc>
                <a:spcPct val="100000"/>
              </a:lnSpc>
              <a:spcBef>
                <a:spcPts val="0"/>
              </a:spcBef>
              <a:spcAft>
                <a:spcPts val="0"/>
              </a:spcAft>
              <a:buClrTx/>
              <a:buSzTx/>
              <a:buFont typeface="+mj-lt"/>
              <a:buAutoNum type="arabicPeriod"/>
              <a:tabLst/>
              <a:defRPr/>
            </a:pPr>
            <a:r>
              <a:rPr lang="en-US" sz="3060" b="1">
                <a:solidFill>
                  <a:srgbClr val="FFFF00"/>
                </a:solidFill>
                <a:latin typeface="+mj-lt"/>
              </a:rPr>
              <a:t>Next, click on the icon &amp; choose image from the saved location. </a:t>
            </a:r>
          </a:p>
          <a:p>
            <a:pPr marL="582930" marR="0" lvl="0" indent="-582930" algn="l" defTabSz="1165860" rtl="0" eaLnBrk="1" fontAlgn="auto" latinLnBrk="0" hangingPunct="1">
              <a:lnSpc>
                <a:spcPct val="100000"/>
              </a:lnSpc>
              <a:spcBef>
                <a:spcPts val="0"/>
              </a:spcBef>
              <a:spcAft>
                <a:spcPts val="0"/>
              </a:spcAft>
              <a:buClrTx/>
              <a:buSzTx/>
              <a:buFont typeface="+mj-lt"/>
              <a:buAutoNum type="arabicPeriod"/>
              <a:tabLst/>
              <a:defRPr/>
            </a:pPr>
            <a:r>
              <a:rPr lang="en-US" sz="3060" b="1">
                <a:solidFill>
                  <a:srgbClr val="FFFF00"/>
                </a:solidFill>
                <a:latin typeface="+mj-lt"/>
              </a:rPr>
              <a:t>Insert image.</a:t>
            </a:r>
            <a:endParaRPr kumimoji="0" lang="en-US" altLang="en-US" sz="3060" b="1" i="0" u="none" strike="noStrike" cap="none" normalizeH="0" baseline="0">
              <a:ln>
                <a:noFill/>
              </a:ln>
              <a:solidFill>
                <a:srgbClr val="FFFF00"/>
              </a:solidFill>
              <a:effectLst/>
              <a:latin typeface="+mj-lt"/>
            </a:endParaRPr>
          </a:p>
          <a:p>
            <a:pPr marL="457200" indent="-457200" algn="l">
              <a:buFont typeface="+mj-lt"/>
              <a:buAutoNum type="arabicPeriod"/>
            </a:pPr>
            <a:endParaRPr lang="en-US" sz="3060" b="1">
              <a:solidFill>
                <a:srgbClr val="FFFF00"/>
              </a:solidFill>
              <a:latin typeface="+mj-lt"/>
            </a:endParaRPr>
          </a:p>
        </p:txBody>
      </p:sp>
      <p:sp>
        <p:nvSpPr>
          <p:cNvPr id="2" name="Title 1"/>
          <p:cNvSpPr>
            <a:spLocks noGrp="1"/>
          </p:cNvSpPr>
          <p:nvPr>
            <p:ph type="ctrTitle" hasCustomPrompt="1"/>
          </p:nvPr>
        </p:nvSpPr>
        <p:spPr>
          <a:xfrm>
            <a:off x="582931" y="1671964"/>
            <a:ext cx="13054564" cy="3073331"/>
          </a:xfrm>
        </p:spPr>
        <p:txBody>
          <a:bodyPr anchor="b" anchorCtr="0">
            <a:noAutofit/>
          </a:bodyPr>
          <a:lstStyle>
            <a:lvl1pPr algn="l">
              <a:defRPr sz="6885">
                <a:solidFill>
                  <a:schemeClr val="tx1"/>
                </a:solidFill>
              </a:defRPr>
            </a:lvl1pPr>
          </a:lstStyle>
          <a:p>
            <a:r>
              <a:rPr lang="en-US"/>
              <a:t>Click to Edit Title</a:t>
            </a:r>
          </a:p>
        </p:txBody>
      </p:sp>
      <p:sp>
        <p:nvSpPr>
          <p:cNvPr id="3" name="Subtitle 2"/>
          <p:cNvSpPr>
            <a:spLocks noGrp="1"/>
          </p:cNvSpPr>
          <p:nvPr>
            <p:ph type="subTitle" idx="1" hasCustomPrompt="1"/>
          </p:nvPr>
        </p:nvSpPr>
        <p:spPr>
          <a:xfrm>
            <a:off x="582932" y="5707140"/>
            <a:ext cx="6631720" cy="439633"/>
          </a:xfrm>
          <a:prstGeom prst="rect">
            <a:avLst/>
          </a:prstGeom>
        </p:spPr>
        <p:txBody>
          <a:bodyPr lIns="91440">
            <a:noAutofit/>
          </a:bodyPr>
          <a:lstStyle>
            <a:lvl1pPr marL="0" indent="0" algn="l">
              <a:buNone/>
              <a:defRPr sz="2550" b="1" baseline="0">
                <a:solidFill>
                  <a:schemeClr val="tx1"/>
                </a:solidFill>
              </a:defRPr>
            </a:lvl1pPr>
            <a:lvl2pPr marL="582930" indent="0" algn="ctr">
              <a:buNone/>
              <a:defRPr sz="2550"/>
            </a:lvl2pPr>
            <a:lvl3pPr marL="1165860" indent="0" algn="ctr">
              <a:buNone/>
              <a:defRPr sz="2295"/>
            </a:lvl3pPr>
            <a:lvl4pPr marL="1748790" indent="0" algn="ctr">
              <a:buNone/>
              <a:defRPr sz="2040"/>
            </a:lvl4pPr>
            <a:lvl5pPr marL="2331720" indent="0" algn="ctr">
              <a:buNone/>
              <a:defRPr sz="2040"/>
            </a:lvl5pPr>
            <a:lvl6pPr marL="2914650" indent="0" algn="ctr">
              <a:buNone/>
              <a:defRPr sz="2040"/>
            </a:lvl6pPr>
            <a:lvl7pPr marL="3497580" indent="0" algn="ctr">
              <a:buNone/>
              <a:defRPr sz="2040"/>
            </a:lvl7pPr>
            <a:lvl8pPr marL="4080510" indent="0" algn="ctr">
              <a:buNone/>
              <a:defRPr sz="2040"/>
            </a:lvl8pPr>
            <a:lvl9pPr marL="4663440" indent="0" algn="ctr">
              <a:buNone/>
              <a:defRPr sz="2040"/>
            </a:lvl9pPr>
          </a:lstStyle>
          <a:p>
            <a:r>
              <a:rPr lang="en-US"/>
              <a:t>Month 00, 2020</a:t>
            </a:r>
          </a:p>
        </p:txBody>
      </p:sp>
      <p:sp>
        <p:nvSpPr>
          <p:cNvPr id="6" name="Text Placeholder 5">
            <a:extLst>
              <a:ext uri="{FF2B5EF4-FFF2-40B4-BE49-F238E27FC236}">
                <a16:creationId xmlns:a16="http://schemas.microsoft.com/office/drawing/2014/main" id="{AFABAFCE-37DF-C848-A96E-2E4CDBC39FA6}"/>
              </a:ext>
            </a:extLst>
          </p:cNvPr>
          <p:cNvSpPr>
            <a:spLocks noGrp="1"/>
          </p:cNvSpPr>
          <p:nvPr>
            <p:ph type="body" sz="quarter" idx="18" hasCustomPrompt="1"/>
          </p:nvPr>
        </p:nvSpPr>
        <p:spPr>
          <a:xfrm>
            <a:off x="582932" y="4964917"/>
            <a:ext cx="7286624" cy="584565"/>
          </a:xfrm>
          <a:prstGeom prst="rect">
            <a:avLst/>
          </a:prstGeom>
        </p:spPr>
        <p:txBody>
          <a:bodyPr lIns="91440">
            <a:noAutofit/>
          </a:bodyPr>
          <a:lstStyle>
            <a:lvl1pPr>
              <a:defRPr sz="3570">
                <a:solidFill>
                  <a:schemeClr val="tx1"/>
                </a:solidFill>
              </a:defRPr>
            </a:lvl1pPr>
          </a:lstStyle>
          <a:p>
            <a:pPr lvl="0"/>
            <a:r>
              <a:rPr lang="en-US"/>
              <a:t>Presenter Name</a:t>
            </a:r>
          </a:p>
        </p:txBody>
      </p:sp>
      <p:sp>
        <p:nvSpPr>
          <p:cNvPr id="7" name="Footer Placeholder 8">
            <a:extLst>
              <a:ext uri="{FF2B5EF4-FFF2-40B4-BE49-F238E27FC236}">
                <a16:creationId xmlns:a16="http://schemas.microsoft.com/office/drawing/2014/main" id="{88519B54-DCC9-488F-A608-DFAECBBDB201}"/>
              </a:ext>
            </a:extLst>
          </p:cNvPr>
          <p:cNvSpPr txBox="1">
            <a:spLocks/>
          </p:cNvSpPr>
          <p:nvPr/>
        </p:nvSpPr>
        <p:spPr>
          <a:xfrm>
            <a:off x="4768367" y="9542600"/>
            <a:ext cx="5551039" cy="274691"/>
          </a:xfrm>
          <a:prstGeom prst="rect">
            <a:avLst/>
          </a:prstGeom>
        </p:spPr>
        <p:txBody>
          <a:bodyPr vert="horz" wrap="square" lIns="0" tIns="58293" rIns="0" bIns="58293" rtlCol="0" anchor="ctr">
            <a:spAutoFit/>
          </a:bodyPr>
          <a:lstStyle>
            <a:defPPr>
              <a:defRPr lang="en-US"/>
            </a:defPPr>
            <a:lvl1pPr>
              <a:defRPr sz="800" cap="all" baseline="0">
                <a:solidFill>
                  <a:schemeClr val="tx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1020">
                <a:solidFill>
                  <a:schemeClr val="bg1"/>
                </a:solidFill>
              </a:rPr>
              <a:t>© 2020 THE MITRE CORPORATION. ALL RIGHTS RESERVED. FOR INTERNAL USE ONLY.</a:t>
            </a:r>
          </a:p>
        </p:txBody>
      </p:sp>
    </p:spTree>
    <p:extLst>
      <p:ext uri="{BB962C8B-B14F-4D97-AF65-F5344CB8AC3E}">
        <p14:creationId xmlns:p14="http://schemas.microsoft.com/office/powerpoint/2010/main" val="1773825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Quotation-Slide_Navy">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4E4DF4-6375-4FE7-B913-6C0DF4824C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544800" cy="10058400"/>
          </a:xfrm>
          <a:prstGeom prst="rect">
            <a:avLst/>
          </a:prstGeom>
        </p:spPr>
      </p:pic>
      <p:sp>
        <p:nvSpPr>
          <p:cNvPr id="9" name="Title 8"/>
          <p:cNvSpPr>
            <a:spLocks noGrp="1"/>
          </p:cNvSpPr>
          <p:nvPr>
            <p:ph type="title" hasCustomPrompt="1"/>
          </p:nvPr>
        </p:nvSpPr>
        <p:spPr>
          <a:xfrm>
            <a:off x="1821657" y="3697012"/>
            <a:ext cx="11901486" cy="2211375"/>
          </a:xfrm>
        </p:spPr>
        <p:txBody>
          <a:bodyPr>
            <a:spAutoFit/>
          </a:bodyPr>
          <a:lstStyle>
            <a:lvl1pPr algn="ctr">
              <a:lnSpc>
                <a:spcPct val="100000"/>
              </a:lnSpc>
              <a:defRPr sz="6885" cap="none" baseline="0">
                <a:solidFill>
                  <a:schemeClr val="tx1"/>
                </a:solidFill>
              </a:defRPr>
            </a:lvl1pPr>
          </a:lstStyle>
          <a:p>
            <a:r>
              <a:rPr lang="en-US"/>
              <a:t>“Arial 54 pt. Insert </a:t>
            </a:r>
            <a:br>
              <a:rPr lang="en-US"/>
            </a:br>
            <a:r>
              <a:rPr lang="en-US"/>
              <a:t>Quotation Here”</a:t>
            </a:r>
          </a:p>
        </p:txBody>
      </p:sp>
      <p:pic>
        <p:nvPicPr>
          <p:cNvPr id="14" name="Picture 13">
            <a:extLst>
              <a:ext uri="{FF2B5EF4-FFF2-40B4-BE49-F238E27FC236}">
                <a16:creationId xmlns:a16="http://schemas.microsoft.com/office/drawing/2014/main" id="{B96A65E7-1949-48B7-B325-BBA635E86B77}"/>
              </a:ext>
            </a:extLst>
          </p:cNvPr>
          <p:cNvPicPr>
            <a:picLocks/>
          </p:cNvPicPr>
          <p:nvPr/>
        </p:nvPicPr>
        <p:blipFill>
          <a:blip r:embed="rId3"/>
          <a:stretch>
            <a:fillRect/>
          </a:stretch>
        </p:blipFill>
        <p:spPr>
          <a:xfrm>
            <a:off x="635447" y="573707"/>
            <a:ext cx="711068" cy="227220"/>
          </a:xfrm>
          <a:prstGeom prst="rect">
            <a:avLst/>
          </a:prstGeom>
        </p:spPr>
      </p:pic>
      <p:sp>
        <p:nvSpPr>
          <p:cNvPr id="15" name="Slide Number Placeholder 1">
            <a:extLst>
              <a:ext uri="{FF2B5EF4-FFF2-40B4-BE49-F238E27FC236}">
                <a16:creationId xmlns:a16="http://schemas.microsoft.com/office/drawing/2014/main" id="{D97154B2-6CF0-452F-924D-5819D4D42F2D}"/>
              </a:ext>
            </a:extLst>
          </p:cNvPr>
          <p:cNvSpPr>
            <a:spLocks noGrp="1"/>
          </p:cNvSpPr>
          <p:nvPr>
            <p:ph type="sldNum" sz="quarter" idx="11"/>
          </p:nvPr>
        </p:nvSpPr>
        <p:spPr>
          <a:xfrm>
            <a:off x="13941742" y="9514678"/>
            <a:ext cx="1020128" cy="369384"/>
          </a:xfrm>
        </p:spPr>
        <p:txBody>
          <a:bodyPr/>
          <a:lstStyle>
            <a:lvl1pPr>
              <a:defRPr>
                <a:solidFill>
                  <a:schemeClr val="tx1"/>
                </a:solidFill>
              </a:defRPr>
            </a:lvl1pPr>
          </a:lstStyle>
          <a:p>
            <a:fld id="{2F2F552B-1952-B44E-8CAB-5705F0ACD2E2}" type="slidenum">
              <a:rPr lang="uk-UA" smtClean="0"/>
              <a:pPr/>
              <a:t>‹#›</a:t>
            </a:fld>
            <a:endParaRPr lang="uk-UA"/>
          </a:p>
        </p:txBody>
      </p:sp>
    </p:spTree>
    <p:extLst>
      <p:ext uri="{BB962C8B-B14F-4D97-AF65-F5344CB8AC3E}">
        <p14:creationId xmlns:p14="http://schemas.microsoft.com/office/powerpoint/2010/main" val="2728393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Divider Slide 3">
    <p:spTree>
      <p:nvGrpSpPr>
        <p:cNvPr id="1" name=""/>
        <p:cNvGrpSpPr/>
        <p:nvPr/>
      </p:nvGrpSpPr>
      <p:grpSpPr>
        <a:xfrm>
          <a:off x="0" y="0"/>
          <a:ext cx="0" cy="0"/>
          <a:chOff x="0" y="0"/>
          <a:chExt cx="0" cy="0"/>
        </a:xfrm>
      </p:grpSpPr>
      <p:sp>
        <p:nvSpPr>
          <p:cNvPr id="7" name="Title 8"/>
          <p:cNvSpPr>
            <a:spLocks noGrp="1"/>
          </p:cNvSpPr>
          <p:nvPr>
            <p:ph type="title" hasCustomPrompt="1"/>
          </p:nvPr>
        </p:nvSpPr>
        <p:spPr>
          <a:xfrm>
            <a:off x="582930" y="3001423"/>
            <a:ext cx="11901488" cy="2027778"/>
          </a:xfrm>
        </p:spPr>
        <p:txBody>
          <a:bodyPr/>
          <a:lstStyle>
            <a:lvl1pPr algn="l">
              <a:lnSpc>
                <a:spcPct val="100000"/>
              </a:lnSpc>
              <a:defRPr sz="6885" cap="none" baseline="0">
                <a:solidFill>
                  <a:schemeClr val="tx1"/>
                </a:solidFill>
              </a:defRPr>
            </a:lvl1pPr>
          </a:lstStyle>
          <a:p>
            <a:r>
              <a:rPr lang="en-US"/>
              <a:t>Section Title</a:t>
            </a:r>
          </a:p>
        </p:txBody>
      </p:sp>
      <p:sp>
        <p:nvSpPr>
          <p:cNvPr id="2" name="Slide Number Placeholder 1"/>
          <p:cNvSpPr>
            <a:spLocks noGrp="1"/>
          </p:cNvSpPr>
          <p:nvPr>
            <p:ph type="sldNum" sz="quarter" idx="11"/>
          </p:nvPr>
        </p:nvSpPr>
        <p:spPr/>
        <p:txBody>
          <a:bodyPr/>
          <a:lstStyle>
            <a:lvl1pPr>
              <a:defRPr>
                <a:solidFill>
                  <a:schemeClr val="tx1"/>
                </a:solidFill>
              </a:defRPr>
            </a:lvl1pPr>
          </a:lstStyle>
          <a:p>
            <a:fld id="{2F2F552B-1952-B44E-8CAB-5705F0ACD2E2}" type="slidenum">
              <a:rPr lang="uk-UA" smtClean="0"/>
              <a:pPr/>
              <a:t>‹#›</a:t>
            </a:fld>
            <a:endParaRPr lang="uk-UA"/>
          </a:p>
        </p:txBody>
      </p:sp>
      <p:pic>
        <p:nvPicPr>
          <p:cNvPr id="8" name="Picture 7">
            <a:extLst>
              <a:ext uri="{FF2B5EF4-FFF2-40B4-BE49-F238E27FC236}">
                <a16:creationId xmlns:a16="http://schemas.microsoft.com/office/drawing/2014/main" id="{1EC0BB03-948C-4A12-8DBC-361F0C66729D}"/>
              </a:ext>
            </a:extLst>
          </p:cNvPr>
          <p:cNvPicPr>
            <a:picLocks/>
          </p:cNvPicPr>
          <p:nvPr/>
        </p:nvPicPr>
        <p:blipFill>
          <a:blip r:embed="rId2"/>
          <a:stretch>
            <a:fillRect/>
          </a:stretch>
        </p:blipFill>
        <p:spPr>
          <a:xfrm>
            <a:off x="586977" y="9556258"/>
            <a:ext cx="711068" cy="227220"/>
          </a:xfrm>
          <a:prstGeom prst="rect">
            <a:avLst/>
          </a:prstGeom>
        </p:spPr>
      </p:pic>
    </p:spTree>
    <p:extLst>
      <p:ext uri="{BB962C8B-B14F-4D97-AF65-F5344CB8AC3E}">
        <p14:creationId xmlns:p14="http://schemas.microsoft.com/office/powerpoint/2010/main" val="4248320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Bullet List_Navy">
    <p:bg>
      <p:bgRef idx="1001">
        <a:schemeClr val="bg2"/>
      </p:bgRef>
    </p:bg>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7" name="Title 11">
            <a:extLst>
              <a:ext uri="{FF2B5EF4-FFF2-40B4-BE49-F238E27FC236}">
                <a16:creationId xmlns:a16="http://schemas.microsoft.com/office/drawing/2014/main" id="{7086F48C-126B-4E0A-AED0-E786B5015B52}"/>
              </a:ext>
            </a:extLst>
          </p:cNvPr>
          <p:cNvSpPr>
            <a:spLocks noGrp="1"/>
          </p:cNvSpPr>
          <p:nvPr>
            <p:ph type="title" hasCustomPrompt="1"/>
          </p:nvPr>
        </p:nvSpPr>
        <p:spPr>
          <a:xfrm>
            <a:off x="582930" y="558801"/>
            <a:ext cx="14378940" cy="1016894"/>
          </a:xfrm>
        </p:spPr>
        <p:txBody>
          <a:bodyPr anchor="ctr"/>
          <a:lstStyle>
            <a:lvl1pPr>
              <a:defRPr sz="4080" cap="none">
                <a:solidFill>
                  <a:schemeClr val="tx1"/>
                </a:solidFill>
              </a:defRPr>
            </a:lvl1pPr>
          </a:lstStyle>
          <a:p>
            <a:r>
              <a:rPr lang="en-US"/>
              <a:t>Slide Title, Arial 32 pt.</a:t>
            </a:r>
          </a:p>
        </p:txBody>
      </p:sp>
      <p:sp>
        <p:nvSpPr>
          <p:cNvPr id="8" name="Content Placeholder 4">
            <a:extLst>
              <a:ext uri="{FF2B5EF4-FFF2-40B4-BE49-F238E27FC236}">
                <a16:creationId xmlns:a16="http://schemas.microsoft.com/office/drawing/2014/main" id="{86B32392-5B55-403B-BA4E-35EE7D3DE154}"/>
              </a:ext>
            </a:extLst>
          </p:cNvPr>
          <p:cNvSpPr>
            <a:spLocks noGrp="1"/>
          </p:cNvSpPr>
          <p:nvPr>
            <p:ph sz="quarter" idx="12" hasCustomPrompt="1"/>
          </p:nvPr>
        </p:nvSpPr>
        <p:spPr>
          <a:xfrm>
            <a:off x="582930" y="1747521"/>
            <a:ext cx="14378940" cy="7435740"/>
          </a:xfrm>
        </p:spPr>
        <p:txBody>
          <a:bodyPr>
            <a:noAutofit/>
          </a:bodyPr>
          <a:lstStyle>
            <a:lvl1pPr marL="287417" indent="-287417">
              <a:buFont typeface="Wingdings" panose="05000000000000000000" pitchFamily="2" charset="2"/>
              <a:buChar char="§"/>
              <a:defRPr b="0">
                <a:solidFill>
                  <a:schemeClr val="tx1"/>
                </a:solidFill>
              </a:defRPr>
            </a:lvl1pPr>
            <a:lvl2pPr marL="878443" indent="-439222">
              <a:buClr>
                <a:schemeClr val="tx1"/>
              </a:buClr>
              <a:buSzPct val="110000"/>
              <a:buFont typeface="Wingdings" panose="05000000000000000000" pitchFamily="2" charset="2"/>
              <a:buChar char="§"/>
              <a:defRPr>
                <a:solidFill>
                  <a:schemeClr val="tx1"/>
                </a:solidFill>
              </a:defRPr>
            </a:lvl2pPr>
            <a:lvl3pPr marL="1317665" indent="-439222">
              <a:buFont typeface="Wingdings" panose="05000000000000000000" pitchFamily="2" charset="2"/>
              <a:buChar char="§"/>
              <a:defRPr sz="2805">
                <a:solidFill>
                  <a:schemeClr val="tx1"/>
                </a:solidFill>
              </a:defRPr>
            </a:lvl3pPr>
            <a:lvl4pPr marL="1317665" indent="-439222">
              <a:buFont typeface="Courier New" panose="02070309020205020404" pitchFamily="49" charset="0"/>
              <a:buChar char="o"/>
              <a:defRPr sz="2805">
                <a:solidFill>
                  <a:schemeClr val="tx1"/>
                </a:solidFill>
              </a:defRPr>
            </a:lvl4pPr>
            <a:lvl5pPr marL="1756886" indent="-303609">
              <a:buFont typeface="Wingdings" panose="05000000000000000000" pitchFamily="2" charset="2"/>
              <a:buChar char="§"/>
              <a:defRPr sz="2295">
                <a:solidFill>
                  <a:schemeClr val="tx1"/>
                </a:solidFill>
              </a:defRPr>
            </a:lvl5pPr>
            <a:lvl6pPr marL="2044303" indent="-287417">
              <a:buFont typeface="Wingdings" panose="05000000000000000000" pitchFamily="2" charset="2"/>
              <a:buChar char="§"/>
              <a:defRPr sz="2040">
                <a:solidFill>
                  <a:schemeClr val="tx1"/>
                </a:solidFill>
              </a:defRPr>
            </a:lvl6pPr>
          </a:lstStyle>
          <a:p>
            <a:pPr lvl="0"/>
            <a:r>
              <a:rPr lang="en-US"/>
              <a:t>Click to edit master text styles</a:t>
            </a:r>
          </a:p>
          <a:p>
            <a:pPr lvl="1"/>
            <a:r>
              <a:rPr lang="en-US"/>
              <a:t>Second level</a:t>
            </a:r>
          </a:p>
          <a:p>
            <a:pPr lvl="2"/>
            <a:r>
              <a:rPr lang="en-US"/>
              <a:t>Third level</a:t>
            </a:r>
          </a:p>
          <a:p>
            <a:pPr lvl="4"/>
            <a:r>
              <a:rPr lang="en-US"/>
              <a:t>Fourth level</a:t>
            </a:r>
          </a:p>
          <a:p>
            <a:pPr lvl="5"/>
            <a:r>
              <a:rPr lang="en-US"/>
              <a:t>Fifth level</a:t>
            </a:r>
          </a:p>
        </p:txBody>
      </p:sp>
      <p:pic>
        <p:nvPicPr>
          <p:cNvPr id="6" name="Picture 5">
            <a:extLst>
              <a:ext uri="{FF2B5EF4-FFF2-40B4-BE49-F238E27FC236}">
                <a16:creationId xmlns:a16="http://schemas.microsoft.com/office/drawing/2014/main" id="{3EB79E39-B804-433D-A46E-6245A4354F48}"/>
              </a:ext>
            </a:extLst>
          </p:cNvPr>
          <p:cNvPicPr>
            <a:picLocks/>
          </p:cNvPicPr>
          <p:nvPr/>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2116178843"/>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 Image, No Title_Navy">
    <p:spTree>
      <p:nvGrpSpPr>
        <p:cNvPr id="1" name=""/>
        <p:cNvGrpSpPr/>
        <p:nvPr/>
      </p:nvGrpSpPr>
      <p:grpSpPr>
        <a:xfrm>
          <a:off x="0" y="0"/>
          <a:ext cx="0" cy="0"/>
          <a:chOff x="0" y="0"/>
          <a:chExt cx="0" cy="0"/>
        </a:xfrm>
      </p:grpSpPr>
      <p:sp>
        <p:nvSpPr>
          <p:cNvPr id="11" name="Text Placeholder 2"/>
          <p:cNvSpPr>
            <a:spLocks noGrp="1"/>
          </p:cNvSpPr>
          <p:nvPr>
            <p:ph type="body" idx="1" hasCustomPrompt="1"/>
          </p:nvPr>
        </p:nvSpPr>
        <p:spPr>
          <a:xfrm>
            <a:off x="582930" y="4973321"/>
            <a:ext cx="4610811" cy="680151"/>
          </a:xfrm>
          <a:prstGeom prst="rect">
            <a:avLst/>
          </a:prstGeom>
        </p:spPr>
        <p:txBody>
          <a:bodyPr anchor="b">
            <a:noAutofit/>
          </a:bodyPr>
          <a:lstStyle>
            <a:lvl1pPr marL="0" indent="0" algn="ctr">
              <a:buNone/>
              <a:defRPr sz="3060" b="1" cap="none" baseline="0">
                <a:solidFill>
                  <a:schemeClr val="tx1"/>
                </a:soli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Lorem ipsum</a:t>
            </a:r>
          </a:p>
        </p:txBody>
      </p:sp>
      <p:sp>
        <p:nvSpPr>
          <p:cNvPr id="16" name="Picture Placeholder 15"/>
          <p:cNvSpPr>
            <a:spLocks noGrp="1"/>
          </p:cNvSpPr>
          <p:nvPr>
            <p:ph type="pic" sz="quarter" idx="11" hasCustomPrompt="1"/>
          </p:nvPr>
        </p:nvSpPr>
        <p:spPr>
          <a:xfrm>
            <a:off x="1117020" y="558801"/>
            <a:ext cx="3550730" cy="4053930"/>
          </a:xfrm>
          <a:prstGeom prst="rect">
            <a:avLst/>
          </a:prstGeom>
          <a:solidFill>
            <a:schemeClr val="tx1">
              <a:lumMod val="95000"/>
            </a:schemeClr>
          </a:solidFill>
        </p:spPr>
        <p:txBody>
          <a:bodyPr/>
          <a:lstStyle>
            <a:lvl1pPr algn="ctr">
              <a:defRPr sz="1785" b="0" cap="none">
                <a:solidFill>
                  <a:srgbClr val="0B2338"/>
                </a:solidFill>
              </a:defRPr>
            </a:lvl1pPr>
          </a:lstStyle>
          <a:p>
            <a:r>
              <a:rPr lang="en-US"/>
              <a:t>Drag photo to placeholder or click on icon to place photo from file. </a:t>
            </a:r>
          </a:p>
        </p:txBody>
      </p:sp>
      <p:sp>
        <p:nvSpPr>
          <p:cNvPr id="24" name="Picture Placeholder 15"/>
          <p:cNvSpPr>
            <a:spLocks noGrp="1"/>
          </p:cNvSpPr>
          <p:nvPr>
            <p:ph type="pic" sz="quarter" idx="12" hasCustomPrompt="1"/>
          </p:nvPr>
        </p:nvSpPr>
        <p:spPr>
          <a:xfrm>
            <a:off x="5972745" y="558801"/>
            <a:ext cx="3550730" cy="4053930"/>
          </a:xfrm>
          <a:prstGeom prst="rect">
            <a:avLst/>
          </a:prstGeom>
          <a:solidFill>
            <a:schemeClr val="tx2">
              <a:lumMod val="95000"/>
            </a:schemeClr>
          </a:solidFill>
        </p:spPr>
        <p:txBody>
          <a:bodyPr/>
          <a:lstStyle>
            <a:lvl1pPr marL="0" marR="0" indent="0" algn="ctr" defTabSz="1165860" rtl="0" eaLnBrk="1" fontAlgn="auto" latinLnBrk="0" hangingPunct="1">
              <a:lnSpc>
                <a:spcPct val="90000"/>
              </a:lnSpc>
              <a:spcBef>
                <a:spcPts val="1275"/>
              </a:spcBef>
              <a:spcAft>
                <a:spcPts val="0"/>
              </a:spcAft>
              <a:buClrTx/>
              <a:buSzTx/>
              <a:buFont typeface="Arial"/>
              <a:buNone/>
              <a:tabLst/>
              <a:defRPr sz="1785" b="0" cap="none">
                <a:solidFill>
                  <a:srgbClr val="0B2338"/>
                </a:solidFill>
              </a:defRPr>
            </a:lvl1pPr>
          </a:lstStyle>
          <a:p>
            <a:r>
              <a:rPr lang="en-US"/>
              <a:t>Drag photo to placeholder or click on icon to place photo from file. </a:t>
            </a:r>
          </a:p>
        </p:txBody>
      </p:sp>
      <p:sp>
        <p:nvSpPr>
          <p:cNvPr id="25" name="Picture Placeholder 15"/>
          <p:cNvSpPr>
            <a:spLocks noGrp="1"/>
          </p:cNvSpPr>
          <p:nvPr>
            <p:ph type="pic" sz="quarter" idx="13" hasCustomPrompt="1"/>
          </p:nvPr>
        </p:nvSpPr>
        <p:spPr>
          <a:xfrm>
            <a:off x="10828470" y="558801"/>
            <a:ext cx="3550730" cy="4053930"/>
          </a:xfrm>
          <a:prstGeom prst="rect">
            <a:avLst/>
          </a:prstGeom>
          <a:solidFill>
            <a:schemeClr val="tx2">
              <a:lumMod val="95000"/>
            </a:schemeClr>
          </a:solidFill>
        </p:spPr>
        <p:txBody>
          <a:bodyPr/>
          <a:lstStyle>
            <a:lvl1pPr marL="0" marR="0" indent="0" algn="ctr" defTabSz="1165860" rtl="0" eaLnBrk="1" fontAlgn="auto" latinLnBrk="0" hangingPunct="1">
              <a:lnSpc>
                <a:spcPct val="90000"/>
              </a:lnSpc>
              <a:spcBef>
                <a:spcPts val="1275"/>
              </a:spcBef>
              <a:spcAft>
                <a:spcPts val="0"/>
              </a:spcAft>
              <a:buClrTx/>
              <a:buSzTx/>
              <a:buFont typeface="Arial"/>
              <a:buNone/>
              <a:tabLst/>
              <a:defRPr sz="1785" b="0" cap="none">
                <a:solidFill>
                  <a:srgbClr val="0B2338"/>
                </a:solidFill>
              </a:defRPr>
            </a:lvl1pPr>
          </a:lstStyle>
          <a:p>
            <a:r>
              <a:rPr lang="en-US"/>
              <a:t>Drag photo to placeholder or click on icon to place photo from file. </a:t>
            </a:r>
          </a:p>
          <a:p>
            <a:endParaRPr lang="en-US"/>
          </a:p>
        </p:txBody>
      </p:sp>
      <p:sp>
        <p:nvSpPr>
          <p:cNvPr id="26" name="Text Placeholder 2"/>
          <p:cNvSpPr>
            <a:spLocks noGrp="1"/>
          </p:cNvSpPr>
          <p:nvPr>
            <p:ph type="body" idx="14" hasCustomPrompt="1"/>
          </p:nvPr>
        </p:nvSpPr>
        <p:spPr>
          <a:xfrm>
            <a:off x="5438655" y="4973321"/>
            <a:ext cx="4610811" cy="680151"/>
          </a:xfrm>
          <a:prstGeom prst="rect">
            <a:avLst/>
          </a:prstGeom>
        </p:spPr>
        <p:txBody>
          <a:bodyPr anchor="b">
            <a:noAutofit/>
          </a:bodyPr>
          <a:lstStyle>
            <a:lvl1pPr marL="0" indent="0" algn="ctr">
              <a:buNone/>
              <a:defRPr sz="3060" b="1" cap="none" baseline="0">
                <a:solidFill>
                  <a:schemeClr val="tx1"/>
                </a:soli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Lorem ipsum</a:t>
            </a:r>
          </a:p>
        </p:txBody>
      </p:sp>
      <p:sp>
        <p:nvSpPr>
          <p:cNvPr id="28" name="Text Placeholder 2"/>
          <p:cNvSpPr>
            <a:spLocks noGrp="1"/>
          </p:cNvSpPr>
          <p:nvPr>
            <p:ph type="body" idx="16" hasCustomPrompt="1"/>
          </p:nvPr>
        </p:nvSpPr>
        <p:spPr>
          <a:xfrm>
            <a:off x="10294380" y="4973321"/>
            <a:ext cx="4610811" cy="680151"/>
          </a:xfrm>
          <a:prstGeom prst="rect">
            <a:avLst/>
          </a:prstGeom>
        </p:spPr>
        <p:txBody>
          <a:bodyPr anchor="b">
            <a:noAutofit/>
          </a:bodyPr>
          <a:lstStyle>
            <a:lvl1pPr marL="0" indent="0" algn="ctr">
              <a:buNone/>
              <a:defRPr sz="3060" b="1" cap="none" baseline="0">
                <a:solidFill>
                  <a:schemeClr val="tx1"/>
                </a:soli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Lorem ipsum</a:t>
            </a:r>
          </a:p>
        </p:txBody>
      </p:sp>
      <p:sp>
        <p:nvSpPr>
          <p:cNvPr id="2" name="Slide Number Placeholder 1"/>
          <p:cNvSpPr>
            <a:spLocks noGrp="1"/>
          </p:cNvSpPr>
          <p:nvPr>
            <p:ph type="sldNum" sz="quarter" idx="18"/>
          </p:nvPr>
        </p:nvSpPr>
        <p:spPr>
          <a:xfrm>
            <a:off x="13889113" y="9511969"/>
            <a:ext cx="1020128" cy="369384"/>
          </a:xfrm>
        </p:spPr>
        <p:txBody>
          <a:bodyPr/>
          <a:lstStyle>
            <a:lvl1pPr algn="r">
              <a:defRPr>
                <a:solidFill>
                  <a:schemeClr val="tx1"/>
                </a:solidFill>
              </a:defRPr>
            </a:lvl1pPr>
          </a:lstStyle>
          <a:p>
            <a:fld id="{2F2F552B-1952-B44E-8CAB-5705F0ACD2E2}" type="slidenum">
              <a:rPr lang="uk-UA" smtClean="0"/>
              <a:pPr/>
              <a:t>‹#›</a:t>
            </a:fld>
            <a:endParaRPr lang="uk-UA"/>
          </a:p>
        </p:txBody>
      </p:sp>
      <p:sp>
        <p:nvSpPr>
          <p:cNvPr id="4" name="Text Placeholder 3">
            <a:extLst>
              <a:ext uri="{FF2B5EF4-FFF2-40B4-BE49-F238E27FC236}">
                <a16:creationId xmlns:a16="http://schemas.microsoft.com/office/drawing/2014/main" id="{ABD48F8F-F2E8-4F73-9030-FB00A087F591}"/>
              </a:ext>
            </a:extLst>
          </p:cNvPr>
          <p:cNvSpPr>
            <a:spLocks noGrp="1"/>
          </p:cNvSpPr>
          <p:nvPr>
            <p:ph type="body" sz="quarter" idx="19"/>
          </p:nvPr>
        </p:nvSpPr>
        <p:spPr>
          <a:xfrm>
            <a:off x="586979" y="5816703"/>
            <a:ext cx="4610814" cy="2300393"/>
          </a:xfrm>
        </p:spPr>
        <p:txBody>
          <a:bodyPr>
            <a:noAutofit/>
          </a:bodyPr>
          <a:lstStyle>
            <a:lvl1pPr algn="ctr">
              <a:defRPr sz="3060" b="0" i="0" baseline="0"/>
            </a:lvl1pPr>
            <a:lvl2pPr>
              <a:defRPr sz="3060" b="0" i="0" baseline="0"/>
            </a:lvl2pPr>
            <a:lvl3pPr>
              <a:defRPr sz="3060" b="0" i="0" baseline="0"/>
            </a:lvl3pPr>
            <a:lvl4pPr>
              <a:defRPr sz="3060" b="0" i="0" baseline="0"/>
            </a:lvl4pPr>
            <a:lvl5pPr>
              <a:defRPr sz="3060" b="0" i="0" baseline="0"/>
            </a:lvl5pPr>
          </a:lstStyle>
          <a:p>
            <a:pPr lvl="0"/>
            <a:r>
              <a:rPr lang="en-US"/>
              <a:t>Click to edit Master text styles</a:t>
            </a:r>
          </a:p>
        </p:txBody>
      </p:sp>
      <p:sp>
        <p:nvSpPr>
          <p:cNvPr id="15" name="Text Placeholder 3">
            <a:extLst>
              <a:ext uri="{FF2B5EF4-FFF2-40B4-BE49-F238E27FC236}">
                <a16:creationId xmlns:a16="http://schemas.microsoft.com/office/drawing/2014/main" id="{A9BBD24B-BA71-4BF8-8506-D0B84537AEFB}"/>
              </a:ext>
            </a:extLst>
          </p:cNvPr>
          <p:cNvSpPr>
            <a:spLocks noGrp="1"/>
          </p:cNvSpPr>
          <p:nvPr>
            <p:ph type="body" sz="quarter" idx="20"/>
          </p:nvPr>
        </p:nvSpPr>
        <p:spPr>
          <a:xfrm>
            <a:off x="5442702" y="5816703"/>
            <a:ext cx="4610814" cy="2300393"/>
          </a:xfrm>
        </p:spPr>
        <p:txBody>
          <a:bodyPr>
            <a:noAutofit/>
          </a:bodyPr>
          <a:lstStyle>
            <a:lvl1pPr algn="ctr">
              <a:defRPr sz="3060" b="0" i="0" baseline="0"/>
            </a:lvl1pPr>
            <a:lvl2pPr>
              <a:defRPr sz="3060" b="0" i="0" baseline="0"/>
            </a:lvl2pPr>
            <a:lvl3pPr>
              <a:defRPr sz="3060" b="0" i="0" baseline="0"/>
            </a:lvl3pPr>
            <a:lvl4pPr>
              <a:defRPr sz="3060" b="0" i="0" baseline="0"/>
            </a:lvl4pPr>
            <a:lvl5pPr>
              <a:defRPr sz="3060" b="0" i="0" baseline="0"/>
            </a:lvl5pPr>
          </a:lstStyle>
          <a:p>
            <a:pPr lvl="0"/>
            <a:r>
              <a:rPr lang="en-US"/>
              <a:t>Click to edit Master text styles</a:t>
            </a:r>
          </a:p>
        </p:txBody>
      </p:sp>
      <p:sp>
        <p:nvSpPr>
          <p:cNvPr id="17" name="Text Placeholder 3">
            <a:extLst>
              <a:ext uri="{FF2B5EF4-FFF2-40B4-BE49-F238E27FC236}">
                <a16:creationId xmlns:a16="http://schemas.microsoft.com/office/drawing/2014/main" id="{42B79737-3312-4FC8-AC98-3A2E9BBF11C4}"/>
              </a:ext>
            </a:extLst>
          </p:cNvPr>
          <p:cNvSpPr>
            <a:spLocks noGrp="1"/>
          </p:cNvSpPr>
          <p:nvPr>
            <p:ph type="body" sz="quarter" idx="21"/>
          </p:nvPr>
        </p:nvSpPr>
        <p:spPr>
          <a:xfrm>
            <a:off x="10298427" y="5816703"/>
            <a:ext cx="4610814" cy="2300393"/>
          </a:xfrm>
        </p:spPr>
        <p:txBody>
          <a:bodyPr>
            <a:noAutofit/>
          </a:bodyPr>
          <a:lstStyle>
            <a:lvl1pPr algn="ctr">
              <a:defRPr sz="3060" b="0" i="0" baseline="0"/>
            </a:lvl1pPr>
            <a:lvl2pPr>
              <a:defRPr sz="3060" b="0" i="0" baseline="0"/>
            </a:lvl2pPr>
            <a:lvl3pPr>
              <a:defRPr sz="3060" b="0" i="0" baseline="0"/>
            </a:lvl3pPr>
            <a:lvl4pPr>
              <a:defRPr sz="3060" b="0" i="0" baseline="0"/>
            </a:lvl4pPr>
            <a:lvl5pPr>
              <a:defRPr sz="3060" b="0" i="0" baseline="0"/>
            </a:lvl5pPr>
          </a:lstStyle>
          <a:p>
            <a:pPr lvl="0"/>
            <a:r>
              <a:rPr lang="en-US"/>
              <a:t>Click to edit Master text styles</a:t>
            </a:r>
          </a:p>
        </p:txBody>
      </p:sp>
      <p:pic>
        <p:nvPicPr>
          <p:cNvPr id="13" name="Picture 12">
            <a:extLst>
              <a:ext uri="{FF2B5EF4-FFF2-40B4-BE49-F238E27FC236}">
                <a16:creationId xmlns:a16="http://schemas.microsoft.com/office/drawing/2014/main" id="{A79F5D51-61E5-4B38-BE9B-7745F7365A24}"/>
              </a:ext>
            </a:extLst>
          </p:cNvPr>
          <p:cNvPicPr>
            <a:picLocks/>
          </p:cNvPicPr>
          <p:nvPr/>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2079183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AE208F-6648-462E-8B18-DABB411EBCBB}"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1910785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 Image, With Title_Navy">
    <p:spTree>
      <p:nvGrpSpPr>
        <p:cNvPr id="1" name=""/>
        <p:cNvGrpSpPr/>
        <p:nvPr/>
      </p:nvGrpSpPr>
      <p:grpSpPr>
        <a:xfrm>
          <a:off x="0" y="0"/>
          <a:ext cx="0" cy="0"/>
          <a:chOff x="0" y="0"/>
          <a:chExt cx="0" cy="0"/>
        </a:xfrm>
      </p:grpSpPr>
      <p:sp>
        <p:nvSpPr>
          <p:cNvPr id="16" name="Picture Placeholder 15"/>
          <p:cNvSpPr>
            <a:spLocks noGrp="1"/>
          </p:cNvSpPr>
          <p:nvPr>
            <p:ph type="pic" sz="quarter" idx="11" hasCustomPrompt="1"/>
          </p:nvPr>
        </p:nvSpPr>
        <p:spPr>
          <a:xfrm>
            <a:off x="586981" y="2033973"/>
            <a:ext cx="4369689" cy="3422814"/>
          </a:xfrm>
          <a:prstGeom prst="rect">
            <a:avLst/>
          </a:prstGeom>
          <a:solidFill>
            <a:schemeClr val="tx2">
              <a:lumMod val="95000"/>
            </a:schemeClr>
          </a:solidFill>
        </p:spPr>
        <p:txBody>
          <a:bodyPr/>
          <a:lstStyle>
            <a:lvl1pPr marL="0" marR="0" indent="0" algn="ctr" defTabSz="1165860" rtl="0" eaLnBrk="1" fontAlgn="auto" latinLnBrk="0" hangingPunct="1">
              <a:lnSpc>
                <a:spcPct val="90000"/>
              </a:lnSpc>
              <a:spcBef>
                <a:spcPts val="1275"/>
              </a:spcBef>
              <a:spcAft>
                <a:spcPts val="0"/>
              </a:spcAft>
              <a:buClrTx/>
              <a:buSzTx/>
              <a:buFont typeface="Arial"/>
              <a:buNone/>
              <a:tabLst/>
              <a:defRPr sz="1785" b="0" cap="none">
                <a:solidFill>
                  <a:srgbClr val="0B2338"/>
                </a:solidFill>
              </a:defRPr>
            </a:lvl1pPr>
          </a:lstStyle>
          <a:p>
            <a:r>
              <a:rPr lang="en-US"/>
              <a:t>Drag photo to placeholder or click on icon to place photo from file. </a:t>
            </a:r>
          </a:p>
          <a:p>
            <a:endParaRPr lang="en-US"/>
          </a:p>
        </p:txBody>
      </p:sp>
      <p:sp>
        <p:nvSpPr>
          <p:cNvPr id="15" name="Text Placeholder 2"/>
          <p:cNvSpPr>
            <a:spLocks noGrp="1"/>
          </p:cNvSpPr>
          <p:nvPr>
            <p:ph type="body" idx="1" hasCustomPrompt="1"/>
          </p:nvPr>
        </p:nvSpPr>
        <p:spPr>
          <a:xfrm>
            <a:off x="586981" y="5724767"/>
            <a:ext cx="4385069" cy="680151"/>
          </a:xfrm>
          <a:prstGeom prst="rect">
            <a:avLst/>
          </a:prstGeom>
        </p:spPr>
        <p:txBody>
          <a:bodyPr anchor="b">
            <a:noAutofit/>
          </a:bodyPr>
          <a:lstStyle>
            <a:lvl1pPr marL="0" indent="0" algn="ctr">
              <a:buNone/>
              <a:defRPr sz="3060" b="1" cap="none" baseline="0">
                <a:solidFill>
                  <a:schemeClr val="tx1"/>
                </a:soli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Lorem ipsum</a:t>
            </a:r>
          </a:p>
        </p:txBody>
      </p:sp>
      <p:sp>
        <p:nvSpPr>
          <p:cNvPr id="24" name="Text Placeholder 2"/>
          <p:cNvSpPr>
            <a:spLocks noGrp="1"/>
          </p:cNvSpPr>
          <p:nvPr>
            <p:ph type="body" idx="14" hasCustomPrompt="1"/>
          </p:nvPr>
        </p:nvSpPr>
        <p:spPr>
          <a:xfrm>
            <a:off x="5588103" y="5724767"/>
            <a:ext cx="4369688" cy="680151"/>
          </a:xfrm>
          <a:prstGeom prst="rect">
            <a:avLst/>
          </a:prstGeom>
        </p:spPr>
        <p:txBody>
          <a:bodyPr anchor="b">
            <a:noAutofit/>
          </a:bodyPr>
          <a:lstStyle>
            <a:lvl1pPr marL="0" indent="0" algn="ctr">
              <a:buNone/>
              <a:defRPr sz="3060" b="1" cap="none" baseline="0">
                <a:solidFill>
                  <a:schemeClr val="tx1"/>
                </a:soli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Lorem ipsum</a:t>
            </a:r>
          </a:p>
        </p:txBody>
      </p:sp>
      <p:sp>
        <p:nvSpPr>
          <p:cNvPr id="26" name="Text Placeholder 2"/>
          <p:cNvSpPr>
            <a:spLocks noGrp="1"/>
          </p:cNvSpPr>
          <p:nvPr>
            <p:ph type="body" idx="16" hasCustomPrompt="1"/>
          </p:nvPr>
        </p:nvSpPr>
        <p:spPr>
          <a:xfrm>
            <a:off x="10580752" y="5724767"/>
            <a:ext cx="4362780" cy="680151"/>
          </a:xfrm>
          <a:prstGeom prst="rect">
            <a:avLst/>
          </a:prstGeom>
        </p:spPr>
        <p:txBody>
          <a:bodyPr anchor="b">
            <a:noAutofit/>
          </a:bodyPr>
          <a:lstStyle>
            <a:lvl1pPr marL="0" indent="0" algn="ctr">
              <a:buNone/>
              <a:defRPr sz="3060" b="1" cap="none" baseline="0">
                <a:solidFill>
                  <a:schemeClr val="tx1"/>
                </a:soli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Lorem ipsum</a:t>
            </a:r>
          </a:p>
        </p:txBody>
      </p:sp>
      <p:sp>
        <p:nvSpPr>
          <p:cNvPr id="3" name="Title 2"/>
          <p:cNvSpPr>
            <a:spLocks noGrp="1"/>
          </p:cNvSpPr>
          <p:nvPr>
            <p:ph type="title" hasCustomPrompt="1"/>
          </p:nvPr>
        </p:nvSpPr>
        <p:spPr>
          <a:xfrm>
            <a:off x="582930" y="569505"/>
            <a:ext cx="14378940" cy="963380"/>
          </a:xfrm>
        </p:spPr>
        <p:txBody>
          <a:bodyPr/>
          <a:lstStyle>
            <a:lvl1pPr algn="ctr">
              <a:defRPr sz="4080" cap="none">
                <a:solidFill>
                  <a:schemeClr val="tx1"/>
                </a:solidFill>
              </a:defRPr>
            </a:lvl1pPr>
          </a:lstStyle>
          <a:p>
            <a:r>
              <a:rPr lang="en-US"/>
              <a:t>Slide Title, Arial 32 Pt.</a:t>
            </a:r>
          </a:p>
        </p:txBody>
      </p:sp>
      <p:sp>
        <p:nvSpPr>
          <p:cNvPr id="28" name="Picture Placeholder 15"/>
          <p:cNvSpPr>
            <a:spLocks noGrp="1"/>
          </p:cNvSpPr>
          <p:nvPr>
            <p:ph type="pic" sz="quarter" idx="18" hasCustomPrompt="1"/>
          </p:nvPr>
        </p:nvSpPr>
        <p:spPr>
          <a:xfrm>
            <a:off x="5572722" y="2033973"/>
            <a:ext cx="4369689" cy="3422814"/>
          </a:xfrm>
          <a:prstGeom prst="rect">
            <a:avLst/>
          </a:prstGeom>
          <a:solidFill>
            <a:schemeClr val="tx2">
              <a:lumMod val="95000"/>
            </a:schemeClr>
          </a:solidFill>
        </p:spPr>
        <p:txBody>
          <a:bodyPr/>
          <a:lstStyle>
            <a:lvl1pPr marL="0" marR="0" indent="0" algn="ctr" defTabSz="1165860" rtl="0" eaLnBrk="1" fontAlgn="auto" latinLnBrk="0" hangingPunct="1">
              <a:lnSpc>
                <a:spcPct val="90000"/>
              </a:lnSpc>
              <a:spcBef>
                <a:spcPts val="1275"/>
              </a:spcBef>
              <a:spcAft>
                <a:spcPts val="0"/>
              </a:spcAft>
              <a:buClrTx/>
              <a:buSzTx/>
              <a:buFont typeface="Arial"/>
              <a:buNone/>
              <a:tabLst/>
              <a:defRPr sz="1785" b="0" cap="none">
                <a:solidFill>
                  <a:srgbClr val="0B2338"/>
                </a:solidFill>
              </a:defRPr>
            </a:lvl1pPr>
          </a:lstStyle>
          <a:p>
            <a:r>
              <a:rPr lang="en-US"/>
              <a:t>Drag photo to placeholder or click on icon to place photo from file. </a:t>
            </a:r>
          </a:p>
          <a:p>
            <a:endParaRPr lang="en-US"/>
          </a:p>
        </p:txBody>
      </p:sp>
      <p:sp>
        <p:nvSpPr>
          <p:cNvPr id="29" name="Picture Placeholder 15"/>
          <p:cNvSpPr>
            <a:spLocks noGrp="1"/>
          </p:cNvSpPr>
          <p:nvPr>
            <p:ph type="pic" sz="quarter" idx="19" hasCustomPrompt="1"/>
          </p:nvPr>
        </p:nvSpPr>
        <p:spPr>
          <a:xfrm>
            <a:off x="10558463" y="2033973"/>
            <a:ext cx="4369689" cy="3422814"/>
          </a:xfrm>
          <a:prstGeom prst="rect">
            <a:avLst/>
          </a:prstGeom>
          <a:solidFill>
            <a:schemeClr val="tx2">
              <a:lumMod val="95000"/>
            </a:schemeClr>
          </a:solidFill>
        </p:spPr>
        <p:txBody>
          <a:bodyPr/>
          <a:lstStyle>
            <a:lvl1pPr marL="0" marR="0" indent="0" algn="ctr" defTabSz="1165860" rtl="0" eaLnBrk="1" fontAlgn="auto" latinLnBrk="0" hangingPunct="1">
              <a:lnSpc>
                <a:spcPct val="90000"/>
              </a:lnSpc>
              <a:spcBef>
                <a:spcPts val="1275"/>
              </a:spcBef>
              <a:spcAft>
                <a:spcPts val="0"/>
              </a:spcAft>
              <a:buClrTx/>
              <a:buSzTx/>
              <a:buFont typeface="Arial"/>
              <a:buNone/>
              <a:tabLst/>
              <a:defRPr sz="1785" b="0" cap="none">
                <a:solidFill>
                  <a:srgbClr val="0B2338"/>
                </a:solidFill>
              </a:defRPr>
            </a:lvl1pPr>
          </a:lstStyle>
          <a:p>
            <a:r>
              <a:rPr lang="en-US"/>
              <a:t>Drag photo to placeholder or click on icon to place photo from file. </a:t>
            </a:r>
          </a:p>
          <a:p>
            <a:endParaRPr lang="en-US"/>
          </a:p>
        </p:txBody>
      </p:sp>
      <p:sp>
        <p:nvSpPr>
          <p:cNvPr id="2" name="Slide Number Placeholder 1"/>
          <p:cNvSpPr>
            <a:spLocks noGrp="1"/>
          </p:cNvSpPr>
          <p:nvPr>
            <p:ph type="sldNum" sz="quarter" idx="20"/>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17" name="Text Placeholder 3">
            <a:extLst>
              <a:ext uri="{FF2B5EF4-FFF2-40B4-BE49-F238E27FC236}">
                <a16:creationId xmlns:a16="http://schemas.microsoft.com/office/drawing/2014/main" id="{678FE3D0-043E-4E41-B23C-6B8EB88E0290}"/>
              </a:ext>
            </a:extLst>
          </p:cNvPr>
          <p:cNvSpPr>
            <a:spLocks noGrp="1"/>
          </p:cNvSpPr>
          <p:nvPr>
            <p:ph type="body" sz="quarter" idx="21"/>
          </p:nvPr>
        </p:nvSpPr>
        <p:spPr>
          <a:xfrm>
            <a:off x="586979" y="6499374"/>
            <a:ext cx="4385071" cy="2300393"/>
          </a:xfrm>
        </p:spPr>
        <p:txBody>
          <a:bodyPr>
            <a:noAutofit/>
          </a:bodyPr>
          <a:lstStyle>
            <a:lvl1pPr algn="ctr">
              <a:defRPr sz="3060" b="0" i="0" baseline="0"/>
            </a:lvl1pPr>
            <a:lvl2pPr>
              <a:defRPr sz="3060" b="0" i="0" baseline="0"/>
            </a:lvl2pPr>
            <a:lvl3pPr>
              <a:defRPr sz="3060" b="0" i="0" baseline="0"/>
            </a:lvl3pPr>
            <a:lvl4pPr>
              <a:defRPr sz="3060" b="0" i="0" baseline="0"/>
            </a:lvl4pPr>
            <a:lvl5pPr>
              <a:defRPr sz="3060" b="0" i="0" baseline="0"/>
            </a:lvl5pPr>
          </a:lstStyle>
          <a:p>
            <a:pPr lvl="0"/>
            <a:r>
              <a:rPr lang="en-US"/>
              <a:t>Click to edit Master text styles</a:t>
            </a:r>
          </a:p>
        </p:txBody>
      </p:sp>
      <p:sp>
        <p:nvSpPr>
          <p:cNvPr id="18" name="Text Placeholder 3">
            <a:extLst>
              <a:ext uri="{FF2B5EF4-FFF2-40B4-BE49-F238E27FC236}">
                <a16:creationId xmlns:a16="http://schemas.microsoft.com/office/drawing/2014/main" id="{13010D54-552B-4047-99A4-03DE23E68139}"/>
              </a:ext>
            </a:extLst>
          </p:cNvPr>
          <p:cNvSpPr>
            <a:spLocks noGrp="1"/>
          </p:cNvSpPr>
          <p:nvPr>
            <p:ph type="body" sz="quarter" idx="22"/>
          </p:nvPr>
        </p:nvSpPr>
        <p:spPr>
          <a:xfrm>
            <a:off x="10558462" y="6499374"/>
            <a:ext cx="4385071" cy="2300393"/>
          </a:xfrm>
        </p:spPr>
        <p:txBody>
          <a:bodyPr>
            <a:noAutofit/>
          </a:bodyPr>
          <a:lstStyle>
            <a:lvl1pPr algn="ctr">
              <a:defRPr sz="3060" b="0" i="0" baseline="0"/>
            </a:lvl1pPr>
            <a:lvl2pPr>
              <a:defRPr sz="3060" b="0" i="0" baseline="0"/>
            </a:lvl2pPr>
            <a:lvl3pPr>
              <a:defRPr sz="3060" b="0" i="0" baseline="0"/>
            </a:lvl3pPr>
            <a:lvl4pPr>
              <a:defRPr sz="3060" b="0" i="0" baseline="0"/>
            </a:lvl4pPr>
            <a:lvl5pPr>
              <a:defRPr sz="3060" b="0" i="0" baseline="0"/>
            </a:lvl5pPr>
          </a:lstStyle>
          <a:p>
            <a:pPr lvl="0"/>
            <a:r>
              <a:rPr lang="en-US"/>
              <a:t>Click to edit Master text styles</a:t>
            </a:r>
          </a:p>
        </p:txBody>
      </p:sp>
      <p:sp>
        <p:nvSpPr>
          <p:cNvPr id="19" name="Text Placeholder 3">
            <a:extLst>
              <a:ext uri="{FF2B5EF4-FFF2-40B4-BE49-F238E27FC236}">
                <a16:creationId xmlns:a16="http://schemas.microsoft.com/office/drawing/2014/main" id="{E0B40436-66AC-4444-BF02-7E4752A291AD}"/>
              </a:ext>
            </a:extLst>
          </p:cNvPr>
          <p:cNvSpPr>
            <a:spLocks noGrp="1"/>
          </p:cNvSpPr>
          <p:nvPr>
            <p:ph type="body" sz="quarter" idx="23"/>
          </p:nvPr>
        </p:nvSpPr>
        <p:spPr>
          <a:xfrm>
            <a:off x="5572721" y="6499374"/>
            <a:ext cx="4385071" cy="2300393"/>
          </a:xfrm>
        </p:spPr>
        <p:txBody>
          <a:bodyPr>
            <a:noAutofit/>
          </a:bodyPr>
          <a:lstStyle>
            <a:lvl1pPr algn="ctr">
              <a:defRPr sz="3060" b="0" i="0" baseline="0"/>
            </a:lvl1pPr>
            <a:lvl2pPr>
              <a:defRPr sz="3060" b="0" i="0" baseline="0"/>
            </a:lvl2pPr>
            <a:lvl3pPr>
              <a:defRPr sz="3060" b="0" i="0" baseline="0"/>
            </a:lvl3pPr>
            <a:lvl4pPr>
              <a:defRPr sz="3060" b="0" i="0" baseline="0"/>
            </a:lvl4pPr>
            <a:lvl5pPr>
              <a:defRPr sz="3060" b="0" i="0" baseline="0"/>
            </a:lvl5pPr>
          </a:lstStyle>
          <a:p>
            <a:pPr lvl="0"/>
            <a:r>
              <a:rPr lang="en-US"/>
              <a:t>Click to edit Master text styles</a:t>
            </a:r>
          </a:p>
        </p:txBody>
      </p:sp>
      <p:pic>
        <p:nvPicPr>
          <p:cNvPr id="21" name="Picture 20">
            <a:extLst>
              <a:ext uri="{FF2B5EF4-FFF2-40B4-BE49-F238E27FC236}">
                <a16:creationId xmlns:a16="http://schemas.microsoft.com/office/drawing/2014/main" id="{C4BC3F3B-A551-47E1-A36B-1028268BB92D}"/>
              </a:ext>
            </a:extLst>
          </p:cNvPr>
          <p:cNvPicPr>
            <a:picLocks/>
          </p:cNvPicPr>
          <p:nvPr/>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3101369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ullet List_Navy">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7" name="Title 11">
            <a:extLst>
              <a:ext uri="{FF2B5EF4-FFF2-40B4-BE49-F238E27FC236}">
                <a16:creationId xmlns:a16="http://schemas.microsoft.com/office/drawing/2014/main" id="{7086F48C-126B-4E0A-AED0-E786B5015B52}"/>
              </a:ext>
            </a:extLst>
          </p:cNvPr>
          <p:cNvSpPr>
            <a:spLocks noGrp="1"/>
          </p:cNvSpPr>
          <p:nvPr>
            <p:ph type="title" hasCustomPrompt="1"/>
          </p:nvPr>
        </p:nvSpPr>
        <p:spPr>
          <a:xfrm>
            <a:off x="582930" y="558801"/>
            <a:ext cx="14378940" cy="1016894"/>
          </a:xfrm>
        </p:spPr>
        <p:txBody>
          <a:bodyPr anchor="ctr"/>
          <a:lstStyle>
            <a:lvl1pPr>
              <a:defRPr sz="4080" cap="none">
                <a:solidFill>
                  <a:schemeClr val="tx1"/>
                </a:solidFill>
              </a:defRPr>
            </a:lvl1pPr>
          </a:lstStyle>
          <a:p>
            <a:r>
              <a:rPr lang="en-US"/>
              <a:t>Slide Title, Arial 32 pt.</a:t>
            </a:r>
          </a:p>
        </p:txBody>
      </p:sp>
      <p:sp>
        <p:nvSpPr>
          <p:cNvPr id="8" name="Content Placeholder 4">
            <a:extLst>
              <a:ext uri="{FF2B5EF4-FFF2-40B4-BE49-F238E27FC236}">
                <a16:creationId xmlns:a16="http://schemas.microsoft.com/office/drawing/2014/main" id="{86B32392-5B55-403B-BA4E-35EE7D3DE154}"/>
              </a:ext>
            </a:extLst>
          </p:cNvPr>
          <p:cNvSpPr>
            <a:spLocks noGrp="1"/>
          </p:cNvSpPr>
          <p:nvPr>
            <p:ph sz="quarter" idx="12" hasCustomPrompt="1"/>
          </p:nvPr>
        </p:nvSpPr>
        <p:spPr>
          <a:xfrm>
            <a:off x="582930" y="1747521"/>
            <a:ext cx="14378940" cy="7435740"/>
          </a:xfrm>
        </p:spPr>
        <p:txBody>
          <a:bodyPr>
            <a:noAutofit/>
          </a:bodyPr>
          <a:lstStyle>
            <a:lvl1pPr marL="287417" indent="-287417">
              <a:buFont typeface="Wingdings" panose="05000000000000000000" pitchFamily="2" charset="2"/>
              <a:buChar char="§"/>
              <a:defRPr b="0">
                <a:solidFill>
                  <a:schemeClr val="tx1"/>
                </a:solidFill>
              </a:defRPr>
            </a:lvl1pPr>
            <a:lvl2pPr marL="878443" indent="-439222">
              <a:buClr>
                <a:schemeClr val="tx1"/>
              </a:buClr>
              <a:buSzPct val="110000"/>
              <a:buFont typeface="Wingdings" panose="05000000000000000000" pitchFamily="2" charset="2"/>
              <a:buChar char="§"/>
              <a:defRPr>
                <a:solidFill>
                  <a:schemeClr val="tx1"/>
                </a:solidFill>
              </a:defRPr>
            </a:lvl2pPr>
            <a:lvl3pPr marL="1317665" indent="-439222">
              <a:buFont typeface="Wingdings" panose="05000000000000000000" pitchFamily="2" charset="2"/>
              <a:buChar char="§"/>
              <a:defRPr sz="2805">
                <a:solidFill>
                  <a:schemeClr val="tx1"/>
                </a:solidFill>
              </a:defRPr>
            </a:lvl3pPr>
            <a:lvl4pPr marL="1317665" indent="-439222">
              <a:buFont typeface="Courier New" panose="02070309020205020404" pitchFamily="49" charset="0"/>
              <a:buChar char="o"/>
              <a:defRPr sz="2805">
                <a:solidFill>
                  <a:schemeClr val="tx1"/>
                </a:solidFill>
              </a:defRPr>
            </a:lvl4pPr>
            <a:lvl5pPr marL="1756886" indent="-303609">
              <a:buFont typeface="Wingdings" panose="05000000000000000000" pitchFamily="2" charset="2"/>
              <a:buChar char="§"/>
              <a:defRPr sz="2295">
                <a:solidFill>
                  <a:schemeClr val="tx1"/>
                </a:solidFill>
              </a:defRPr>
            </a:lvl5pPr>
            <a:lvl6pPr marL="2044303" indent="-287417">
              <a:buFont typeface="Wingdings" panose="05000000000000000000" pitchFamily="2" charset="2"/>
              <a:buChar char="§"/>
              <a:defRPr sz="2040">
                <a:solidFill>
                  <a:schemeClr val="tx1"/>
                </a:solidFill>
              </a:defRPr>
            </a:lvl6pPr>
          </a:lstStyle>
          <a:p>
            <a:pPr lvl="0"/>
            <a:r>
              <a:rPr lang="en-US"/>
              <a:t>Click to edit master text styles</a:t>
            </a:r>
          </a:p>
          <a:p>
            <a:pPr lvl="1"/>
            <a:r>
              <a:rPr lang="en-US"/>
              <a:t>Second level</a:t>
            </a:r>
          </a:p>
          <a:p>
            <a:pPr lvl="2"/>
            <a:r>
              <a:rPr lang="en-US"/>
              <a:t>Third level</a:t>
            </a:r>
          </a:p>
          <a:p>
            <a:pPr lvl="4"/>
            <a:r>
              <a:rPr lang="en-US"/>
              <a:t>Fourth level</a:t>
            </a:r>
          </a:p>
          <a:p>
            <a:pPr lvl="5"/>
            <a:r>
              <a:rPr lang="en-US"/>
              <a:t>Fifth level</a:t>
            </a:r>
          </a:p>
        </p:txBody>
      </p:sp>
      <p:pic>
        <p:nvPicPr>
          <p:cNvPr id="10" name="Picture 9">
            <a:extLst>
              <a:ext uri="{FF2B5EF4-FFF2-40B4-BE49-F238E27FC236}">
                <a16:creationId xmlns:a16="http://schemas.microsoft.com/office/drawing/2014/main" id="{F8E1A187-F1F8-4412-B668-9B3B87A7BA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2930" y="9562186"/>
            <a:ext cx="763445" cy="319921"/>
          </a:xfrm>
          <a:prstGeom prst="rect">
            <a:avLst/>
          </a:prstGeom>
        </p:spPr>
      </p:pic>
    </p:spTree>
    <p:extLst>
      <p:ext uri="{BB962C8B-B14F-4D97-AF65-F5344CB8AC3E}">
        <p14:creationId xmlns:p14="http://schemas.microsoft.com/office/powerpoint/2010/main" val="22915217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Title_content">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7" name="Title 11">
            <a:extLst>
              <a:ext uri="{FF2B5EF4-FFF2-40B4-BE49-F238E27FC236}">
                <a16:creationId xmlns:a16="http://schemas.microsoft.com/office/drawing/2014/main" id="{7086F48C-126B-4E0A-AED0-E786B5015B52}"/>
              </a:ext>
            </a:extLst>
          </p:cNvPr>
          <p:cNvSpPr>
            <a:spLocks noGrp="1"/>
          </p:cNvSpPr>
          <p:nvPr>
            <p:ph type="title" hasCustomPrompt="1"/>
          </p:nvPr>
        </p:nvSpPr>
        <p:spPr>
          <a:xfrm>
            <a:off x="582930" y="573164"/>
            <a:ext cx="14378940" cy="1016894"/>
          </a:xfrm>
        </p:spPr>
        <p:txBody>
          <a:bodyPr/>
          <a:lstStyle>
            <a:lvl1pPr>
              <a:defRPr sz="4080">
                <a:solidFill>
                  <a:schemeClr val="tx1"/>
                </a:solidFill>
              </a:defRPr>
            </a:lvl1pPr>
          </a:lstStyle>
          <a:p>
            <a:r>
              <a:rPr lang="en-US"/>
              <a:t>Slide Title, Arial 32 pt.</a:t>
            </a:r>
          </a:p>
        </p:txBody>
      </p:sp>
      <p:sp>
        <p:nvSpPr>
          <p:cNvPr id="4" name="Content Placeholder 3">
            <a:extLst>
              <a:ext uri="{FF2B5EF4-FFF2-40B4-BE49-F238E27FC236}">
                <a16:creationId xmlns:a16="http://schemas.microsoft.com/office/drawing/2014/main" id="{738D90CE-67F6-4B4B-B71D-C7D5E38835C9}"/>
              </a:ext>
            </a:extLst>
          </p:cNvPr>
          <p:cNvSpPr>
            <a:spLocks noGrp="1"/>
          </p:cNvSpPr>
          <p:nvPr>
            <p:ph sz="quarter" idx="12" hasCustomPrompt="1"/>
          </p:nvPr>
        </p:nvSpPr>
        <p:spPr>
          <a:xfrm>
            <a:off x="582930" y="1774614"/>
            <a:ext cx="14378940" cy="7389706"/>
          </a:xfrm>
        </p:spPr>
        <p:txBody>
          <a:bodyPr/>
          <a:lstStyle>
            <a:lvl1pPr>
              <a:defRPr/>
            </a:lvl1pPr>
          </a:lstStyle>
          <a:p>
            <a:pPr lvl="0"/>
            <a:r>
              <a:rPr lang="en-US"/>
              <a:t>Click to add content</a:t>
            </a:r>
          </a:p>
        </p:txBody>
      </p:sp>
      <p:pic>
        <p:nvPicPr>
          <p:cNvPr id="6" name="Picture 5">
            <a:extLst>
              <a:ext uri="{FF2B5EF4-FFF2-40B4-BE49-F238E27FC236}">
                <a16:creationId xmlns:a16="http://schemas.microsoft.com/office/drawing/2014/main" id="{9434B183-E242-4BEB-A0C8-856BF8515D5D}"/>
              </a:ext>
            </a:extLst>
          </p:cNvPr>
          <p:cNvPicPr>
            <a:picLocks/>
          </p:cNvPicPr>
          <p:nvPr/>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1786608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wo Column List_Nav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204272" y="1823924"/>
            <a:ext cx="5829300" cy="855133"/>
          </a:xfrm>
          <a:prstGeom prst="rect">
            <a:avLst/>
          </a:prstGeom>
        </p:spPr>
        <p:txBody>
          <a:bodyPr anchor="ctr">
            <a:noAutofit/>
          </a:bodyPr>
          <a:lstStyle>
            <a:lvl1pPr marL="0" indent="0">
              <a:buNone/>
              <a:defRPr sz="3060" b="1" cap="none" baseline="0">
                <a:solidFill>
                  <a:schemeClr val="tx1"/>
                </a:soli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err="1"/>
              <a:t>Subheadline</a:t>
            </a:r>
            <a:endParaRPr lang="en-US"/>
          </a:p>
        </p:txBody>
      </p:sp>
      <p:sp>
        <p:nvSpPr>
          <p:cNvPr id="5" name="Text Placeholder 4"/>
          <p:cNvSpPr>
            <a:spLocks noGrp="1"/>
          </p:cNvSpPr>
          <p:nvPr>
            <p:ph type="body" sz="quarter" idx="3" hasCustomPrompt="1"/>
          </p:nvPr>
        </p:nvSpPr>
        <p:spPr>
          <a:xfrm>
            <a:off x="8503424" y="1823924"/>
            <a:ext cx="5829300" cy="855133"/>
          </a:xfrm>
          <a:prstGeom prst="rect">
            <a:avLst/>
          </a:prstGeom>
        </p:spPr>
        <p:txBody>
          <a:bodyPr vert="horz" lIns="91440" tIns="45720" rIns="91440" bIns="45720" rtlCol="0" anchor="ctr">
            <a:noAutofit/>
          </a:bodyPr>
          <a:lstStyle>
            <a:lvl1pPr>
              <a:defRPr lang="en-US" baseline="0" dirty="0">
                <a:solidFill>
                  <a:schemeClr val="tx1"/>
                </a:solidFill>
              </a:defRPr>
            </a:lvl1pPr>
          </a:lstStyle>
          <a:p>
            <a:pPr lvl="0"/>
            <a:r>
              <a:rPr lang="en-US" err="1"/>
              <a:t>Subheadline</a:t>
            </a:r>
            <a:endParaRPr lang="en-US"/>
          </a:p>
        </p:txBody>
      </p:sp>
      <p:sp>
        <p:nvSpPr>
          <p:cNvPr id="13" name="Title 12"/>
          <p:cNvSpPr>
            <a:spLocks noGrp="1"/>
          </p:cNvSpPr>
          <p:nvPr>
            <p:ph type="title" hasCustomPrompt="1"/>
          </p:nvPr>
        </p:nvSpPr>
        <p:spPr>
          <a:xfrm>
            <a:off x="582930" y="558801"/>
            <a:ext cx="14378940" cy="1016894"/>
          </a:xfrm>
        </p:spPr>
        <p:txBody>
          <a:bodyPr anchor="ctr">
            <a:noAutofit/>
          </a:bodyPr>
          <a:lstStyle>
            <a:lvl1pPr algn="ctr">
              <a:defRPr sz="4080">
                <a:solidFill>
                  <a:schemeClr val="tx1"/>
                </a:solidFill>
              </a:defRPr>
            </a:lvl1pPr>
          </a:lstStyle>
          <a:p>
            <a:r>
              <a:rPr lang="en-US"/>
              <a:t>Slide Title, Arial 32 pt.</a:t>
            </a:r>
          </a:p>
        </p:txBody>
      </p:sp>
      <p:sp>
        <p:nvSpPr>
          <p:cNvPr id="2" name="Slide Number Placeholder 1"/>
          <p:cNvSpPr>
            <a:spLocks noGrp="1"/>
          </p:cNvSpPr>
          <p:nvPr>
            <p:ph type="sldNum" sz="quarter" idx="13"/>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12" name="Text Placeholder 19">
            <a:extLst>
              <a:ext uri="{FF2B5EF4-FFF2-40B4-BE49-F238E27FC236}">
                <a16:creationId xmlns:a16="http://schemas.microsoft.com/office/drawing/2014/main" id="{2789C70E-D4F5-4539-825F-8102ABC6844C}"/>
              </a:ext>
            </a:extLst>
          </p:cNvPr>
          <p:cNvSpPr>
            <a:spLocks noGrp="1"/>
          </p:cNvSpPr>
          <p:nvPr>
            <p:ph type="body" sz="quarter" idx="21" hasCustomPrompt="1"/>
          </p:nvPr>
        </p:nvSpPr>
        <p:spPr>
          <a:xfrm>
            <a:off x="1204272" y="2849912"/>
            <a:ext cx="5829300" cy="6314408"/>
          </a:xfrm>
        </p:spPr>
        <p:txBody>
          <a:bodyPr/>
          <a:lstStyle>
            <a:lvl1pPr>
              <a:defRPr b="0"/>
            </a:lvl1pPr>
            <a:lvl2pPr marL="449342" indent="-299561">
              <a:buFont typeface="Wingdings" panose="05000000000000000000" pitchFamily="2" charset="2"/>
              <a:buChar char="§"/>
              <a:defRPr/>
            </a:lvl2pPr>
            <a:lvl3pPr marL="582930" indent="-283369">
              <a:buFont typeface="Arial" panose="020B0604020202020204" pitchFamily="34" charset="0"/>
              <a:buChar char="‒"/>
              <a:defRPr sz="2550"/>
            </a:lvl3pPr>
          </a:lstStyle>
          <a:p>
            <a:pPr lvl="0"/>
            <a:r>
              <a:rPr lang="en-US"/>
              <a:t>Click to edit master text styles</a:t>
            </a:r>
          </a:p>
          <a:p>
            <a:pPr lvl="1"/>
            <a:r>
              <a:rPr lang="en-US"/>
              <a:t>Second level</a:t>
            </a:r>
          </a:p>
          <a:p>
            <a:pPr lvl="2"/>
            <a:r>
              <a:rPr lang="en-US"/>
              <a:t>Third level</a:t>
            </a:r>
          </a:p>
        </p:txBody>
      </p:sp>
      <p:sp>
        <p:nvSpPr>
          <p:cNvPr id="14" name="Text Placeholder 19">
            <a:extLst>
              <a:ext uri="{FF2B5EF4-FFF2-40B4-BE49-F238E27FC236}">
                <a16:creationId xmlns:a16="http://schemas.microsoft.com/office/drawing/2014/main" id="{473FA333-9240-48EF-A5C6-7ECA7313EA79}"/>
              </a:ext>
            </a:extLst>
          </p:cNvPr>
          <p:cNvSpPr>
            <a:spLocks noGrp="1"/>
          </p:cNvSpPr>
          <p:nvPr>
            <p:ph type="body" sz="quarter" idx="22" hasCustomPrompt="1"/>
          </p:nvPr>
        </p:nvSpPr>
        <p:spPr>
          <a:xfrm>
            <a:off x="8528439" y="2849912"/>
            <a:ext cx="5829300" cy="6314408"/>
          </a:xfrm>
        </p:spPr>
        <p:txBody>
          <a:bodyPr/>
          <a:lstStyle>
            <a:lvl1pPr>
              <a:defRPr b="0"/>
            </a:lvl1pPr>
            <a:lvl2pPr marL="449342" indent="-299561">
              <a:buFont typeface="Wingdings" panose="05000000000000000000" pitchFamily="2" charset="2"/>
              <a:buChar char="§"/>
              <a:defRPr/>
            </a:lvl2pPr>
            <a:lvl3pPr marL="582930" indent="-283369">
              <a:buFont typeface="Arial" panose="020B0604020202020204" pitchFamily="34" charset="0"/>
              <a:buChar char="‒"/>
              <a:defRPr sz="2550"/>
            </a:lvl3pPr>
          </a:lstStyle>
          <a:p>
            <a:pPr lvl="0"/>
            <a:r>
              <a:rPr lang="en-US"/>
              <a:t>Click to edit master text styles</a:t>
            </a:r>
          </a:p>
          <a:p>
            <a:pPr lvl="1"/>
            <a:r>
              <a:rPr lang="en-US"/>
              <a:t>Second level</a:t>
            </a:r>
          </a:p>
          <a:p>
            <a:pPr lvl="2"/>
            <a:r>
              <a:rPr lang="en-US"/>
              <a:t>Third level</a:t>
            </a:r>
          </a:p>
        </p:txBody>
      </p:sp>
      <p:pic>
        <p:nvPicPr>
          <p:cNvPr id="9" name="Picture 8">
            <a:extLst>
              <a:ext uri="{FF2B5EF4-FFF2-40B4-BE49-F238E27FC236}">
                <a16:creationId xmlns:a16="http://schemas.microsoft.com/office/drawing/2014/main" id="{8DEDA517-8260-4280-A7EC-5559C8218D8E}"/>
              </a:ext>
            </a:extLst>
          </p:cNvPr>
          <p:cNvPicPr>
            <a:picLocks/>
          </p:cNvPicPr>
          <p:nvPr/>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24790170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Column Layout_NoSub_Navy">
    <p:spTree>
      <p:nvGrpSpPr>
        <p:cNvPr id="1" name=""/>
        <p:cNvGrpSpPr/>
        <p:nvPr/>
      </p:nvGrpSpPr>
      <p:grpSpPr>
        <a:xfrm>
          <a:off x="0" y="0"/>
          <a:ext cx="0" cy="0"/>
          <a:chOff x="0" y="0"/>
          <a:chExt cx="0" cy="0"/>
        </a:xfrm>
      </p:grpSpPr>
      <p:sp>
        <p:nvSpPr>
          <p:cNvPr id="13" name="Title 12"/>
          <p:cNvSpPr>
            <a:spLocks noGrp="1"/>
          </p:cNvSpPr>
          <p:nvPr>
            <p:ph type="title" hasCustomPrompt="1"/>
          </p:nvPr>
        </p:nvSpPr>
        <p:spPr>
          <a:xfrm>
            <a:off x="582930" y="558801"/>
            <a:ext cx="14378940" cy="1016894"/>
          </a:xfrm>
        </p:spPr>
        <p:txBody>
          <a:bodyPr anchor="ctr">
            <a:noAutofit/>
          </a:bodyPr>
          <a:lstStyle>
            <a:lvl1pPr algn="ctr">
              <a:defRPr sz="4080">
                <a:solidFill>
                  <a:schemeClr val="tx1"/>
                </a:solidFill>
              </a:defRPr>
            </a:lvl1pPr>
          </a:lstStyle>
          <a:p>
            <a:r>
              <a:rPr lang="en-US"/>
              <a:t>Slide Title, Arial 32 pt.</a:t>
            </a:r>
          </a:p>
        </p:txBody>
      </p:sp>
      <p:sp>
        <p:nvSpPr>
          <p:cNvPr id="2" name="Slide Number Placeholder 1"/>
          <p:cNvSpPr>
            <a:spLocks noGrp="1"/>
          </p:cNvSpPr>
          <p:nvPr>
            <p:ph type="sldNum" sz="quarter" idx="13"/>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12" name="Text Placeholder 19">
            <a:extLst>
              <a:ext uri="{FF2B5EF4-FFF2-40B4-BE49-F238E27FC236}">
                <a16:creationId xmlns:a16="http://schemas.microsoft.com/office/drawing/2014/main" id="{2789C70E-D4F5-4539-825F-8102ABC6844C}"/>
              </a:ext>
            </a:extLst>
          </p:cNvPr>
          <p:cNvSpPr>
            <a:spLocks noGrp="1"/>
          </p:cNvSpPr>
          <p:nvPr>
            <p:ph type="body" sz="quarter" idx="21" hasCustomPrompt="1"/>
          </p:nvPr>
        </p:nvSpPr>
        <p:spPr>
          <a:xfrm>
            <a:off x="1204272" y="2211035"/>
            <a:ext cx="5829300" cy="6953285"/>
          </a:xfrm>
        </p:spPr>
        <p:txBody>
          <a:bodyPr/>
          <a:lstStyle>
            <a:lvl1pPr>
              <a:defRPr b="0"/>
            </a:lvl1pPr>
            <a:lvl2pPr marL="449342" indent="-299561">
              <a:buFont typeface="Wingdings" panose="05000000000000000000" pitchFamily="2" charset="2"/>
              <a:buChar char="§"/>
              <a:defRPr/>
            </a:lvl2pPr>
            <a:lvl3pPr marL="582930" indent="-283369">
              <a:buFont typeface="Wingdings" panose="05000000000000000000" pitchFamily="2" charset="2"/>
              <a:buChar char="§"/>
              <a:defRPr sz="2550"/>
            </a:lvl3pPr>
          </a:lstStyle>
          <a:p>
            <a:pPr lvl="0"/>
            <a:r>
              <a:rPr lang="en-US"/>
              <a:t>Click to edit master text styles</a:t>
            </a:r>
          </a:p>
          <a:p>
            <a:pPr lvl="1"/>
            <a:r>
              <a:rPr lang="en-US"/>
              <a:t>Second level</a:t>
            </a:r>
          </a:p>
          <a:p>
            <a:pPr lvl="2"/>
            <a:r>
              <a:rPr lang="en-US"/>
              <a:t>Third level</a:t>
            </a:r>
          </a:p>
        </p:txBody>
      </p:sp>
      <p:sp>
        <p:nvSpPr>
          <p:cNvPr id="14" name="Text Placeholder 19">
            <a:extLst>
              <a:ext uri="{FF2B5EF4-FFF2-40B4-BE49-F238E27FC236}">
                <a16:creationId xmlns:a16="http://schemas.microsoft.com/office/drawing/2014/main" id="{473FA333-9240-48EF-A5C6-7ECA7313EA79}"/>
              </a:ext>
            </a:extLst>
          </p:cNvPr>
          <p:cNvSpPr>
            <a:spLocks noGrp="1"/>
          </p:cNvSpPr>
          <p:nvPr>
            <p:ph type="body" sz="quarter" idx="22" hasCustomPrompt="1"/>
          </p:nvPr>
        </p:nvSpPr>
        <p:spPr>
          <a:xfrm>
            <a:off x="8528439" y="2211035"/>
            <a:ext cx="5829300" cy="6953285"/>
          </a:xfrm>
        </p:spPr>
        <p:txBody>
          <a:bodyPr/>
          <a:lstStyle>
            <a:lvl1pPr>
              <a:defRPr b="0"/>
            </a:lvl1pPr>
            <a:lvl2pPr marL="449342" indent="-299561">
              <a:buFont typeface="Wingdings" panose="05000000000000000000" pitchFamily="2" charset="2"/>
              <a:buChar char="§"/>
              <a:defRPr/>
            </a:lvl2pPr>
            <a:lvl3pPr marL="582930" indent="-283369">
              <a:buFont typeface="Wingdings" panose="05000000000000000000" pitchFamily="2" charset="2"/>
              <a:buChar char="§"/>
              <a:defRPr sz="2550"/>
            </a:lvl3pPr>
          </a:lstStyle>
          <a:p>
            <a:pPr lvl="0"/>
            <a:r>
              <a:rPr lang="en-US"/>
              <a:t>Click to edit master text styles</a:t>
            </a:r>
          </a:p>
          <a:p>
            <a:pPr lvl="1"/>
            <a:r>
              <a:rPr lang="en-US"/>
              <a:t>Second level</a:t>
            </a:r>
          </a:p>
          <a:p>
            <a:pPr lvl="2"/>
            <a:r>
              <a:rPr lang="en-US"/>
              <a:t>Third level</a:t>
            </a:r>
          </a:p>
        </p:txBody>
      </p:sp>
      <p:pic>
        <p:nvPicPr>
          <p:cNvPr id="9" name="Picture 8">
            <a:extLst>
              <a:ext uri="{FF2B5EF4-FFF2-40B4-BE49-F238E27FC236}">
                <a16:creationId xmlns:a16="http://schemas.microsoft.com/office/drawing/2014/main" id="{8DEDA517-8260-4280-A7EC-5559C8218D8E}"/>
              </a:ext>
            </a:extLst>
          </p:cNvPr>
          <p:cNvPicPr>
            <a:picLocks/>
          </p:cNvPicPr>
          <p:nvPr/>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22885772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hree Column List_Nav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8553" y="1823923"/>
            <a:ext cx="4614863" cy="883385"/>
          </a:xfrm>
          <a:prstGeom prst="rect">
            <a:avLst/>
          </a:prstGeom>
        </p:spPr>
        <p:txBody>
          <a:bodyPr anchor="ctr">
            <a:noAutofit/>
          </a:bodyPr>
          <a:lstStyle>
            <a:lvl1pPr marL="0" indent="0">
              <a:buNone/>
              <a:defRPr sz="3060" b="1" cap="none" baseline="0">
                <a:solidFill>
                  <a:schemeClr val="tx1"/>
                </a:soli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err="1"/>
              <a:t>Subheadline</a:t>
            </a:r>
            <a:endParaRPr lang="en-US"/>
          </a:p>
        </p:txBody>
      </p:sp>
      <p:sp>
        <p:nvSpPr>
          <p:cNvPr id="13" name="Title 12"/>
          <p:cNvSpPr>
            <a:spLocks noGrp="1"/>
          </p:cNvSpPr>
          <p:nvPr>
            <p:ph type="title" hasCustomPrompt="1"/>
          </p:nvPr>
        </p:nvSpPr>
        <p:spPr>
          <a:xfrm>
            <a:off x="582930" y="558801"/>
            <a:ext cx="14378940" cy="1016894"/>
          </a:xfrm>
        </p:spPr>
        <p:txBody>
          <a:bodyPr/>
          <a:lstStyle>
            <a:lvl1pPr algn="ctr">
              <a:defRPr sz="4080">
                <a:solidFill>
                  <a:schemeClr val="tx1"/>
                </a:solidFill>
              </a:defRPr>
            </a:lvl1pPr>
          </a:lstStyle>
          <a:p>
            <a:r>
              <a:rPr lang="en-US"/>
              <a:t>Slide Title, Arial 32 pt.</a:t>
            </a:r>
          </a:p>
        </p:txBody>
      </p:sp>
      <p:sp>
        <p:nvSpPr>
          <p:cNvPr id="9" name="Text Placeholder 2"/>
          <p:cNvSpPr>
            <a:spLocks noGrp="1"/>
          </p:cNvSpPr>
          <p:nvPr>
            <p:ph type="body" idx="12" hasCustomPrompt="1"/>
          </p:nvPr>
        </p:nvSpPr>
        <p:spPr>
          <a:xfrm>
            <a:off x="5471639" y="1823923"/>
            <a:ext cx="4614863" cy="883385"/>
          </a:xfrm>
          <a:prstGeom prst="rect">
            <a:avLst/>
          </a:prstGeom>
        </p:spPr>
        <p:txBody>
          <a:bodyPr anchor="ctr">
            <a:noAutofit/>
          </a:bodyPr>
          <a:lstStyle>
            <a:lvl1pPr marL="0" indent="0">
              <a:buNone/>
              <a:defRPr sz="3060" b="1" cap="none" baseline="0">
                <a:solidFill>
                  <a:schemeClr val="tx1"/>
                </a:soli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err="1"/>
              <a:t>Subheadline</a:t>
            </a:r>
            <a:endParaRPr lang="en-US"/>
          </a:p>
        </p:txBody>
      </p:sp>
      <p:sp>
        <p:nvSpPr>
          <p:cNvPr id="17" name="Text Placeholder 2"/>
          <p:cNvSpPr>
            <a:spLocks noGrp="1"/>
          </p:cNvSpPr>
          <p:nvPr>
            <p:ph type="body" idx="14" hasCustomPrompt="1"/>
          </p:nvPr>
        </p:nvSpPr>
        <p:spPr>
          <a:xfrm>
            <a:off x="10334725" y="1823923"/>
            <a:ext cx="4614863" cy="883385"/>
          </a:xfrm>
          <a:prstGeom prst="rect">
            <a:avLst/>
          </a:prstGeom>
        </p:spPr>
        <p:txBody>
          <a:bodyPr anchor="ctr">
            <a:noAutofit/>
          </a:bodyPr>
          <a:lstStyle>
            <a:lvl1pPr marL="0" indent="0">
              <a:buNone/>
              <a:defRPr sz="3060" b="1" cap="none" baseline="0">
                <a:solidFill>
                  <a:schemeClr val="tx1"/>
                </a:soli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err="1"/>
              <a:t>Subheadline</a:t>
            </a:r>
            <a:endParaRPr lang="en-US"/>
          </a:p>
        </p:txBody>
      </p:sp>
      <p:sp>
        <p:nvSpPr>
          <p:cNvPr id="2" name="Slide Number Placeholder 1"/>
          <p:cNvSpPr>
            <a:spLocks noGrp="1"/>
          </p:cNvSpPr>
          <p:nvPr>
            <p:ph type="sldNum" sz="quarter" idx="16"/>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20" name="Text Placeholder 19">
            <a:extLst>
              <a:ext uri="{FF2B5EF4-FFF2-40B4-BE49-F238E27FC236}">
                <a16:creationId xmlns:a16="http://schemas.microsoft.com/office/drawing/2014/main" id="{96CCB086-36EF-4F8A-8FB2-EC29098B9753}"/>
              </a:ext>
            </a:extLst>
          </p:cNvPr>
          <p:cNvSpPr>
            <a:spLocks noGrp="1"/>
          </p:cNvSpPr>
          <p:nvPr>
            <p:ph type="body" sz="quarter" idx="21" hasCustomPrompt="1"/>
          </p:nvPr>
        </p:nvSpPr>
        <p:spPr>
          <a:xfrm>
            <a:off x="609243" y="2941190"/>
            <a:ext cx="4614863" cy="6208781"/>
          </a:xfrm>
        </p:spPr>
        <p:txBody>
          <a:bodyPr/>
          <a:lstStyle>
            <a:lvl1pPr>
              <a:defRPr b="0"/>
            </a:lvl1pPr>
            <a:lvl2pPr marL="449342" indent="-299561">
              <a:buFont typeface="Wingdings" panose="05000000000000000000" pitchFamily="2" charset="2"/>
              <a:buChar char="§"/>
              <a:defRPr/>
            </a:lvl2pPr>
            <a:lvl3pPr marL="582930" indent="-283369">
              <a:buFont typeface="Arial" panose="020B0604020202020204" pitchFamily="34" charset="0"/>
              <a:buChar char="‒"/>
              <a:defRPr sz="2550"/>
            </a:lvl3pPr>
          </a:lstStyle>
          <a:p>
            <a:pPr lvl="0"/>
            <a:r>
              <a:rPr lang="en-US"/>
              <a:t>Click to edit master text styles</a:t>
            </a:r>
          </a:p>
          <a:p>
            <a:pPr lvl="1"/>
            <a:r>
              <a:rPr lang="en-US"/>
              <a:t>Second level</a:t>
            </a:r>
          </a:p>
          <a:p>
            <a:pPr lvl="2"/>
            <a:r>
              <a:rPr lang="en-US"/>
              <a:t>Third level</a:t>
            </a:r>
          </a:p>
        </p:txBody>
      </p:sp>
      <p:sp>
        <p:nvSpPr>
          <p:cNvPr id="21" name="Text Placeholder 19">
            <a:extLst>
              <a:ext uri="{FF2B5EF4-FFF2-40B4-BE49-F238E27FC236}">
                <a16:creationId xmlns:a16="http://schemas.microsoft.com/office/drawing/2014/main" id="{1378EDB8-0740-4899-9053-3E5A2591CF5A}"/>
              </a:ext>
            </a:extLst>
          </p:cNvPr>
          <p:cNvSpPr>
            <a:spLocks noGrp="1"/>
          </p:cNvSpPr>
          <p:nvPr>
            <p:ph type="body" sz="quarter" idx="22" hasCustomPrompt="1"/>
          </p:nvPr>
        </p:nvSpPr>
        <p:spPr>
          <a:xfrm>
            <a:off x="10347007" y="2940275"/>
            <a:ext cx="4614863" cy="6208781"/>
          </a:xfrm>
        </p:spPr>
        <p:txBody>
          <a:bodyPr/>
          <a:lstStyle>
            <a:lvl1pPr>
              <a:defRPr b="0"/>
            </a:lvl1pPr>
            <a:lvl2pPr marL="449342" indent="-299561">
              <a:buFont typeface="Wingdings" panose="05000000000000000000" pitchFamily="2" charset="2"/>
              <a:buChar char="§"/>
              <a:defRPr/>
            </a:lvl2pPr>
            <a:lvl3pPr marL="582930" indent="-283369">
              <a:buFont typeface="Arial" panose="020B0604020202020204" pitchFamily="34" charset="0"/>
              <a:buChar char="‒"/>
              <a:defRPr sz="2550"/>
            </a:lvl3pPr>
          </a:lstStyle>
          <a:p>
            <a:pPr lvl="0"/>
            <a:r>
              <a:rPr lang="en-US"/>
              <a:t>Click to edit master text styles</a:t>
            </a:r>
          </a:p>
          <a:p>
            <a:pPr lvl="1"/>
            <a:r>
              <a:rPr lang="en-US"/>
              <a:t>Second level</a:t>
            </a:r>
          </a:p>
          <a:p>
            <a:pPr lvl="2"/>
            <a:r>
              <a:rPr lang="en-US"/>
              <a:t>Third level</a:t>
            </a:r>
          </a:p>
        </p:txBody>
      </p:sp>
      <p:sp>
        <p:nvSpPr>
          <p:cNvPr id="22" name="Text Placeholder 19">
            <a:extLst>
              <a:ext uri="{FF2B5EF4-FFF2-40B4-BE49-F238E27FC236}">
                <a16:creationId xmlns:a16="http://schemas.microsoft.com/office/drawing/2014/main" id="{E0DBD197-6D2F-4C08-9281-235DD012C3AE}"/>
              </a:ext>
            </a:extLst>
          </p:cNvPr>
          <p:cNvSpPr>
            <a:spLocks noGrp="1"/>
          </p:cNvSpPr>
          <p:nvPr>
            <p:ph type="body" sz="quarter" idx="23" hasCustomPrompt="1"/>
          </p:nvPr>
        </p:nvSpPr>
        <p:spPr>
          <a:xfrm>
            <a:off x="5464969" y="2955539"/>
            <a:ext cx="4614863" cy="6208781"/>
          </a:xfrm>
        </p:spPr>
        <p:txBody>
          <a:bodyPr/>
          <a:lstStyle>
            <a:lvl1pPr>
              <a:defRPr b="0"/>
            </a:lvl1pPr>
            <a:lvl2pPr marL="449342" indent="-299561">
              <a:buFont typeface="Wingdings" panose="05000000000000000000" pitchFamily="2" charset="2"/>
              <a:buChar char="§"/>
              <a:defRPr/>
            </a:lvl2pPr>
            <a:lvl3pPr marL="582930" indent="-283369">
              <a:buFont typeface="Arial" panose="020B0604020202020204" pitchFamily="34" charset="0"/>
              <a:buChar char="‒"/>
              <a:defRPr sz="2550"/>
            </a:lvl3pPr>
          </a:lstStyle>
          <a:p>
            <a:pPr lvl="0"/>
            <a:r>
              <a:rPr lang="en-US"/>
              <a:t>Click to 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5E38DE22-45AE-4C21-8B18-7AE528A43EBA}"/>
              </a:ext>
            </a:extLst>
          </p:cNvPr>
          <p:cNvPicPr>
            <a:picLocks/>
          </p:cNvPicPr>
          <p:nvPr/>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199860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Four Cirlce Images_Navy">
    <p:spTree>
      <p:nvGrpSpPr>
        <p:cNvPr id="1" name=""/>
        <p:cNvGrpSpPr/>
        <p:nvPr/>
      </p:nvGrpSpPr>
      <p:grpSpPr>
        <a:xfrm>
          <a:off x="0" y="0"/>
          <a:ext cx="0" cy="0"/>
          <a:chOff x="0" y="0"/>
          <a:chExt cx="0" cy="0"/>
        </a:xfrm>
      </p:grpSpPr>
      <p:sp>
        <p:nvSpPr>
          <p:cNvPr id="6" name="Picture Placeholder 5"/>
          <p:cNvSpPr>
            <a:spLocks noGrp="1"/>
          </p:cNvSpPr>
          <p:nvPr>
            <p:ph type="pic" sz="quarter" idx="16" hasCustomPrompt="1"/>
          </p:nvPr>
        </p:nvSpPr>
        <p:spPr>
          <a:xfrm>
            <a:off x="1323737" y="2271044"/>
            <a:ext cx="1943100" cy="2235200"/>
          </a:xfrm>
          <a:prstGeom prst="rect">
            <a:avLst/>
          </a:prstGeom>
          <a:solidFill>
            <a:schemeClr val="tx2">
              <a:lumMod val="95000"/>
            </a:schemeClr>
          </a:solidFill>
          <a:ln w="38100">
            <a:solidFill>
              <a:schemeClr val="accent3"/>
            </a:solidFill>
            <a:miter lim="800000"/>
          </a:ln>
        </p:spPr>
        <p:txBody>
          <a:bodyPr/>
          <a:lstStyle>
            <a:lvl1pPr marL="0" marR="0" indent="0" algn="ctr" defTabSz="1165860" rtl="0" eaLnBrk="1" fontAlgn="auto" latinLnBrk="0" hangingPunct="1">
              <a:lnSpc>
                <a:spcPct val="90000"/>
              </a:lnSpc>
              <a:spcBef>
                <a:spcPts val="1275"/>
              </a:spcBef>
              <a:spcAft>
                <a:spcPts val="0"/>
              </a:spcAft>
              <a:buClrTx/>
              <a:buSzTx/>
              <a:buFont typeface="Arial"/>
              <a:buNone/>
              <a:tabLst/>
              <a:defRPr sz="1530" b="0" cap="none">
                <a:solidFill>
                  <a:srgbClr val="0B2338"/>
                </a:solidFill>
              </a:defRPr>
            </a:lvl1pPr>
          </a:lstStyle>
          <a:p>
            <a:r>
              <a:rPr lang="en-US"/>
              <a:t>Drag photo to placeholder or click on icon to place photo from file. </a:t>
            </a:r>
          </a:p>
          <a:p>
            <a:endParaRPr lang="en-US"/>
          </a:p>
        </p:txBody>
      </p:sp>
      <p:sp>
        <p:nvSpPr>
          <p:cNvPr id="14" name="Picture Placeholder 5"/>
          <p:cNvSpPr>
            <a:spLocks noGrp="1"/>
          </p:cNvSpPr>
          <p:nvPr>
            <p:ph type="pic" sz="quarter" idx="17" hasCustomPrompt="1"/>
          </p:nvPr>
        </p:nvSpPr>
        <p:spPr>
          <a:xfrm>
            <a:off x="4979194" y="2271044"/>
            <a:ext cx="1943100" cy="2235200"/>
          </a:xfrm>
          <a:prstGeom prst="rect">
            <a:avLst/>
          </a:prstGeom>
          <a:solidFill>
            <a:schemeClr val="tx2">
              <a:lumMod val="95000"/>
            </a:schemeClr>
          </a:solidFill>
          <a:ln w="38100">
            <a:solidFill>
              <a:schemeClr val="accent3"/>
            </a:solidFill>
            <a:miter lim="800000"/>
          </a:ln>
        </p:spPr>
        <p:txBody>
          <a:bodyPr/>
          <a:lstStyle>
            <a:lvl1pPr marL="0" marR="0" indent="0" algn="ctr" defTabSz="1165860" rtl="0" eaLnBrk="1" fontAlgn="auto" latinLnBrk="0" hangingPunct="1">
              <a:lnSpc>
                <a:spcPct val="90000"/>
              </a:lnSpc>
              <a:spcBef>
                <a:spcPts val="1275"/>
              </a:spcBef>
              <a:spcAft>
                <a:spcPts val="0"/>
              </a:spcAft>
              <a:buClrTx/>
              <a:buSzTx/>
              <a:buFont typeface="Arial"/>
              <a:buNone/>
              <a:tabLst/>
              <a:defRPr sz="1530" b="0" cap="none">
                <a:solidFill>
                  <a:srgbClr val="0B2338"/>
                </a:solidFill>
              </a:defRPr>
            </a:lvl1pPr>
          </a:lstStyle>
          <a:p>
            <a:r>
              <a:rPr lang="en-US"/>
              <a:t>Drag photo to placeholder or click on icon to place photo from file. </a:t>
            </a:r>
          </a:p>
          <a:p>
            <a:endParaRPr lang="en-US"/>
          </a:p>
        </p:txBody>
      </p:sp>
      <p:sp>
        <p:nvSpPr>
          <p:cNvPr id="15" name="Picture Placeholder 5"/>
          <p:cNvSpPr>
            <a:spLocks noGrp="1"/>
          </p:cNvSpPr>
          <p:nvPr>
            <p:ph type="pic" sz="quarter" idx="18" hasCustomPrompt="1"/>
          </p:nvPr>
        </p:nvSpPr>
        <p:spPr>
          <a:xfrm>
            <a:off x="8634651" y="2271044"/>
            <a:ext cx="1943100" cy="2235200"/>
          </a:xfrm>
          <a:prstGeom prst="rect">
            <a:avLst/>
          </a:prstGeom>
          <a:solidFill>
            <a:schemeClr val="tx2">
              <a:lumMod val="95000"/>
            </a:schemeClr>
          </a:solidFill>
          <a:ln w="38100">
            <a:solidFill>
              <a:schemeClr val="accent3"/>
            </a:solidFill>
            <a:miter lim="800000"/>
          </a:ln>
        </p:spPr>
        <p:txBody>
          <a:bodyPr/>
          <a:lstStyle>
            <a:lvl1pPr marL="0" marR="0" indent="0" algn="ctr" defTabSz="1165860" rtl="0" eaLnBrk="1" fontAlgn="auto" latinLnBrk="0" hangingPunct="1">
              <a:lnSpc>
                <a:spcPct val="90000"/>
              </a:lnSpc>
              <a:spcBef>
                <a:spcPts val="1275"/>
              </a:spcBef>
              <a:spcAft>
                <a:spcPts val="0"/>
              </a:spcAft>
              <a:buClrTx/>
              <a:buSzTx/>
              <a:buFont typeface="Arial"/>
              <a:buNone/>
              <a:tabLst/>
              <a:defRPr sz="1530" b="0" cap="none">
                <a:solidFill>
                  <a:srgbClr val="0B2338"/>
                </a:solidFill>
              </a:defRPr>
            </a:lvl1pPr>
          </a:lstStyle>
          <a:p>
            <a:r>
              <a:rPr lang="en-US"/>
              <a:t>Drag photo to placeholder or click on icon to place photo from file. </a:t>
            </a:r>
          </a:p>
          <a:p>
            <a:endParaRPr lang="en-US"/>
          </a:p>
        </p:txBody>
      </p:sp>
      <p:sp>
        <p:nvSpPr>
          <p:cNvPr id="16" name="Picture Placeholder 5"/>
          <p:cNvSpPr>
            <a:spLocks noGrp="1"/>
          </p:cNvSpPr>
          <p:nvPr>
            <p:ph type="pic" sz="quarter" idx="19" hasCustomPrompt="1"/>
          </p:nvPr>
        </p:nvSpPr>
        <p:spPr>
          <a:xfrm>
            <a:off x="12277963" y="2271044"/>
            <a:ext cx="1943100" cy="2235200"/>
          </a:xfrm>
          <a:prstGeom prst="rect">
            <a:avLst/>
          </a:prstGeom>
          <a:solidFill>
            <a:schemeClr val="tx2">
              <a:lumMod val="95000"/>
            </a:schemeClr>
          </a:solidFill>
          <a:ln w="38100">
            <a:solidFill>
              <a:schemeClr val="accent3"/>
            </a:solidFill>
            <a:miter lim="800000"/>
          </a:ln>
        </p:spPr>
        <p:txBody>
          <a:bodyPr/>
          <a:lstStyle>
            <a:lvl1pPr marL="0" marR="0" indent="0" algn="ctr" defTabSz="1165860" rtl="0" eaLnBrk="1" fontAlgn="auto" latinLnBrk="0" hangingPunct="1">
              <a:lnSpc>
                <a:spcPct val="90000"/>
              </a:lnSpc>
              <a:spcBef>
                <a:spcPts val="1275"/>
              </a:spcBef>
              <a:spcAft>
                <a:spcPts val="0"/>
              </a:spcAft>
              <a:buClrTx/>
              <a:buSzTx/>
              <a:buFont typeface="Arial"/>
              <a:buNone/>
              <a:tabLst/>
              <a:defRPr sz="1530" b="0" cap="none">
                <a:solidFill>
                  <a:srgbClr val="0B2338"/>
                </a:solidFill>
              </a:defRPr>
            </a:lvl1pPr>
          </a:lstStyle>
          <a:p>
            <a:r>
              <a:rPr lang="en-US"/>
              <a:t>Drag photo to placeholder or click on icon to place photo from file. </a:t>
            </a:r>
          </a:p>
          <a:p>
            <a:endParaRPr lang="en-US"/>
          </a:p>
        </p:txBody>
      </p:sp>
      <p:sp>
        <p:nvSpPr>
          <p:cNvPr id="17" name="Text Placeholder 2"/>
          <p:cNvSpPr>
            <a:spLocks noGrp="1"/>
          </p:cNvSpPr>
          <p:nvPr>
            <p:ph type="body" idx="1" hasCustomPrompt="1"/>
          </p:nvPr>
        </p:nvSpPr>
        <p:spPr>
          <a:xfrm>
            <a:off x="623660" y="4997258"/>
            <a:ext cx="3264408" cy="680151"/>
          </a:xfrm>
          <a:prstGeom prst="rect">
            <a:avLst/>
          </a:prstGeom>
        </p:spPr>
        <p:txBody>
          <a:bodyPr anchor="b">
            <a:noAutofit/>
          </a:bodyPr>
          <a:lstStyle>
            <a:lvl1pPr marL="0" indent="0" algn="ctr">
              <a:buNone/>
              <a:defRPr sz="3060" b="1" cap="none" baseline="0">
                <a:solidFill>
                  <a:schemeClr val="tx1"/>
                </a:soli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Lorem ipsum</a:t>
            </a:r>
          </a:p>
        </p:txBody>
      </p:sp>
      <p:sp>
        <p:nvSpPr>
          <p:cNvPr id="23" name="Text Placeholder 2"/>
          <p:cNvSpPr>
            <a:spLocks noGrp="1"/>
          </p:cNvSpPr>
          <p:nvPr>
            <p:ph type="body" idx="20" hasCustomPrompt="1"/>
          </p:nvPr>
        </p:nvSpPr>
        <p:spPr>
          <a:xfrm>
            <a:off x="4271022" y="4997258"/>
            <a:ext cx="3264408" cy="680151"/>
          </a:xfrm>
          <a:prstGeom prst="rect">
            <a:avLst/>
          </a:prstGeom>
        </p:spPr>
        <p:txBody>
          <a:bodyPr anchor="b">
            <a:noAutofit/>
          </a:bodyPr>
          <a:lstStyle>
            <a:lvl1pPr marL="0" indent="0" algn="ctr">
              <a:buNone/>
              <a:defRPr sz="3060" b="1" cap="none" baseline="0">
                <a:solidFill>
                  <a:schemeClr val="tx1"/>
                </a:soli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Lorem ipsum</a:t>
            </a:r>
          </a:p>
        </p:txBody>
      </p:sp>
      <p:sp>
        <p:nvSpPr>
          <p:cNvPr id="25" name="Text Placeholder 2"/>
          <p:cNvSpPr>
            <a:spLocks noGrp="1"/>
          </p:cNvSpPr>
          <p:nvPr>
            <p:ph type="body" idx="22" hasCustomPrompt="1"/>
          </p:nvPr>
        </p:nvSpPr>
        <p:spPr>
          <a:xfrm>
            <a:off x="8038920" y="4997258"/>
            <a:ext cx="3264408" cy="680151"/>
          </a:xfrm>
          <a:prstGeom prst="rect">
            <a:avLst/>
          </a:prstGeom>
        </p:spPr>
        <p:txBody>
          <a:bodyPr anchor="b">
            <a:noAutofit/>
          </a:bodyPr>
          <a:lstStyle>
            <a:lvl1pPr marL="0" indent="0" algn="ctr">
              <a:buNone/>
              <a:defRPr sz="3060" b="1" cap="none" baseline="0">
                <a:solidFill>
                  <a:schemeClr val="tx1"/>
                </a:soli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Lorem ipsum</a:t>
            </a:r>
          </a:p>
        </p:txBody>
      </p:sp>
      <p:sp>
        <p:nvSpPr>
          <p:cNvPr id="27" name="Text Placeholder 2"/>
          <p:cNvSpPr>
            <a:spLocks noGrp="1"/>
          </p:cNvSpPr>
          <p:nvPr>
            <p:ph type="body" idx="24" hasCustomPrompt="1"/>
          </p:nvPr>
        </p:nvSpPr>
        <p:spPr>
          <a:xfrm>
            <a:off x="11697462" y="4997258"/>
            <a:ext cx="3264408" cy="680151"/>
          </a:xfrm>
          <a:prstGeom prst="rect">
            <a:avLst/>
          </a:prstGeom>
        </p:spPr>
        <p:txBody>
          <a:bodyPr anchor="b">
            <a:noAutofit/>
          </a:bodyPr>
          <a:lstStyle>
            <a:lvl1pPr marL="0" indent="0" algn="ctr">
              <a:buNone/>
              <a:defRPr sz="3060" b="1" cap="none" baseline="0">
                <a:solidFill>
                  <a:schemeClr val="tx1"/>
                </a:soli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Lorem ipsum</a:t>
            </a:r>
          </a:p>
        </p:txBody>
      </p:sp>
      <p:sp>
        <p:nvSpPr>
          <p:cNvPr id="29" name="Title 28"/>
          <p:cNvSpPr>
            <a:spLocks noGrp="1"/>
          </p:cNvSpPr>
          <p:nvPr>
            <p:ph type="title" hasCustomPrompt="1"/>
          </p:nvPr>
        </p:nvSpPr>
        <p:spPr>
          <a:xfrm>
            <a:off x="582930" y="582128"/>
            <a:ext cx="14378940" cy="1016894"/>
          </a:xfrm>
        </p:spPr>
        <p:txBody>
          <a:bodyPr/>
          <a:lstStyle>
            <a:lvl1pPr algn="ctr">
              <a:defRPr sz="4080">
                <a:solidFill>
                  <a:schemeClr val="tx1"/>
                </a:solidFill>
              </a:defRPr>
            </a:lvl1pPr>
          </a:lstStyle>
          <a:p>
            <a:r>
              <a:rPr lang="en-US"/>
              <a:t>Slide Title, Arial 32 pt.</a:t>
            </a:r>
          </a:p>
        </p:txBody>
      </p:sp>
      <p:sp>
        <p:nvSpPr>
          <p:cNvPr id="2" name="Slide Number Placeholder 1"/>
          <p:cNvSpPr>
            <a:spLocks noGrp="1"/>
          </p:cNvSpPr>
          <p:nvPr>
            <p:ph type="sldNum" sz="quarter" idx="27"/>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20" name="Text Placeholder 3">
            <a:extLst>
              <a:ext uri="{FF2B5EF4-FFF2-40B4-BE49-F238E27FC236}">
                <a16:creationId xmlns:a16="http://schemas.microsoft.com/office/drawing/2014/main" id="{A72CD6B6-9C07-420E-9231-F63233160BD1}"/>
              </a:ext>
            </a:extLst>
          </p:cNvPr>
          <p:cNvSpPr>
            <a:spLocks noGrp="1"/>
          </p:cNvSpPr>
          <p:nvPr>
            <p:ph type="body" sz="quarter" idx="28" hasCustomPrompt="1"/>
          </p:nvPr>
        </p:nvSpPr>
        <p:spPr>
          <a:xfrm>
            <a:off x="605319" y="5826385"/>
            <a:ext cx="3264408" cy="1809086"/>
          </a:xfrm>
        </p:spPr>
        <p:txBody>
          <a:bodyPr>
            <a:noAutofit/>
          </a:bodyPr>
          <a:lstStyle>
            <a:lvl1pPr algn="ctr">
              <a:defRPr sz="3060" b="0" i="0" baseline="0"/>
            </a:lvl1pPr>
            <a:lvl2pPr>
              <a:defRPr sz="3060" b="0" i="0" baseline="0"/>
            </a:lvl2pPr>
            <a:lvl3pPr>
              <a:defRPr sz="3060" b="0" i="0" baseline="0"/>
            </a:lvl3pPr>
            <a:lvl4pPr>
              <a:defRPr sz="3060" b="0" i="0" baseline="0"/>
            </a:lvl4pPr>
            <a:lvl5pPr>
              <a:defRPr sz="3060" b="0" i="0" baseline="0"/>
            </a:lvl5pPr>
          </a:lstStyle>
          <a:p>
            <a:pPr lvl="0"/>
            <a:r>
              <a:rPr lang="en-US"/>
              <a:t>Click to edit master text styles</a:t>
            </a:r>
          </a:p>
        </p:txBody>
      </p:sp>
      <p:sp>
        <p:nvSpPr>
          <p:cNvPr id="21" name="Text Placeholder 3">
            <a:extLst>
              <a:ext uri="{FF2B5EF4-FFF2-40B4-BE49-F238E27FC236}">
                <a16:creationId xmlns:a16="http://schemas.microsoft.com/office/drawing/2014/main" id="{D8F24A27-0605-44A5-AC6D-02C755F07B8A}"/>
              </a:ext>
            </a:extLst>
          </p:cNvPr>
          <p:cNvSpPr>
            <a:spLocks noGrp="1"/>
          </p:cNvSpPr>
          <p:nvPr>
            <p:ph type="body" sz="quarter" idx="29" hasCustomPrompt="1"/>
          </p:nvPr>
        </p:nvSpPr>
        <p:spPr>
          <a:xfrm>
            <a:off x="4272288" y="5826385"/>
            <a:ext cx="3264408" cy="1809086"/>
          </a:xfrm>
        </p:spPr>
        <p:txBody>
          <a:bodyPr>
            <a:noAutofit/>
          </a:bodyPr>
          <a:lstStyle>
            <a:lvl1pPr algn="ctr">
              <a:defRPr sz="3060" b="0" i="0" baseline="0"/>
            </a:lvl1pPr>
            <a:lvl2pPr>
              <a:defRPr sz="3060" b="0" i="0" baseline="0"/>
            </a:lvl2pPr>
            <a:lvl3pPr>
              <a:defRPr sz="3060" b="0" i="0" baseline="0"/>
            </a:lvl3pPr>
            <a:lvl4pPr>
              <a:defRPr sz="3060" b="0" i="0" baseline="0"/>
            </a:lvl4pPr>
            <a:lvl5pPr>
              <a:defRPr sz="3060" b="0" i="0" baseline="0"/>
            </a:lvl5pPr>
          </a:lstStyle>
          <a:p>
            <a:pPr lvl="0"/>
            <a:r>
              <a:rPr lang="en-US"/>
              <a:t>Click to edit master text styles</a:t>
            </a:r>
          </a:p>
        </p:txBody>
      </p:sp>
      <p:sp>
        <p:nvSpPr>
          <p:cNvPr id="22" name="Text Placeholder 3">
            <a:extLst>
              <a:ext uri="{FF2B5EF4-FFF2-40B4-BE49-F238E27FC236}">
                <a16:creationId xmlns:a16="http://schemas.microsoft.com/office/drawing/2014/main" id="{1ADA441C-C4BE-4EAB-8819-5C78BDC65DA4}"/>
              </a:ext>
            </a:extLst>
          </p:cNvPr>
          <p:cNvSpPr>
            <a:spLocks noGrp="1"/>
          </p:cNvSpPr>
          <p:nvPr>
            <p:ph type="body" sz="quarter" idx="30" hasCustomPrompt="1"/>
          </p:nvPr>
        </p:nvSpPr>
        <p:spPr>
          <a:xfrm>
            <a:off x="8030493" y="5813179"/>
            <a:ext cx="3264408" cy="1809086"/>
          </a:xfrm>
        </p:spPr>
        <p:txBody>
          <a:bodyPr>
            <a:noAutofit/>
          </a:bodyPr>
          <a:lstStyle>
            <a:lvl1pPr algn="ctr">
              <a:defRPr sz="3060" b="0" i="0" baseline="0"/>
            </a:lvl1pPr>
            <a:lvl2pPr>
              <a:defRPr sz="3060" b="0" i="0" baseline="0"/>
            </a:lvl2pPr>
            <a:lvl3pPr>
              <a:defRPr sz="3060" b="0" i="0" baseline="0"/>
            </a:lvl3pPr>
            <a:lvl4pPr>
              <a:defRPr sz="3060" b="0" i="0" baseline="0"/>
            </a:lvl4pPr>
            <a:lvl5pPr>
              <a:defRPr sz="3060" b="0" i="0" baseline="0"/>
            </a:lvl5pPr>
          </a:lstStyle>
          <a:p>
            <a:pPr lvl="0"/>
            <a:r>
              <a:rPr lang="en-US"/>
              <a:t>Click to edit master text styles</a:t>
            </a:r>
          </a:p>
        </p:txBody>
      </p:sp>
      <p:sp>
        <p:nvSpPr>
          <p:cNvPr id="30" name="Text Placeholder 3">
            <a:extLst>
              <a:ext uri="{FF2B5EF4-FFF2-40B4-BE49-F238E27FC236}">
                <a16:creationId xmlns:a16="http://schemas.microsoft.com/office/drawing/2014/main" id="{E708554F-2173-4A8D-B673-E68B1415F335}"/>
              </a:ext>
            </a:extLst>
          </p:cNvPr>
          <p:cNvSpPr>
            <a:spLocks noGrp="1"/>
          </p:cNvSpPr>
          <p:nvPr>
            <p:ph type="body" sz="quarter" idx="31" hasCustomPrompt="1"/>
          </p:nvPr>
        </p:nvSpPr>
        <p:spPr>
          <a:xfrm>
            <a:off x="11697462" y="5826385"/>
            <a:ext cx="3264408" cy="1809086"/>
          </a:xfrm>
        </p:spPr>
        <p:txBody>
          <a:bodyPr>
            <a:noAutofit/>
          </a:bodyPr>
          <a:lstStyle>
            <a:lvl1pPr algn="ctr">
              <a:defRPr sz="3060" b="0" i="0" baseline="0"/>
            </a:lvl1pPr>
            <a:lvl2pPr>
              <a:defRPr sz="3060" b="0" i="0" baseline="0"/>
            </a:lvl2pPr>
            <a:lvl3pPr>
              <a:defRPr sz="3060" b="0" i="0" baseline="0"/>
            </a:lvl3pPr>
            <a:lvl4pPr>
              <a:defRPr sz="3060" b="0" i="0" baseline="0"/>
            </a:lvl4pPr>
            <a:lvl5pPr>
              <a:defRPr sz="3060" b="0" i="0" baseline="0"/>
            </a:lvl5pPr>
          </a:lstStyle>
          <a:p>
            <a:pPr lvl="0"/>
            <a:r>
              <a:rPr lang="en-US"/>
              <a:t>Click to edit master text styles</a:t>
            </a:r>
          </a:p>
        </p:txBody>
      </p:sp>
      <p:pic>
        <p:nvPicPr>
          <p:cNvPr id="19" name="Picture 18">
            <a:extLst>
              <a:ext uri="{FF2B5EF4-FFF2-40B4-BE49-F238E27FC236}">
                <a16:creationId xmlns:a16="http://schemas.microsoft.com/office/drawing/2014/main" id="{8760724D-7DC9-41A3-B4D7-9EFE4E7F65AF}"/>
              </a:ext>
            </a:extLst>
          </p:cNvPr>
          <p:cNvPicPr>
            <a:picLocks/>
          </p:cNvPicPr>
          <p:nvPr/>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41927314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Text_Navy">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582930" y="582128"/>
            <a:ext cx="14378940" cy="1016894"/>
          </a:xfrm>
        </p:spPr>
        <p:txBody>
          <a:bodyPr lIns="91440" rIns="91440" anchor="ctr">
            <a:noAutofit/>
          </a:bodyPr>
          <a:lstStyle>
            <a:lvl1pPr>
              <a:defRPr sz="4080" baseline="0">
                <a:solidFill>
                  <a:schemeClr val="tx1"/>
                </a:solidFill>
              </a:defRPr>
            </a:lvl1pPr>
          </a:lstStyle>
          <a:p>
            <a:r>
              <a:rPr lang="en-US"/>
              <a:t>Slide Title, Arial 36 pt.</a:t>
            </a:r>
          </a:p>
        </p:txBody>
      </p:sp>
      <p:sp>
        <p:nvSpPr>
          <p:cNvPr id="10" name="Text Placeholder 9"/>
          <p:cNvSpPr>
            <a:spLocks noGrp="1"/>
          </p:cNvSpPr>
          <p:nvPr>
            <p:ph type="body" sz="quarter" idx="25" hasCustomPrompt="1"/>
          </p:nvPr>
        </p:nvSpPr>
        <p:spPr>
          <a:xfrm>
            <a:off x="582930" y="2563387"/>
            <a:ext cx="7043738" cy="1727997"/>
          </a:xfrm>
          <a:prstGeom prst="rect">
            <a:avLst/>
          </a:prstGeom>
        </p:spPr>
        <p:txBody>
          <a:bodyPr anchor="ctr">
            <a:noAutofit/>
          </a:bodyPr>
          <a:lstStyle>
            <a:lvl1pPr>
              <a:defRPr b="0">
                <a:solidFill>
                  <a:schemeClr val="tx2"/>
                </a:solidFill>
              </a:defRPr>
            </a:lvl1pPr>
            <a:lvl2pPr>
              <a:lnSpc>
                <a:spcPct val="100000"/>
              </a:lnSpc>
              <a:defRPr>
                <a:solidFill>
                  <a:schemeClr val="tx1"/>
                </a:solidFill>
              </a:defRPr>
            </a:lvl2pPr>
          </a:lstStyle>
          <a:p>
            <a:pPr lvl="1"/>
            <a:r>
              <a:rPr lang="en-US"/>
              <a:t>Lorem ipsum dolor sit </a:t>
            </a:r>
            <a:r>
              <a:rPr lang="en-US" err="1"/>
              <a:t>amet</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a:t>
            </a:r>
          </a:p>
        </p:txBody>
      </p:sp>
      <p:sp>
        <p:nvSpPr>
          <p:cNvPr id="9" name="Text Placeholder 9"/>
          <p:cNvSpPr>
            <a:spLocks noGrp="1"/>
          </p:cNvSpPr>
          <p:nvPr>
            <p:ph type="body" sz="quarter" idx="28" hasCustomPrompt="1"/>
          </p:nvPr>
        </p:nvSpPr>
        <p:spPr>
          <a:xfrm>
            <a:off x="582930" y="1823923"/>
            <a:ext cx="7043738" cy="514562"/>
          </a:xfrm>
          <a:prstGeom prst="rect">
            <a:avLst/>
          </a:prstGeom>
        </p:spPr>
        <p:txBody>
          <a:bodyPr anchor="ctr">
            <a:noAutofit/>
          </a:bodyPr>
          <a:lstStyle>
            <a:lvl1pPr>
              <a:defRPr b="1" cap="none" baseline="0">
                <a:solidFill>
                  <a:schemeClr val="accent3"/>
                </a:solidFill>
              </a:defRPr>
            </a:lvl1pPr>
          </a:lstStyle>
          <a:p>
            <a:pPr lvl="0"/>
            <a:r>
              <a:rPr lang="en-US"/>
              <a:t>Slide Subtitle, Arial 24 pt.</a:t>
            </a:r>
          </a:p>
        </p:txBody>
      </p:sp>
      <p:sp>
        <p:nvSpPr>
          <p:cNvPr id="4" name="Content Placeholder 3"/>
          <p:cNvSpPr>
            <a:spLocks noGrp="1"/>
          </p:cNvSpPr>
          <p:nvPr>
            <p:ph sz="quarter" idx="33" hasCustomPrompt="1"/>
          </p:nvPr>
        </p:nvSpPr>
        <p:spPr>
          <a:xfrm>
            <a:off x="582930" y="4516286"/>
            <a:ext cx="7041794" cy="4648034"/>
          </a:xfrm>
          <a:prstGeom prst="rect">
            <a:avLst/>
          </a:prstGeom>
        </p:spPr>
        <p:txBody>
          <a:bodyPr>
            <a:noAutofit/>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marL="1399032" indent="-373075">
              <a:lnSpc>
                <a:spcPct val="100000"/>
              </a:lnSpc>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34"/>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5" name="Text Placeholder 4">
            <a:extLst>
              <a:ext uri="{FF2B5EF4-FFF2-40B4-BE49-F238E27FC236}">
                <a16:creationId xmlns:a16="http://schemas.microsoft.com/office/drawing/2014/main" id="{64276B16-28A0-4B86-897C-30382FC3EBB6}"/>
              </a:ext>
            </a:extLst>
          </p:cNvPr>
          <p:cNvSpPr>
            <a:spLocks noGrp="1"/>
          </p:cNvSpPr>
          <p:nvPr>
            <p:ph type="body" sz="quarter" idx="35" hasCustomPrompt="1"/>
          </p:nvPr>
        </p:nvSpPr>
        <p:spPr>
          <a:xfrm>
            <a:off x="8841105" y="2848402"/>
            <a:ext cx="6143524" cy="1160831"/>
          </a:xfrm>
        </p:spPr>
        <p:txBody>
          <a:bodyPr>
            <a:spAutoFit/>
          </a:bodyPr>
          <a:lstStyle>
            <a:lvl1pPr>
              <a:defRPr sz="3570" cap="none" baseline="0"/>
            </a:lvl1pPr>
            <a:lvl2pPr marL="376476" indent="-364331">
              <a:buClr>
                <a:schemeClr val="accent3"/>
              </a:buClr>
              <a:buSzPct val="110000"/>
              <a:buFont typeface="Arial" panose="020B0604020202020204" pitchFamily="34" charset="0"/>
              <a:buChar char="‒"/>
              <a:defRPr sz="2040" cap="none" baseline="0">
                <a:solidFill>
                  <a:schemeClr val="accent3"/>
                </a:solidFill>
              </a:defRPr>
            </a:lvl2pPr>
            <a:lvl3pPr marL="0" indent="0">
              <a:buNone/>
              <a:defRPr/>
            </a:lvl3pPr>
          </a:lstStyle>
          <a:p>
            <a:pPr lvl="0"/>
            <a:r>
              <a:rPr lang="en-US"/>
              <a:t>“Click to edit text”</a:t>
            </a:r>
          </a:p>
          <a:p>
            <a:pPr lvl="1"/>
            <a:r>
              <a:rPr lang="en-US"/>
              <a:t>To have source text, hit the bullet indent button</a:t>
            </a:r>
          </a:p>
        </p:txBody>
      </p:sp>
      <p:pic>
        <p:nvPicPr>
          <p:cNvPr id="11" name="Picture 10">
            <a:extLst>
              <a:ext uri="{FF2B5EF4-FFF2-40B4-BE49-F238E27FC236}">
                <a16:creationId xmlns:a16="http://schemas.microsoft.com/office/drawing/2014/main" id="{092558DF-6B9E-4F30-9907-341ECFEE0592}"/>
              </a:ext>
            </a:extLst>
          </p:cNvPr>
          <p:cNvPicPr>
            <a:picLocks/>
          </p:cNvPicPr>
          <p:nvPr/>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5424855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Quotes_Navy">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582927" y="558801"/>
            <a:ext cx="13115925" cy="1016894"/>
          </a:xfrm>
        </p:spPr>
        <p:txBody>
          <a:bodyPr anchor="ctr">
            <a:noAutofit/>
          </a:bodyPr>
          <a:lstStyle>
            <a:lvl1pPr>
              <a:lnSpc>
                <a:spcPct val="100000"/>
              </a:lnSpc>
              <a:defRPr lang="en-US" sz="4080" b="1" i="0" kern="1200" cap="none" baseline="0" dirty="0">
                <a:solidFill>
                  <a:schemeClr val="tx1"/>
                </a:solidFill>
                <a:latin typeface="+mn-lt"/>
                <a:ea typeface="Arial Narrow" charset="0"/>
                <a:cs typeface="Arial Narrow" charset="0"/>
              </a:defRPr>
            </a:lvl1pPr>
          </a:lstStyle>
          <a:p>
            <a:r>
              <a:rPr lang="en-US"/>
              <a:t>Slide Title, Arial 32 pt.</a:t>
            </a:r>
          </a:p>
        </p:txBody>
      </p:sp>
      <p:sp>
        <p:nvSpPr>
          <p:cNvPr id="9" name="Text Placeholder 9"/>
          <p:cNvSpPr>
            <a:spLocks noGrp="1"/>
          </p:cNvSpPr>
          <p:nvPr>
            <p:ph type="body" sz="quarter" idx="28" hasCustomPrompt="1"/>
          </p:nvPr>
        </p:nvSpPr>
        <p:spPr>
          <a:xfrm>
            <a:off x="582929" y="1823923"/>
            <a:ext cx="13115924" cy="720679"/>
          </a:xfrm>
          <a:prstGeom prst="rect">
            <a:avLst/>
          </a:prstGeom>
        </p:spPr>
        <p:txBody>
          <a:bodyPr anchor="ctr">
            <a:noAutofit/>
          </a:bodyPr>
          <a:lstStyle>
            <a:lvl1pPr>
              <a:defRPr b="1" cap="none" baseline="0">
                <a:solidFill>
                  <a:schemeClr val="accent3"/>
                </a:solidFill>
              </a:defRPr>
            </a:lvl1pPr>
          </a:lstStyle>
          <a:p>
            <a:pPr lvl="0"/>
            <a:r>
              <a:rPr lang="en-US"/>
              <a:t>Slide Subtitle, Arial 24 pt.</a:t>
            </a:r>
          </a:p>
        </p:txBody>
      </p:sp>
      <p:sp>
        <p:nvSpPr>
          <p:cNvPr id="2" name="Slide Number Placeholder 1"/>
          <p:cNvSpPr>
            <a:spLocks noGrp="1"/>
          </p:cNvSpPr>
          <p:nvPr>
            <p:ph type="sldNum" sz="quarter" idx="35"/>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13" name="Text Placeholder 12">
            <a:extLst>
              <a:ext uri="{FF2B5EF4-FFF2-40B4-BE49-F238E27FC236}">
                <a16:creationId xmlns:a16="http://schemas.microsoft.com/office/drawing/2014/main" id="{455541CB-C5CF-406B-A04F-B92D0DF858F7}"/>
              </a:ext>
            </a:extLst>
          </p:cNvPr>
          <p:cNvSpPr>
            <a:spLocks noGrp="1"/>
          </p:cNvSpPr>
          <p:nvPr>
            <p:ph type="body" sz="quarter" idx="38" hasCustomPrompt="1"/>
          </p:nvPr>
        </p:nvSpPr>
        <p:spPr>
          <a:xfrm>
            <a:off x="582930" y="2860208"/>
            <a:ext cx="7043738" cy="6304112"/>
          </a:xfrm>
        </p:spPr>
        <p:txBody>
          <a:bodyPr/>
          <a:lstStyle>
            <a:lvl1pPr>
              <a:buFontTx/>
              <a:buNone/>
              <a:defRPr cap="none" baseline="0"/>
            </a:lvl1pPr>
            <a:lvl2pPr marL="449342" indent="-437198">
              <a:buClr>
                <a:schemeClr val="accent3"/>
              </a:buClr>
              <a:buFont typeface="Arial" panose="020B0604020202020204" pitchFamily="34" charset="0"/>
              <a:buChar char="‒"/>
              <a:defRPr sz="2040" cap="none" baseline="0">
                <a:solidFill>
                  <a:schemeClr val="accent3"/>
                </a:solidFill>
              </a:defRPr>
            </a:lvl2pPr>
            <a:lvl3pPr marL="0" indent="0">
              <a:buFontTx/>
              <a:buNone/>
              <a:defRPr/>
            </a:lvl3pPr>
            <a:lvl4pPr marL="441246" indent="0">
              <a:buFontTx/>
              <a:buNone/>
              <a:defRPr/>
            </a:lvl4pPr>
            <a:lvl5pPr marL="1534239" indent="0">
              <a:buFontTx/>
              <a:buNone/>
              <a:defRPr/>
            </a:lvl5pPr>
          </a:lstStyle>
          <a:p>
            <a:pPr lvl="0"/>
            <a:r>
              <a:rPr lang="en-US"/>
              <a:t>“Click to edit textbox text”</a:t>
            </a:r>
          </a:p>
          <a:p>
            <a:pPr lvl="1"/>
            <a:r>
              <a:rPr lang="en-US"/>
              <a:t>Source</a:t>
            </a:r>
          </a:p>
        </p:txBody>
      </p:sp>
      <p:pic>
        <p:nvPicPr>
          <p:cNvPr id="10" name="Picture 9">
            <a:extLst>
              <a:ext uri="{FF2B5EF4-FFF2-40B4-BE49-F238E27FC236}">
                <a16:creationId xmlns:a16="http://schemas.microsoft.com/office/drawing/2014/main" id="{154F11A7-B65F-415E-B94A-A94E3E683519}"/>
              </a:ext>
            </a:extLst>
          </p:cNvPr>
          <p:cNvPicPr>
            <a:picLocks/>
          </p:cNvPicPr>
          <p:nvPr/>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4771101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Subtitle Blank_Navy">
    <p:spTree>
      <p:nvGrpSpPr>
        <p:cNvPr id="1" name=""/>
        <p:cNvGrpSpPr/>
        <p:nvPr/>
      </p:nvGrpSpPr>
      <p:grpSpPr>
        <a:xfrm>
          <a:off x="0" y="0"/>
          <a:ext cx="0" cy="0"/>
          <a:chOff x="0" y="0"/>
          <a:chExt cx="0" cy="0"/>
        </a:xfrm>
      </p:grpSpPr>
      <p:sp>
        <p:nvSpPr>
          <p:cNvPr id="8" name="Title 7"/>
          <p:cNvSpPr>
            <a:spLocks noGrp="1"/>
          </p:cNvSpPr>
          <p:nvPr>
            <p:ph type="title" hasCustomPrompt="1"/>
          </p:nvPr>
        </p:nvSpPr>
        <p:spPr/>
        <p:txBody>
          <a:bodyPr anchor="ctr"/>
          <a:lstStyle>
            <a:lvl1pPr>
              <a:lnSpc>
                <a:spcPct val="100000"/>
              </a:lnSpc>
              <a:defRPr sz="4080" baseline="0">
                <a:solidFill>
                  <a:schemeClr val="tx1"/>
                </a:solidFill>
              </a:defRPr>
            </a:lvl1pPr>
          </a:lstStyle>
          <a:p>
            <a:r>
              <a:rPr lang="en-US"/>
              <a:t>Slide Title, Arial 32 pt.</a:t>
            </a:r>
          </a:p>
        </p:txBody>
      </p:sp>
      <p:sp>
        <p:nvSpPr>
          <p:cNvPr id="10" name="Text Placeholder 9"/>
          <p:cNvSpPr>
            <a:spLocks noGrp="1"/>
          </p:cNvSpPr>
          <p:nvPr>
            <p:ph type="body" sz="quarter" idx="28" hasCustomPrompt="1"/>
          </p:nvPr>
        </p:nvSpPr>
        <p:spPr>
          <a:xfrm>
            <a:off x="582930" y="1823923"/>
            <a:ext cx="7043738" cy="514562"/>
          </a:xfrm>
          <a:prstGeom prst="rect">
            <a:avLst/>
          </a:prstGeom>
        </p:spPr>
        <p:txBody>
          <a:bodyPr anchor="ctr">
            <a:noAutofit/>
          </a:bodyPr>
          <a:lstStyle>
            <a:lvl1pPr>
              <a:defRPr b="1" cap="none" baseline="0">
                <a:solidFill>
                  <a:schemeClr val="tx1"/>
                </a:solidFill>
              </a:defRPr>
            </a:lvl1pPr>
          </a:lstStyle>
          <a:p>
            <a:pPr lvl="0"/>
            <a:r>
              <a:rPr lang="en-US"/>
              <a:t>Slide Subtitle, Arial 24 pt.</a:t>
            </a:r>
          </a:p>
        </p:txBody>
      </p:sp>
      <p:sp>
        <p:nvSpPr>
          <p:cNvPr id="2" name="Slide Number Placeholder 1"/>
          <p:cNvSpPr>
            <a:spLocks noGrp="1"/>
          </p:cNvSpPr>
          <p:nvPr>
            <p:ph type="sldNum" sz="quarter" idx="29"/>
          </p:nvPr>
        </p:nvSpPr>
        <p:spPr/>
        <p:txBody>
          <a:bodyPr/>
          <a:lstStyle>
            <a:lvl1pPr>
              <a:defRPr>
                <a:solidFill>
                  <a:schemeClr val="tx1"/>
                </a:solidFill>
              </a:defRPr>
            </a:lvl1pPr>
          </a:lstStyle>
          <a:p>
            <a:fld id="{2F2F552B-1952-B44E-8CAB-5705F0ACD2E2}" type="slidenum">
              <a:rPr lang="uk-UA" smtClean="0"/>
              <a:pPr/>
              <a:t>‹#›</a:t>
            </a:fld>
            <a:endParaRPr lang="uk-UA"/>
          </a:p>
        </p:txBody>
      </p:sp>
      <p:pic>
        <p:nvPicPr>
          <p:cNvPr id="7" name="Picture 6">
            <a:extLst>
              <a:ext uri="{FF2B5EF4-FFF2-40B4-BE49-F238E27FC236}">
                <a16:creationId xmlns:a16="http://schemas.microsoft.com/office/drawing/2014/main" id="{F77DB5DA-42BB-4CA2-904F-B5CFF726EB86}"/>
              </a:ext>
            </a:extLst>
          </p:cNvPr>
          <p:cNvPicPr>
            <a:picLocks/>
          </p:cNvPicPr>
          <p:nvPr/>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3015481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0610" y="2507618"/>
            <a:ext cx="13407390" cy="4184014"/>
          </a:xfrm>
        </p:spPr>
        <p:txBody>
          <a:bodyPr anchor="b"/>
          <a:lstStyle>
            <a:lvl1pPr>
              <a:defRPr sz="8800"/>
            </a:lvl1pPr>
          </a:lstStyle>
          <a:p>
            <a:r>
              <a:rPr lang="en-US"/>
              <a:t>Click to edit Master title style</a:t>
            </a:r>
          </a:p>
        </p:txBody>
      </p:sp>
      <p:sp>
        <p:nvSpPr>
          <p:cNvPr id="3" name="Text Placeholder 2"/>
          <p:cNvSpPr>
            <a:spLocks noGrp="1"/>
          </p:cNvSpPr>
          <p:nvPr>
            <p:ph type="body" idx="1"/>
          </p:nvPr>
        </p:nvSpPr>
        <p:spPr>
          <a:xfrm>
            <a:off x="1060610" y="6731215"/>
            <a:ext cx="13407390" cy="2200274"/>
          </a:xfrm>
        </p:spPr>
        <p:txBody>
          <a:bodyPr/>
          <a:lstStyle>
            <a:lvl1pPr marL="0" indent="0">
              <a:buNone/>
              <a:defRPr sz="3520">
                <a:solidFill>
                  <a:schemeClr val="tx1"/>
                </a:solidFill>
              </a:defRPr>
            </a:lvl1pPr>
            <a:lvl2pPr marL="670575" indent="0">
              <a:buNone/>
              <a:defRPr sz="2933">
                <a:solidFill>
                  <a:schemeClr val="tx1">
                    <a:tint val="75000"/>
                  </a:schemeClr>
                </a:solidFill>
              </a:defRPr>
            </a:lvl2pPr>
            <a:lvl3pPr marL="1341150" indent="0">
              <a:buNone/>
              <a:defRPr sz="2640">
                <a:solidFill>
                  <a:schemeClr val="tx1">
                    <a:tint val="75000"/>
                  </a:schemeClr>
                </a:solidFill>
              </a:defRPr>
            </a:lvl3pPr>
            <a:lvl4pPr marL="2011726" indent="0">
              <a:buNone/>
              <a:defRPr sz="2347">
                <a:solidFill>
                  <a:schemeClr val="tx1">
                    <a:tint val="75000"/>
                  </a:schemeClr>
                </a:solidFill>
              </a:defRPr>
            </a:lvl4pPr>
            <a:lvl5pPr marL="2682301" indent="0">
              <a:buNone/>
              <a:defRPr sz="2347">
                <a:solidFill>
                  <a:schemeClr val="tx1">
                    <a:tint val="75000"/>
                  </a:schemeClr>
                </a:solidFill>
              </a:defRPr>
            </a:lvl5pPr>
            <a:lvl6pPr marL="3352876" indent="0">
              <a:buNone/>
              <a:defRPr sz="2347">
                <a:solidFill>
                  <a:schemeClr val="tx1">
                    <a:tint val="75000"/>
                  </a:schemeClr>
                </a:solidFill>
              </a:defRPr>
            </a:lvl6pPr>
            <a:lvl7pPr marL="4023451" indent="0">
              <a:buNone/>
              <a:defRPr sz="2347">
                <a:solidFill>
                  <a:schemeClr val="tx1">
                    <a:tint val="75000"/>
                  </a:schemeClr>
                </a:solidFill>
              </a:defRPr>
            </a:lvl7pPr>
            <a:lvl8pPr marL="4694027" indent="0">
              <a:buNone/>
              <a:defRPr sz="2347">
                <a:solidFill>
                  <a:schemeClr val="tx1">
                    <a:tint val="75000"/>
                  </a:schemeClr>
                </a:solidFill>
              </a:defRPr>
            </a:lvl8pPr>
            <a:lvl9pPr marL="5364602" indent="0">
              <a:buNone/>
              <a:defRPr sz="234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2AE208F-6648-462E-8B18-DABB411EBCBB}"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6211036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Blank_Navy">
    <p:spTree>
      <p:nvGrpSpPr>
        <p:cNvPr id="1" name=""/>
        <p:cNvGrpSpPr/>
        <p:nvPr/>
      </p:nvGrpSpPr>
      <p:grpSpPr>
        <a:xfrm>
          <a:off x="0" y="0"/>
          <a:ext cx="0" cy="0"/>
          <a:chOff x="0" y="0"/>
          <a:chExt cx="0" cy="0"/>
        </a:xfrm>
      </p:grpSpPr>
      <p:sp>
        <p:nvSpPr>
          <p:cNvPr id="8" name="Title 7"/>
          <p:cNvSpPr>
            <a:spLocks noGrp="1"/>
          </p:cNvSpPr>
          <p:nvPr>
            <p:ph type="title" hasCustomPrompt="1"/>
          </p:nvPr>
        </p:nvSpPr>
        <p:spPr/>
        <p:txBody>
          <a:bodyPr anchor="ctr"/>
          <a:lstStyle>
            <a:lvl1pPr>
              <a:defRPr sz="4080" baseline="0">
                <a:solidFill>
                  <a:schemeClr val="tx1"/>
                </a:solidFill>
              </a:defRPr>
            </a:lvl1pPr>
          </a:lstStyle>
          <a:p>
            <a:r>
              <a:rPr lang="en-US"/>
              <a:t>Slide Title, Arial 32 pt.</a:t>
            </a:r>
          </a:p>
        </p:txBody>
      </p:sp>
      <p:sp>
        <p:nvSpPr>
          <p:cNvPr id="2" name="Slide Number Placeholder 1"/>
          <p:cNvSpPr>
            <a:spLocks noGrp="1"/>
          </p:cNvSpPr>
          <p:nvPr>
            <p:ph type="sldNum" sz="quarter" idx="11"/>
          </p:nvPr>
        </p:nvSpPr>
        <p:spPr/>
        <p:txBody>
          <a:bodyPr/>
          <a:lstStyle>
            <a:lvl1pPr>
              <a:defRPr>
                <a:solidFill>
                  <a:schemeClr val="tx1"/>
                </a:solidFill>
              </a:defRPr>
            </a:lvl1pPr>
          </a:lstStyle>
          <a:p>
            <a:fld id="{2F2F552B-1952-B44E-8CAB-5705F0ACD2E2}" type="slidenum">
              <a:rPr lang="uk-UA" smtClean="0"/>
              <a:pPr/>
              <a:t>‹#›</a:t>
            </a:fld>
            <a:endParaRPr lang="uk-UA"/>
          </a:p>
        </p:txBody>
      </p:sp>
      <p:pic>
        <p:nvPicPr>
          <p:cNvPr id="6" name="Picture 5">
            <a:extLst>
              <a:ext uri="{FF2B5EF4-FFF2-40B4-BE49-F238E27FC236}">
                <a16:creationId xmlns:a16="http://schemas.microsoft.com/office/drawing/2014/main" id="{90FC7C9F-14F4-4ECF-8292-C40685236926}"/>
              </a:ext>
            </a:extLst>
          </p:cNvPr>
          <p:cNvPicPr>
            <a:picLocks/>
          </p:cNvPicPr>
          <p:nvPr/>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26580622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_Navy">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lvl1pPr>
              <a:defRPr>
                <a:solidFill>
                  <a:schemeClr val="tx1"/>
                </a:solidFill>
              </a:defRPr>
            </a:lvl1pPr>
          </a:lstStyle>
          <a:p>
            <a:fld id="{2F2F552B-1952-B44E-8CAB-5705F0ACD2E2}" type="slidenum">
              <a:rPr lang="uk-UA" smtClean="0"/>
              <a:pPr/>
              <a:t>‹#›</a:t>
            </a:fld>
            <a:endParaRPr lang="uk-UA"/>
          </a:p>
        </p:txBody>
      </p:sp>
      <p:pic>
        <p:nvPicPr>
          <p:cNvPr id="4" name="Picture 3">
            <a:extLst>
              <a:ext uri="{FF2B5EF4-FFF2-40B4-BE49-F238E27FC236}">
                <a16:creationId xmlns:a16="http://schemas.microsoft.com/office/drawing/2014/main" id="{79F3A80F-4B09-474F-AC6A-0B559CF8FE7E}"/>
              </a:ext>
            </a:extLst>
          </p:cNvPr>
          <p:cNvPicPr>
            <a:picLocks/>
          </p:cNvPicPr>
          <p:nvPr/>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39933375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5" name="Media Placeholder 4"/>
          <p:cNvSpPr>
            <a:spLocks noGrp="1"/>
          </p:cNvSpPr>
          <p:nvPr>
            <p:ph type="media" sz="quarter" idx="30" hasCustomPrompt="1"/>
          </p:nvPr>
        </p:nvSpPr>
        <p:spPr>
          <a:xfrm>
            <a:off x="1554480" y="3257339"/>
            <a:ext cx="12387263" cy="5466927"/>
          </a:xfrm>
          <a:prstGeom prst="rect">
            <a:avLst/>
          </a:prstGeom>
          <a:solidFill>
            <a:schemeClr val="tx2">
              <a:lumMod val="95000"/>
            </a:schemeClr>
          </a:solidFill>
        </p:spPr>
        <p:txBody>
          <a:bodyPr/>
          <a:lstStyle>
            <a:lvl1pPr algn="ctr">
              <a:defRPr sz="1785" b="0" cap="none">
                <a:solidFill>
                  <a:srgbClr val="0B2338"/>
                </a:solidFill>
              </a:defRPr>
            </a:lvl1pPr>
          </a:lstStyle>
          <a:p>
            <a:r>
              <a:rPr lang="en-US"/>
              <a:t>Drag video to placeholder or click on icon to place video from file. </a:t>
            </a:r>
          </a:p>
        </p:txBody>
      </p:sp>
      <p:sp>
        <p:nvSpPr>
          <p:cNvPr id="8" name="Title 7"/>
          <p:cNvSpPr>
            <a:spLocks noGrp="1"/>
          </p:cNvSpPr>
          <p:nvPr>
            <p:ph type="title" hasCustomPrompt="1"/>
          </p:nvPr>
        </p:nvSpPr>
        <p:spPr>
          <a:xfrm>
            <a:off x="582930" y="558801"/>
            <a:ext cx="14378940" cy="1016894"/>
          </a:xfrm>
        </p:spPr>
        <p:txBody>
          <a:bodyPr anchor="ctr">
            <a:noAutofit/>
          </a:bodyPr>
          <a:lstStyle>
            <a:lvl1pPr algn="ctr">
              <a:defRPr sz="4080"/>
            </a:lvl1pPr>
          </a:lstStyle>
          <a:p>
            <a:r>
              <a:rPr lang="en-US"/>
              <a:t>Slide Title, Arial 32 pt.</a:t>
            </a:r>
          </a:p>
        </p:txBody>
      </p:sp>
      <p:sp>
        <p:nvSpPr>
          <p:cNvPr id="9" name="Text Placeholder 9"/>
          <p:cNvSpPr>
            <a:spLocks noGrp="1"/>
          </p:cNvSpPr>
          <p:nvPr>
            <p:ph type="body" sz="quarter" idx="28" hasCustomPrompt="1"/>
          </p:nvPr>
        </p:nvSpPr>
        <p:spPr>
          <a:xfrm>
            <a:off x="582930" y="1823923"/>
            <a:ext cx="14378940" cy="514562"/>
          </a:xfrm>
          <a:prstGeom prst="rect">
            <a:avLst/>
          </a:prstGeom>
        </p:spPr>
        <p:txBody>
          <a:bodyPr anchor="ctr">
            <a:noAutofit/>
          </a:bodyPr>
          <a:lstStyle>
            <a:lvl1pPr algn="ctr">
              <a:defRPr b="1">
                <a:solidFill>
                  <a:schemeClr val="tx1"/>
                </a:solidFill>
              </a:defRPr>
            </a:lvl1pPr>
          </a:lstStyle>
          <a:p>
            <a:pPr lvl="0"/>
            <a:r>
              <a:rPr lang="en-US"/>
              <a:t>Slide Subtitle, Arial 24 pt.</a:t>
            </a:r>
          </a:p>
        </p:txBody>
      </p:sp>
      <p:sp>
        <p:nvSpPr>
          <p:cNvPr id="7" name="Slide Number Placeholder 6"/>
          <p:cNvSpPr>
            <a:spLocks noGrp="1"/>
          </p:cNvSpPr>
          <p:nvPr>
            <p:ph type="sldNum" sz="quarter" idx="31"/>
          </p:nvPr>
        </p:nvSpPr>
        <p:spPr/>
        <p:txBody>
          <a:bodyPr/>
          <a:lstStyle/>
          <a:p>
            <a:fld id="{2F2F552B-1952-B44E-8CAB-5705F0ACD2E2}" type="slidenum">
              <a:rPr lang="uk-UA" smtClean="0"/>
              <a:pPr/>
              <a:t>‹#›</a:t>
            </a:fld>
            <a:endParaRPr lang="uk-UA"/>
          </a:p>
        </p:txBody>
      </p:sp>
      <p:pic>
        <p:nvPicPr>
          <p:cNvPr id="10" name="Picture 9">
            <a:extLst>
              <a:ext uri="{FF2B5EF4-FFF2-40B4-BE49-F238E27FC236}">
                <a16:creationId xmlns:a16="http://schemas.microsoft.com/office/drawing/2014/main" id="{3D29D446-8F95-48AE-89AE-FBA09C8C3FCA}"/>
              </a:ext>
            </a:extLst>
          </p:cNvPr>
          <p:cNvPicPr>
            <a:picLocks/>
          </p:cNvPicPr>
          <p:nvPr/>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6908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Line Chart">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582930" y="563271"/>
            <a:ext cx="14378940" cy="1016894"/>
          </a:xfrm>
        </p:spPr>
        <p:txBody>
          <a:bodyPr anchor="ctr"/>
          <a:lstStyle>
            <a:lvl1pPr algn="ctr">
              <a:defRPr sz="4080"/>
            </a:lvl1pPr>
          </a:lstStyle>
          <a:p>
            <a:r>
              <a:rPr lang="en-US"/>
              <a:t>Slide Title, Arial 32 pt.</a:t>
            </a:r>
          </a:p>
        </p:txBody>
      </p:sp>
      <p:sp>
        <p:nvSpPr>
          <p:cNvPr id="9" name="Text Placeholder 9"/>
          <p:cNvSpPr>
            <a:spLocks noGrp="1"/>
          </p:cNvSpPr>
          <p:nvPr>
            <p:ph type="body" sz="quarter" idx="28" hasCustomPrompt="1"/>
          </p:nvPr>
        </p:nvSpPr>
        <p:spPr>
          <a:xfrm>
            <a:off x="582930" y="1819579"/>
            <a:ext cx="14378940" cy="514562"/>
          </a:xfrm>
          <a:prstGeom prst="rect">
            <a:avLst/>
          </a:prstGeom>
        </p:spPr>
        <p:txBody>
          <a:bodyPr anchor="ctr">
            <a:noAutofit/>
          </a:bodyPr>
          <a:lstStyle>
            <a:lvl1pPr algn="ctr">
              <a:defRPr b="1">
                <a:solidFill>
                  <a:schemeClr val="tx1"/>
                </a:solidFill>
              </a:defRPr>
            </a:lvl1pPr>
          </a:lstStyle>
          <a:p>
            <a:pPr lvl="0"/>
            <a:r>
              <a:rPr lang="en-US"/>
              <a:t>Slide Subtitle, Arial 24 pt.</a:t>
            </a:r>
          </a:p>
        </p:txBody>
      </p:sp>
      <p:sp>
        <p:nvSpPr>
          <p:cNvPr id="4" name="Chart Placeholder 3"/>
          <p:cNvSpPr>
            <a:spLocks noGrp="1"/>
          </p:cNvSpPr>
          <p:nvPr>
            <p:ph type="chart" sz="quarter" idx="29"/>
          </p:nvPr>
        </p:nvSpPr>
        <p:spPr>
          <a:xfrm>
            <a:off x="1554480" y="3257339"/>
            <a:ext cx="12387263" cy="5466927"/>
          </a:xfrm>
          <a:prstGeom prst="rect">
            <a:avLst/>
          </a:prstGeom>
          <a:solidFill>
            <a:schemeClr val="tx2">
              <a:lumMod val="95000"/>
            </a:schemeClr>
          </a:solidFill>
        </p:spPr>
        <p:txBody>
          <a:bodyPr/>
          <a:lstStyle>
            <a:lvl1pPr algn="ctr">
              <a:defRPr sz="1785" b="0" i="0">
                <a:solidFill>
                  <a:srgbClr val="0B2338"/>
                </a:solidFill>
              </a:defRPr>
            </a:lvl1pPr>
          </a:lstStyle>
          <a:p>
            <a:r>
              <a:rPr lang="en-US"/>
              <a:t>Click icon to add chart</a:t>
            </a:r>
          </a:p>
        </p:txBody>
      </p:sp>
      <p:sp>
        <p:nvSpPr>
          <p:cNvPr id="2" name="Slide Number Placeholder 1"/>
          <p:cNvSpPr>
            <a:spLocks noGrp="1"/>
          </p:cNvSpPr>
          <p:nvPr>
            <p:ph type="sldNum" sz="quarter" idx="30"/>
          </p:nvPr>
        </p:nvSpPr>
        <p:spPr/>
        <p:txBody>
          <a:bodyPr/>
          <a:lstStyle/>
          <a:p>
            <a:fld id="{2F2F552B-1952-B44E-8CAB-5705F0ACD2E2}" type="slidenum">
              <a:rPr lang="uk-UA" smtClean="0"/>
              <a:pPr/>
              <a:t>‹#›</a:t>
            </a:fld>
            <a:endParaRPr lang="uk-UA"/>
          </a:p>
        </p:txBody>
      </p:sp>
      <p:pic>
        <p:nvPicPr>
          <p:cNvPr id="7" name="Picture 6">
            <a:extLst>
              <a:ext uri="{FF2B5EF4-FFF2-40B4-BE49-F238E27FC236}">
                <a16:creationId xmlns:a16="http://schemas.microsoft.com/office/drawing/2014/main" id="{1C691912-0D51-4625-BCF6-2DC607E7F310}"/>
              </a:ext>
            </a:extLst>
          </p:cNvPr>
          <p:cNvPicPr>
            <a:picLocks/>
          </p:cNvPicPr>
          <p:nvPr/>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38815441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ie Chart With Text">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582930" y="582128"/>
            <a:ext cx="14378940" cy="1016894"/>
          </a:xfrm>
        </p:spPr>
        <p:txBody>
          <a:bodyPr anchor="t"/>
          <a:lstStyle>
            <a:lvl1pPr algn="ctr">
              <a:defRPr sz="4080"/>
            </a:lvl1pPr>
          </a:lstStyle>
          <a:p>
            <a:r>
              <a:rPr lang="en-US"/>
              <a:t>Slide Title, Arial 32 Pt.</a:t>
            </a:r>
          </a:p>
        </p:txBody>
      </p:sp>
      <p:sp>
        <p:nvSpPr>
          <p:cNvPr id="4" name="Chart Placeholder 3"/>
          <p:cNvSpPr>
            <a:spLocks noGrp="1"/>
          </p:cNvSpPr>
          <p:nvPr>
            <p:ph type="chart" sz="quarter" idx="29"/>
          </p:nvPr>
        </p:nvSpPr>
        <p:spPr>
          <a:xfrm>
            <a:off x="1317307" y="3014378"/>
            <a:ext cx="5596128" cy="6169152"/>
          </a:xfrm>
          <a:prstGeom prst="rect">
            <a:avLst/>
          </a:prstGeom>
          <a:solidFill>
            <a:schemeClr val="tx2">
              <a:lumMod val="95000"/>
            </a:schemeClr>
          </a:solidFill>
        </p:spPr>
        <p:txBody>
          <a:bodyPr/>
          <a:lstStyle>
            <a:lvl1pPr algn="ctr">
              <a:defRPr sz="1785" b="0" i="0">
                <a:solidFill>
                  <a:srgbClr val="0B2338"/>
                </a:solidFill>
              </a:defRPr>
            </a:lvl1pPr>
          </a:lstStyle>
          <a:p>
            <a:r>
              <a:rPr lang="en-US"/>
              <a:t>Click icon to add chart</a:t>
            </a:r>
          </a:p>
        </p:txBody>
      </p:sp>
      <p:sp>
        <p:nvSpPr>
          <p:cNvPr id="10" name="Text Placeholder 9"/>
          <p:cNvSpPr>
            <a:spLocks noGrp="1"/>
          </p:cNvSpPr>
          <p:nvPr>
            <p:ph type="body" sz="quarter" idx="28" hasCustomPrompt="1"/>
          </p:nvPr>
        </p:nvSpPr>
        <p:spPr>
          <a:xfrm>
            <a:off x="582930" y="1823923"/>
            <a:ext cx="14378940" cy="514562"/>
          </a:xfrm>
          <a:prstGeom prst="rect">
            <a:avLst/>
          </a:prstGeom>
        </p:spPr>
        <p:txBody>
          <a:bodyPr anchor="ctr">
            <a:noAutofit/>
          </a:bodyPr>
          <a:lstStyle>
            <a:lvl1pPr algn="ctr">
              <a:defRPr b="1">
                <a:solidFill>
                  <a:schemeClr val="tx1"/>
                </a:solidFill>
              </a:defRPr>
            </a:lvl1pPr>
          </a:lstStyle>
          <a:p>
            <a:pPr lvl="0"/>
            <a:r>
              <a:rPr lang="en-US"/>
              <a:t>Slide Subtitle, Arial 24 pt.</a:t>
            </a:r>
          </a:p>
        </p:txBody>
      </p:sp>
      <p:sp>
        <p:nvSpPr>
          <p:cNvPr id="11" name="Text Placeholder 14"/>
          <p:cNvSpPr>
            <a:spLocks noGrp="1"/>
          </p:cNvSpPr>
          <p:nvPr>
            <p:ph type="body" sz="quarter" idx="12" hasCustomPrompt="1"/>
          </p:nvPr>
        </p:nvSpPr>
        <p:spPr>
          <a:xfrm>
            <a:off x="7772400" y="3003780"/>
            <a:ext cx="7189470" cy="6179750"/>
          </a:xfrm>
          <a:prstGeom prst="rect">
            <a:avLst/>
          </a:prstGeom>
        </p:spPr>
        <p:txBody>
          <a:bodyPr>
            <a:noAutofit/>
          </a:bodyPr>
          <a:lstStyle>
            <a:lvl5pPr marL="1399032" indent="-373075">
              <a:buFont typeface="Courier New" charset="0"/>
              <a:buChar char="o"/>
              <a:defRPr/>
            </a:lvl5pPr>
          </a:lstStyle>
          <a:p>
            <a:pPr lvl="1"/>
            <a:r>
              <a:rPr lang="en-US"/>
              <a:t>Second level 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r>
              <a:rPr lang="en-US"/>
              <a:t>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a:t>
            </a:r>
            <a:r>
              <a:rPr lang="en-US" err="1"/>
              <a:t>dolore</a:t>
            </a:r>
            <a:r>
              <a:rPr lang="en-US"/>
              <a:t> magna </a:t>
            </a:r>
            <a:r>
              <a:rPr lang="en-US" err="1"/>
              <a:t>aliquam</a:t>
            </a:r>
            <a:r>
              <a:rPr lang="en-US"/>
              <a:t> </a:t>
            </a:r>
            <a:r>
              <a:rPr lang="en-US" err="1"/>
              <a:t>erat</a:t>
            </a:r>
            <a:r>
              <a:rPr lang="en-US"/>
              <a:t> </a:t>
            </a:r>
            <a:r>
              <a:rPr lang="en-US" err="1"/>
              <a:t>volutpat</a:t>
            </a:r>
            <a:r>
              <a:rPr lang="en-US"/>
              <a:t>. </a:t>
            </a:r>
            <a:r>
              <a:rPr lang="en-US" err="1"/>
              <a:t>Ut</a:t>
            </a:r>
            <a:r>
              <a:rPr lang="en-US"/>
              <a: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30"/>
          </p:nvPr>
        </p:nvSpPr>
        <p:spPr/>
        <p:txBody>
          <a:bodyPr/>
          <a:lstStyle/>
          <a:p>
            <a:fld id="{2F2F552B-1952-B44E-8CAB-5705F0ACD2E2}" type="slidenum">
              <a:rPr lang="uk-UA" smtClean="0"/>
              <a:pPr/>
              <a:t>‹#›</a:t>
            </a:fld>
            <a:endParaRPr lang="uk-UA"/>
          </a:p>
        </p:txBody>
      </p:sp>
      <p:pic>
        <p:nvPicPr>
          <p:cNvPr id="9" name="Picture 8">
            <a:extLst>
              <a:ext uri="{FF2B5EF4-FFF2-40B4-BE49-F238E27FC236}">
                <a16:creationId xmlns:a16="http://schemas.microsoft.com/office/drawing/2014/main" id="{311CD7E1-2D1F-45CC-8991-0AFB4CE00A24}"/>
              </a:ext>
            </a:extLst>
          </p:cNvPr>
          <p:cNvPicPr>
            <a:picLocks/>
          </p:cNvPicPr>
          <p:nvPr/>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28180030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wo Pie Charts">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582930" y="582128"/>
            <a:ext cx="14378940" cy="1016894"/>
          </a:xfrm>
        </p:spPr>
        <p:txBody>
          <a:bodyPr/>
          <a:lstStyle>
            <a:lvl1pPr algn="ctr">
              <a:defRPr sz="4080"/>
            </a:lvl1pPr>
          </a:lstStyle>
          <a:p>
            <a:r>
              <a:rPr lang="en-US"/>
              <a:t>Slide Title, Arial 32 pt.</a:t>
            </a:r>
          </a:p>
        </p:txBody>
      </p:sp>
      <p:sp>
        <p:nvSpPr>
          <p:cNvPr id="7" name="Chart Placeholder 3"/>
          <p:cNvSpPr>
            <a:spLocks noGrp="1"/>
          </p:cNvSpPr>
          <p:nvPr>
            <p:ph type="chart" sz="quarter" idx="30"/>
          </p:nvPr>
        </p:nvSpPr>
        <p:spPr>
          <a:xfrm>
            <a:off x="8714804" y="2174483"/>
            <a:ext cx="5596128" cy="6989836"/>
          </a:xfrm>
          <a:prstGeom prst="rect">
            <a:avLst/>
          </a:prstGeom>
          <a:solidFill>
            <a:schemeClr val="tx2">
              <a:lumMod val="95000"/>
            </a:schemeClr>
          </a:solidFill>
        </p:spPr>
        <p:txBody>
          <a:bodyPr/>
          <a:lstStyle>
            <a:lvl1pPr algn="ctr">
              <a:defRPr sz="1785" b="0" i="0">
                <a:solidFill>
                  <a:srgbClr val="0B2338"/>
                </a:solidFill>
              </a:defRPr>
            </a:lvl1pPr>
          </a:lstStyle>
          <a:p>
            <a:r>
              <a:rPr lang="en-US"/>
              <a:t>Click icon to add chart</a:t>
            </a:r>
          </a:p>
        </p:txBody>
      </p:sp>
      <p:sp>
        <p:nvSpPr>
          <p:cNvPr id="6" name="Chart Placeholder 3"/>
          <p:cNvSpPr>
            <a:spLocks noGrp="1"/>
          </p:cNvSpPr>
          <p:nvPr>
            <p:ph type="chart" sz="quarter" idx="29"/>
          </p:nvPr>
        </p:nvSpPr>
        <p:spPr>
          <a:xfrm>
            <a:off x="1317307" y="2174483"/>
            <a:ext cx="5596128" cy="6989836"/>
          </a:xfrm>
          <a:prstGeom prst="rect">
            <a:avLst/>
          </a:prstGeom>
          <a:solidFill>
            <a:schemeClr val="tx2">
              <a:lumMod val="95000"/>
            </a:schemeClr>
          </a:solidFill>
        </p:spPr>
        <p:txBody>
          <a:bodyPr/>
          <a:lstStyle>
            <a:lvl1pPr algn="ctr">
              <a:defRPr sz="1785" b="0" i="0">
                <a:solidFill>
                  <a:srgbClr val="0B2338"/>
                </a:solidFill>
              </a:defRPr>
            </a:lvl1pPr>
          </a:lstStyle>
          <a:p>
            <a:r>
              <a:rPr lang="en-US"/>
              <a:t>Click icon to add chart</a:t>
            </a:r>
          </a:p>
        </p:txBody>
      </p:sp>
      <p:sp>
        <p:nvSpPr>
          <p:cNvPr id="2" name="Slide Number Placeholder 1"/>
          <p:cNvSpPr>
            <a:spLocks noGrp="1"/>
          </p:cNvSpPr>
          <p:nvPr>
            <p:ph type="sldNum" sz="quarter" idx="31"/>
          </p:nvPr>
        </p:nvSpPr>
        <p:spPr/>
        <p:txBody>
          <a:bodyPr/>
          <a:lstStyle/>
          <a:p>
            <a:fld id="{2F2F552B-1952-B44E-8CAB-5705F0ACD2E2}" type="slidenum">
              <a:rPr lang="uk-UA" smtClean="0"/>
              <a:pPr/>
              <a:t>‹#›</a:t>
            </a:fld>
            <a:endParaRPr lang="uk-UA"/>
          </a:p>
        </p:txBody>
      </p:sp>
      <p:pic>
        <p:nvPicPr>
          <p:cNvPr id="9" name="Picture 8">
            <a:extLst>
              <a:ext uri="{FF2B5EF4-FFF2-40B4-BE49-F238E27FC236}">
                <a16:creationId xmlns:a16="http://schemas.microsoft.com/office/drawing/2014/main" id="{B26110B8-B9E5-4246-B47F-CD94B48C5BC1}"/>
              </a:ext>
            </a:extLst>
          </p:cNvPr>
          <p:cNvPicPr>
            <a:picLocks/>
          </p:cNvPicPr>
          <p:nvPr/>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1350078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Bar Chart">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582930" y="582128"/>
            <a:ext cx="14378940" cy="1016894"/>
          </a:xfrm>
        </p:spPr>
        <p:txBody>
          <a:bodyPr anchor="ctr"/>
          <a:lstStyle>
            <a:lvl1pPr algn="ctr">
              <a:defRPr sz="4080"/>
            </a:lvl1pPr>
          </a:lstStyle>
          <a:p>
            <a:r>
              <a:rPr lang="en-US"/>
              <a:t>Slide Title, Arial 32 pt.</a:t>
            </a:r>
          </a:p>
        </p:txBody>
      </p:sp>
      <p:sp>
        <p:nvSpPr>
          <p:cNvPr id="9" name="Text Placeholder 9"/>
          <p:cNvSpPr>
            <a:spLocks noGrp="1"/>
          </p:cNvSpPr>
          <p:nvPr>
            <p:ph type="body" sz="quarter" idx="28" hasCustomPrompt="1"/>
          </p:nvPr>
        </p:nvSpPr>
        <p:spPr>
          <a:xfrm>
            <a:off x="582930" y="1810512"/>
            <a:ext cx="14378940" cy="514562"/>
          </a:xfrm>
          <a:prstGeom prst="rect">
            <a:avLst/>
          </a:prstGeom>
        </p:spPr>
        <p:txBody>
          <a:bodyPr anchor="ctr">
            <a:noAutofit/>
          </a:bodyPr>
          <a:lstStyle>
            <a:lvl1pPr algn="ctr">
              <a:defRPr b="1">
                <a:solidFill>
                  <a:schemeClr val="tx1"/>
                </a:solidFill>
              </a:defRPr>
            </a:lvl1pPr>
          </a:lstStyle>
          <a:p>
            <a:pPr lvl="0"/>
            <a:r>
              <a:rPr lang="en-US"/>
              <a:t>Slide Subtitle, Arial 24 pt.</a:t>
            </a:r>
          </a:p>
        </p:txBody>
      </p:sp>
      <p:sp>
        <p:nvSpPr>
          <p:cNvPr id="4" name="Chart Placeholder 3"/>
          <p:cNvSpPr>
            <a:spLocks noGrp="1"/>
          </p:cNvSpPr>
          <p:nvPr>
            <p:ph type="chart" sz="quarter" idx="29"/>
          </p:nvPr>
        </p:nvSpPr>
        <p:spPr>
          <a:xfrm>
            <a:off x="1554480" y="3257339"/>
            <a:ext cx="12387263" cy="5466927"/>
          </a:xfrm>
          <a:prstGeom prst="rect">
            <a:avLst/>
          </a:prstGeom>
          <a:solidFill>
            <a:schemeClr val="tx2">
              <a:lumMod val="95000"/>
            </a:schemeClr>
          </a:solidFill>
        </p:spPr>
        <p:txBody>
          <a:bodyPr/>
          <a:lstStyle>
            <a:lvl1pPr algn="ctr">
              <a:defRPr sz="1785" b="0" i="0">
                <a:solidFill>
                  <a:srgbClr val="0B2338"/>
                </a:solidFill>
              </a:defRPr>
            </a:lvl1pPr>
          </a:lstStyle>
          <a:p>
            <a:r>
              <a:rPr lang="en-US"/>
              <a:t>Click icon to add chart</a:t>
            </a:r>
          </a:p>
        </p:txBody>
      </p:sp>
      <p:sp>
        <p:nvSpPr>
          <p:cNvPr id="2" name="Slide Number Placeholder 1"/>
          <p:cNvSpPr>
            <a:spLocks noGrp="1"/>
          </p:cNvSpPr>
          <p:nvPr>
            <p:ph type="sldNum" sz="quarter" idx="30"/>
          </p:nvPr>
        </p:nvSpPr>
        <p:spPr/>
        <p:txBody>
          <a:bodyPr/>
          <a:lstStyle/>
          <a:p>
            <a:fld id="{2F2F552B-1952-B44E-8CAB-5705F0ACD2E2}" type="slidenum">
              <a:rPr lang="uk-UA" smtClean="0"/>
              <a:pPr/>
              <a:t>‹#›</a:t>
            </a:fld>
            <a:endParaRPr lang="uk-UA"/>
          </a:p>
        </p:txBody>
      </p:sp>
      <p:pic>
        <p:nvPicPr>
          <p:cNvPr id="6" name="Picture 5">
            <a:extLst>
              <a:ext uri="{FF2B5EF4-FFF2-40B4-BE49-F238E27FC236}">
                <a16:creationId xmlns:a16="http://schemas.microsoft.com/office/drawing/2014/main" id="{02581A30-CC92-4726-A92B-33943355A586}"/>
              </a:ext>
            </a:extLst>
          </p:cNvPr>
          <p:cNvPicPr>
            <a:picLocks/>
          </p:cNvPicPr>
          <p:nvPr/>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15261495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lumn Chart">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582930" y="582128"/>
            <a:ext cx="14378940" cy="1016894"/>
          </a:xfrm>
        </p:spPr>
        <p:txBody>
          <a:bodyPr anchor="ctr"/>
          <a:lstStyle>
            <a:lvl1pPr algn="ctr">
              <a:defRPr sz="4080"/>
            </a:lvl1pPr>
          </a:lstStyle>
          <a:p>
            <a:r>
              <a:rPr lang="en-US"/>
              <a:t>Slide Title, Arial 32 pt.</a:t>
            </a:r>
          </a:p>
        </p:txBody>
      </p:sp>
      <p:sp>
        <p:nvSpPr>
          <p:cNvPr id="9" name="Text Placeholder 9"/>
          <p:cNvSpPr>
            <a:spLocks noGrp="1"/>
          </p:cNvSpPr>
          <p:nvPr>
            <p:ph type="body" sz="quarter" idx="28" hasCustomPrompt="1"/>
          </p:nvPr>
        </p:nvSpPr>
        <p:spPr>
          <a:xfrm>
            <a:off x="582930" y="1818375"/>
            <a:ext cx="14378940" cy="514562"/>
          </a:xfrm>
          <a:prstGeom prst="rect">
            <a:avLst/>
          </a:prstGeom>
        </p:spPr>
        <p:txBody>
          <a:bodyPr anchor="ctr">
            <a:noAutofit/>
          </a:bodyPr>
          <a:lstStyle>
            <a:lvl1pPr algn="ctr">
              <a:defRPr b="1">
                <a:solidFill>
                  <a:schemeClr val="tx1"/>
                </a:solidFill>
              </a:defRPr>
            </a:lvl1pPr>
          </a:lstStyle>
          <a:p>
            <a:pPr lvl="0"/>
            <a:r>
              <a:rPr lang="en-US"/>
              <a:t>Slide Subtitle, Arial 24 pt.</a:t>
            </a:r>
          </a:p>
        </p:txBody>
      </p:sp>
      <p:sp>
        <p:nvSpPr>
          <p:cNvPr id="4" name="Chart Placeholder 3"/>
          <p:cNvSpPr>
            <a:spLocks noGrp="1"/>
          </p:cNvSpPr>
          <p:nvPr>
            <p:ph type="chart" sz="quarter" idx="29"/>
          </p:nvPr>
        </p:nvSpPr>
        <p:spPr>
          <a:xfrm>
            <a:off x="1554480" y="3257339"/>
            <a:ext cx="12387263" cy="5466927"/>
          </a:xfrm>
          <a:prstGeom prst="rect">
            <a:avLst/>
          </a:prstGeom>
          <a:solidFill>
            <a:schemeClr val="tx2">
              <a:lumMod val="95000"/>
            </a:schemeClr>
          </a:solidFill>
        </p:spPr>
        <p:txBody>
          <a:bodyPr/>
          <a:lstStyle>
            <a:lvl1pPr algn="ctr">
              <a:defRPr sz="1785" b="0" i="0">
                <a:solidFill>
                  <a:srgbClr val="0B2338"/>
                </a:solidFill>
              </a:defRPr>
            </a:lvl1pPr>
          </a:lstStyle>
          <a:p>
            <a:r>
              <a:rPr lang="en-US"/>
              <a:t>Click icon to add chart</a:t>
            </a:r>
          </a:p>
        </p:txBody>
      </p:sp>
      <p:sp>
        <p:nvSpPr>
          <p:cNvPr id="2" name="Slide Number Placeholder 1"/>
          <p:cNvSpPr>
            <a:spLocks noGrp="1"/>
          </p:cNvSpPr>
          <p:nvPr>
            <p:ph type="sldNum" sz="quarter" idx="30"/>
          </p:nvPr>
        </p:nvSpPr>
        <p:spPr/>
        <p:txBody>
          <a:bodyPr/>
          <a:lstStyle/>
          <a:p>
            <a:fld id="{2F2F552B-1952-B44E-8CAB-5705F0ACD2E2}" type="slidenum">
              <a:rPr lang="uk-UA" smtClean="0"/>
              <a:pPr/>
              <a:t>‹#›</a:t>
            </a:fld>
            <a:endParaRPr lang="uk-UA"/>
          </a:p>
        </p:txBody>
      </p:sp>
      <p:pic>
        <p:nvPicPr>
          <p:cNvPr id="6" name="Picture 5">
            <a:extLst>
              <a:ext uri="{FF2B5EF4-FFF2-40B4-BE49-F238E27FC236}">
                <a16:creationId xmlns:a16="http://schemas.microsoft.com/office/drawing/2014/main" id="{29121966-19EA-4D11-9FC9-0C873119044C}"/>
              </a:ext>
            </a:extLst>
          </p:cNvPr>
          <p:cNvPicPr>
            <a:picLocks/>
          </p:cNvPicPr>
          <p:nvPr/>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25044048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meline Vertical_Short">
    <p:spTree>
      <p:nvGrpSpPr>
        <p:cNvPr id="1" name=""/>
        <p:cNvGrpSpPr/>
        <p:nvPr/>
      </p:nvGrpSpPr>
      <p:grpSpPr>
        <a:xfrm>
          <a:off x="0" y="0"/>
          <a:ext cx="0" cy="0"/>
          <a:chOff x="0" y="0"/>
          <a:chExt cx="0" cy="0"/>
        </a:xfrm>
      </p:grpSpPr>
      <p:sp>
        <p:nvSpPr>
          <p:cNvPr id="8" name="Title 7"/>
          <p:cNvSpPr>
            <a:spLocks noGrp="1"/>
          </p:cNvSpPr>
          <p:nvPr>
            <p:ph type="title" hasCustomPrompt="1"/>
          </p:nvPr>
        </p:nvSpPr>
        <p:spPr/>
        <p:txBody>
          <a:bodyPr anchor="ctr"/>
          <a:lstStyle>
            <a:lvl1pPr>
              <a:defRPr sz="4080"/>
            </a:lvl1pPr>
          </a:lstStyle>
          <a:p>
            <a:r>
              <a:rPr lang="en-US"/>
              <a:t>Slide Title, Arial 32 pt.</a:t>
            </a:r>
          </a:p>
        </p:txBody>
      </p:sp>
      <p:sp>
        <p:nvSpPr>
          <p:cNvPr id="10" name="Text Placeholder 9"/>
          <p:cNvSpPr>
            <a:spLocks noGrp="1"/>
          </p:cNvSpPr>
          <p:nvPr>
            <p:ph type="body" sz="quarter" idx="28" hasCustomPrompt="1"/>
          </p:nvPr>
        </p:nvSpPr>
        <p:spPr>
          <a:xfrm>
            <a:off x="582930" y="1823923"/>
            <a:ext cx="7043738" cy="514562"/>
          </a:xfrm>
          <a:prstGeom prst="rect">
            <a:avLst/>
          </a:prstGeom>
        </p:spPr>
        <p:txBody>
          <a:bodyPr anchor="ctr">
            <a:noAutofit/>
          </a:bodyPr>
          <a:lstStyle>
            <a:lvl1pPr>
              <a:defRPr b="1">
                <a:solidFill>
                  <a:schemeClr val="tx1"/>
                </a:solidFill>
              </a:defRPr>
            </a:lvl1pPr>
          </a:lstStyle>
          <a:p>
            <a:pPr lvl="0"/>
            <a:r>
              <a:rPr lang="en-US"/>
              <a:t>Slide Subtitle, Arial 24 pt.</a:t>
            </a:r>
          </a:p>
        </p:txBody>
      </p:sp>
      <p:sp>
        <p:nvSpPr>
          <p:cNvPr id="2" name="Slide Number Placeholder 1"/>
          <p:cNvSpPr>
            <a:spLocks noGrp="1"/>
          </p:cNvSpPr>
          <p:nvPr>
            <p:ph type="sldNum" sz="quarter" idx="29"/>
          </p:nvPr>
        </p:nvSpPr>
        <p:spPr/>
        <p:txBody>
          <a:bodyPr/>
          <a:lstStyle/>
          <a:p>
            <a:fld id="{2F2F552B-1952-B44E-8CAB-5705F0ACD2E2}" type="slidenum">
              <a:rPr lang="uk-UA" smtClean="0"/>
              <a:pPr/>
              <a:t>‹#›</a:t>
            </a:fld>
            <a:endParaRPr lang="uk-UA"/>
          </a:p>
        </p:txBody>
      </p:sp>
      <p:sp>
        <p:nvSpPr>
          <p:cNvPr id="7" name="Text Placeholder 11"/>
          <p:cNvSpPr>
            <a:spLocks noGrp="1"/>
          </p:cNvSpPr>
          <p:nvPr>
            <p:ph type="body" sz="quarter" idx="17" hasCustomPrompt="1"/>
          </p:nvPr>
        </p:nvSpPr>
        <p:spPr>
          <a:xfrm>
            <a:off x="11595660" y="2610906"/>
            <a:ext cx="2929014" cy="1072896"/>
          </a:xfrm>
          <a:prstGeom prst="rect">
            <a:avLst/>
          </a:prstGeom>
        </p:spPr>
        <p:txBody>
          <a:bodyPr lIns="0" rIns="0">
            <a:noAutofit/>
          </a:bodyPr>
          <a:lstStyle>
            <a:lvl1pPr marL="0" indent="0">
              <a:lnSpc>
                <a:spcPct val="110000"/>
              </a:lnSpc>
              <a:buNone/>
              <a:defRPr sz="2295" b="0" i="0">
                <a:solidFill>
                  <a:schemeClr val="tx2"/>
                </a:solidFill>
                <a:latin typeface="Arial Regular" charset="0"/>
                <a:ea typeface="Arial Regular" charset="0"/>
                <a:cs typeface="Arial Regular" charset="0"/>
              </a:defRPr>
            </a:lvl1pPr>
            <a:lvl2pPr marL="12144" indent="0">
              <a:buNone/>
              <a:tabLst/>
              <a:defRPr sz="2295"/>
            </a:lvl2pPr>
            <a:lvl3pPr marL="1165860" indent="0">
              <a:buNone/>
              <a:defRPr/>
            </a:lvl3pPr>
            <a:lvl4pPr marL="1748790" indent="0">
              <a:buNone/>
              <a:defRPr/>
            </a:lvl4pPr>
            <a:lvl5pPr marL="233172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p>
        </p:txBody>
      </p:sp>
      <p:sp>
        <p:nvSpPr>
          <p:cNvPr id="11" name="Text Placeholder 11"/>
          <p:cNvSpPr>
            <a:spLocks noGrp="1"/>
          </p:cNvSpPr>
          <p:nvPr>
            <p:ph type="body" sz="quarter" idx="18" hasCustomPrompt="1"/>
          </p:nvPr>
        </p:nvSpPr>
        <p:spPr>
          <a:xfrm>
            <a:off x="7869556" y="7693456"/>
            <a:ext cx="2186532" cy="1117700"/>
          </a:xfrm>
          <a:prstGeom prst="rect">
            <a:avLst/>
          </a:prstGeom>
        </p:spPr>
        <p:txBody>
          <a:bodyPr lIns="0" rIns="0">
            <a:noAutofit/>
          </a:bodyPr>
          <a:lstStyle>
            <a:lvl1pPr marL="0" indent="0" algn="r">
              <a:lnSpc>
                <a:spcPct val="110000"/>
              </a:lnSpc>
              <a:buNone/>
              <a:defRPr sz="2295" b="0" i="0">
                <a:solidFill>
                  <a:schemeClr val="tx2"/>
                </a:solidFill>
                <a:latin typeface="Arial Regular" charset="0"/>
                <a:ea typeface="Arial Regular" charset="0"/>
                <a:cs typeface="Arial Regular" charset="0"/>
              </a:defRPr>
            </a:lvl1pPr>
            <a:lvl2pPr marL="12144" indent="0" algn="r">
              <a:buNone/>
              <a:tabLst/>
              <a:defRPr sz="2295"/>
            </a:lvl2pPr>
            <a:lvl3pPr marL="1165860" indent="0">
              <a:buNone/>
              <a:defRPr/>
            </a:lvl3pPr>
            <a:lvl4pPr marL="1748790" indent="0">
              <a:buNone/>
              <a:defRPr/>
            </a:lvl4pPr>
            <a:lvl5pPr marL="233172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a:t>
            </a:r>
          </a:p>
        </p:txBody>
      </p:sp>
      <p:cxnSp>
        <p:nvCxnSpPr>
          <p:cNvPr id="12" name="Straight Connector 11"/>
          <p:cNvCxnSpPr/>
          <p:nvPr/>
        </p:nvCxnSpPr>
        <p:spPr>
          <a:xfrm flipH="1">
            <a:off x="10828450" y="2155124"/>
            <a:ext cx="20069" cy="6839712"/>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Content Placeholder 12"/>
          <p:cNvSpPr>
            <a:spLocks noGrp="1"/>
          </p:cNvSpPr>
          <p:nvPr>
            <p:ph sz="quarter" idx="23"/>
          </p:nvPr>
        </p:nvSpPr>
        <p:spPr>
          <a:xfrm>
            <a:off x="10822019" y="2798050"/>
            <a:ext cx="638699" cy="13411"/>
          </a:xfrm>
          <a:prstGeom prst="rect">
            <a:avLst/>
          </a:prstGeom>
          <a:solidFill>
            <a:schemeClr val="tx2"/>
          </a:solidFill>
        </p:spPr>
        <p:txBody>
          <a:bodyPr>
            <a:normAutofit/>
          </a:bodyPr>
          <a:lstStyle>
            <a:lvl1pPr>
              <a:defRPr sz="127">
                <a:solidFill>
                  <a:schemeClr val="tx1"/>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15" name="Text Placeholder 11"/>
          <p:cNvSpPr>
            <a:spLocks noGrp="1"/>
          </p:cNvSpPr>
          <p:nvPr>
            <p:ph type="body" sz="quarter" idx="30" hasCustomPrompt="1"/>
          </p:nvPr>
        </p:nvSpPr>
        <p:spPr>
          <a:xfrm>
            <a:off x="11141368" y="4778134"/>
            <a:ext cx="905852" cy="404592"/>
          </a:xfrm>
          <a:prstGeom prst="rect">
            <a:avLst/>
          </a:prstGeom>
        </p:spPr>
        <p:txBody>
          <a:bodyPr lIns="0" anchor="ctr">
            <a:noAutofit/>
          </a:bodyPr>
          <a:lstStyle>
            <a:lvl1pPr marL="0" indent="0">
              <a:buNone/>
              <a:defRPr sz="2295" b="1" i="0">
                <a:solidFill>
                  <a:schemeClr val="tx1"/>
                </a:solidFill>
                <a:latin typeface="Arial Regular" charset="0"/>
                <a:ea typeface="Arial Regular" charset="0"/>
                <a:cs typeface="Arial Regular" charset="0"/>
              </a:defRPr>
            </a:lvl1pPr>
            <a:lvl2pPr marL="582930" indent="0">
              <a:buNone/>
              <a:defRPr/>
            </a:lvl2pPr>
            <a:lvl3pPr marL="1165860" indent="0">
              <a:buNone/>
              <a:defRPr/>
            </a:lvl3pPr>
            <a:lvl4pPr marL="1748790" indent="0">
              <a:buNone/>
              <a:defRPr/>
            </a:lvl4pPr>
            <a:lvl5pPr marL="2331720" indent="0">
              <a:buNone/>
              <a:defRPr/>
            </a:lvl5pPr>
          </a:lstStyle>
          <a:p>
            <a:pPr lvl="0"/>
            <a:r>
              <a:rPr lang="en-US"/>
              <a:t>2017</a:t>
            </a:r>
          </a:p>
        </p:txBody>
      </p:sp>
      <p:sp>
        <p:nvSpPr>
          <p:cNvPr id="16" name="Text Placeholder 11"/>
          <p:cNvSpPr>
            <a:spLocks noGrp="1"/>
          </p:cNvSpPr>
          <p:nvPr>
            <p:ph type="body" sz="quarter" idx="31" hasCustomPrompt="1"/>
          </p:nvPr>
        </p:nvSpPr>
        <p:spPr>
          <a:xfrm>
            <a:off x="9650730" y="2645498"/>
            <a:ext cx="922399" cy="337115"/>
          </a:xfrm>
          <a:prstGeom prst="rect">
            <a:avLst/>
          </a:prstGeom>
        </p:spPr>
        <p:txBody>
          <a:bodyPr lIns="0" rIns="0" anchor="ctr">
            <a:noAutofit/>
          </a:bodyPr>
          <a:lstStyle>
            <a:lvl1pPr marL="0" indent="0" algn="r">
              <a:buNone/>
              <a:defRPr sz="2295" b="1" i="0">
                <a:solidFill>
                  <a:schemeClr val="tx1"/>
                </a:solidFill>
                <a:latin typeface="Arial Regular" charset="0"/>
                <a:ea typeface="Arial Regular" charset="0"/>
                <a:cs typeface="Arial Regular" charset="0"/>
              </a:defRPr>
            </a:lvl1pPr>
            <a:lvl2pPr marL="582930" indent="0">
              <a:buNone/>
              <a:defRPr/>
            </a:lvl2pPr>
            <a:lvl3pPr marL="1165860" indent="0">
              <a:buNone/>
              <a:defRPr/>
            </a:lvl3pPr>
            <a:lvl4pPr marL="1748790" indent="0">
              <a:buNone/>
              <a:defRPr/>
            </a:lvl4pPr>
            <a:lvl5pPr marL="2331720" indent="0">
              <a:buNone/>
              <a:defRPr/>
            </a:lvl5pPr>
          </a:lstStyle>
          <a:p>
            <a:pPr lvl="0"/>
            <a:r>
              <a:rPr lang="en-US"/>
              <a:t>2016</a:t>
            </a:r>
          </a:p>
        </p:txBody>
      </p:sp>
      <p:sp>
        <p:nvSpPr>
          <p:cNvPr id="18" name="Text Placeholder 11"/>
          <p:cNvSpPr>
            <a:spLocks noGrp="1"/>
          </p:cNvSpPr>
          <p:nvPr>
            <p:ph type="body" sz="quarter" idx="35" hasCustomPrompt="1"/>
          </p:nvPr>
        </p:nvSpPr>
        <p:spPr>
          <a:xfrm>
            <a:off x="7869556" y="4698452"/>
            <a:ext cx="2186532" cy="1072896"/>
          </a:xfrm>
          <a:prstGeom prst="rect">
            <a:avLst/>
          </a:prstGeom>
        </p:spPr>
        <p:txBody>
          <a:bodyPr lIns="0" rIns="0">
            <a:noAutofit/>
          </a:bodyPr>
          <a:lstStyle>
            <a:lvl1pPr marL="0" indent="0" algn="r">
              <a:lnSpc>
                <a:spcPct val="110000"/>
              </a:lnSpc>
              <a:buNone/>
              <a:defRPr sz="2295" b="0" i="0">
                <a:solidFill>
                  <a:schemeClr val="tx2"/>
                </a:solidFill>
                <a:latin typeface="Arial Regular" charset="0"/>
                <a:ea typeface="Arial Regular" charset="0"/>
                <a:cs typeface="Arial Regular" charset="0"/>
              </a:defRPr>
            </a:lvl1pPr>
            <a:lvl2pPr marL="12144" indent="0" algn="r">
              <a:buNone/>
              <a:tabLst/>
              <a:defRPr sz="2295"/>
            </a:lvl2pPr>
            <a:lvl3pPr marL="1165860" indent="0">
              <a:buNone/>
              <a:defRPr/>
            </a:lvl3pPr>
            <a:lvl4pPr marL="1748790" indent="0">
              <a:buNone/>
              <a:defRPr/>
            </a:lvl4pPr>
            <a:lvl5pPr marL="233172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a:t>
            </a:r>
          </a:p>
        </p:txBody>
      </p:sp>
      <p:sp>
        <p:nvSpPr>
          <p:cNvPr id="19" name="Content Placeholder 12"/>
          <p:cNvSpPr>
            <a:spLocks noGrp="1"/>
          </p:cNvSpPr>
          <p:nvPr>
            <p:ph sz="quarter" idx="36"/>
          </p:nvPr>
        </p:nvSpPr>
        <p:spPr>
          <a:xfrm>
            <a:off x="10183320" y="7923483"/>
            <a:ext cx="638699" cy="13411"/>
          </a:xfrm>
          <a:prstGeom prst="rect">
            <a:avLst/>
          </a:prstGeom>
          <a:solidFill>
            <a:schemeClr val="tx2"/>
          </a:solidFill>
        </p:spPr>
        <p:txBody>
          <a:bodyPr>
            <a:normAutofit/>
          </a:bodyPr>
          <a:lstStyle>
            <a:lvl1pPr>
              <a:defRPr sz="127">
                <a:solidFill>
                  <a:schemeClr val="tx1"/>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21" name="Content Placeholder 12"/>
          <p:cNvSpPr>
            <a:spLocks noGrp="1"/>
          </p:cNvSpPr>
          <p:nvPr>
            <p:ph sz="quarter" idx="38"/>
          </p:nvPr>
        </p:nvSpPr>
        <p:spPr>
          <a:xfrm>
            <a:off x="10183320" y="4908061"/>
            <a:ext cx="638699" cy="13411"/>
          </a:xfrm>
          <a:prstGeom prst="rect">
            <a:avLst/>
          </a:prstGeom>
          <a:solidFill>
            <a:schemeClr val="tx2"/>
          </a:solidFill>
        </p:spPr>
        <p:txBody>
          <a:bodyPr>
            <a:normAutofit/>
          </a:bodyPr>
          <a:lstStyle>
            <a:lvl1pPr>
              <a:defRPr sz="127">
                <a:solidFill>
                  <a:schemeClr val="tx1"/>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23" name="Content Placeholder 12"/>
          <p:cNvSpPr>
            <a:spLocks noGrp="1"/>
          </p:cNvSpPr>
          <p:nvPr>
            <p:ph sz="quarter" idx="40"/>
          </p:nvPr>
        </p:nvSpPr>
        <p:spPr>
          <a:xfrm>
            <a:off x="10822019" y="6666607"/>
            <a:ext cx="638699" cy="13411"/>
          </a:xfrm>
          <a:prstGeom prst="rect">
            <a:avLst/>
          </a:prstGeom>
          <a:solidFill>
            <a:schemeClr val="tx2"/>
          </a:solidFill>
        </p:spPr>
        <p:txBody>
          <a:bodyPr>
            <a:normAutofit/>
          </a:bodyPr>
          <a:lstStyle>
            <a:lvl1pPr>
              <a:defRPr sz="127">
                <a:solidFill>
                  <a:schemeClr val="tx1"/>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25" name="Text Placeholder 11"/>
          <p:cNvSpPr>
            <a:spLocks noGrp="1"/>
          </p:cNvSpPr>
          <p:nvPr>
            <p:ph type="body" sz="quarter" idx="43" hasCustomPrompt="1"/>
          </p:nvPr>
        </p:nvSpPr>
        <p:spPr>
          <a:xfrm>
            <a:off x="9650730" y="6495782"/>
            <a:ext cx="922399" cy="311259"/>
          </a:xfrm>
          <a:prstGeom prst="rect">
            <a:avLst/>
          </a:prstGeom>
        </p:spPr>
        <p:txBody>
          <a:bodyPr lIns="0" rIns="0" anchor="ctr">
            <a:noAutofit/>
          </a:bodyPr>
          <a:lstStyle>
            <a:lvl1pPr marL="0" indent="0" algn="r">
              <a:buNone/>
              <a:defRPr sz="2295" b="1" i="0">
                <a:solidFill>
                  <a:schemeClr val="tx1"/>
                </a:solidFill>
                <a:latin typeface="Arial Regular" charset="0"/>
                <a:ea typeface="Arial Regular" charset="0"/>
                <a:cs typeface="Arial Regular" charset="0"/>
              </a:defRPr>
            </a:lvl1pPr>
            <a:lvl2pPr marL="582930" indent="0">
              <a:buNone/>
              <a:defRPr/>
            </a:lvl2pPr>
            <a:lvl3pPr marL="1165860" indent="0">
              <a:buNone/>
              <a:defRPr/>
            </a:lvl3pPr>
            <a:lvl4pPr marL="1748790" indent="0">
              <a:buNone/>
              <a:defRPr/>
            </a:lvl4pPr>
            <a:lvl5pPr marL="2331720" indent="0">
              <a:buNone/>
              <a:defRPr/>
            </a:lvl5pPr>
          </a:lstStyle>
          <a:p>
            <a:pPr lvl="0"/>
            <a:r>
              <a:rPr lang="en-US"/>
              <a:t>2018</a:t>
            </a:r>
          </a:p>
        </p:txBody>
      </p:sp>
      <p:sp>
        <p:nvSpPr>
          <p:cNvPr id="26" name="Text Placeholder 11"/>
          <p:cNvSpPr>
            <a:spLocks noGrp="1"/>
          </p:cNvSpPr>
          <p:nvPr>
            <p:ph type="body" sz="quarter" idx="44" hasCustomPrompt="1"/>
          </p:nvPr>
        </p:nvSpPr>
        <p:spPr>
          <a:xfrm>
            <a:off x="11595659" y="6486927"/>
            <a:ext cx="2892864" cy="1072896"/>
          </a:xfrm>
          <a:prstGeom prst="rect">
            <a:avLst/>
          </a:prstGeom>
        </p:spPr>
        <p:txBody>
          <a:bodyPr lIns="0" rIns="0">
            <a:noAutofit/>
          </a:bodyPr>
          <a:lstStyle>
            <a:lvl1pPr marL="0" indent="0">
              <a:lnSpc>
                <a:spcPct val="110000"/>
              </a:lnSpc>
              <a:buNone/>
              <a:defRPr sz="2295" b="0" i="0">
                <a:solidFill>
                  <a:schemeClr val="tx2"/>
                </a:solidFill>
                <a:latin typeface="Arial Regular" charset="0"/>
                <a:ea typeface="Arial Regular" charset="0"/>
                <a:cs typeface="Arial Regular" charset="0"/>
              </a:defRPr>
            </a:lvl1pPr>
            <a:lvl2pPr marL="12144" indent="0">
              <a:buNone/>
              <a:tabLst/>
              <a:defRPr sz="2295"/>
            </a:lvl2pPr>
            <a:lvl3pPr marL="1165860" indent="0">
              <a:buNone/>
              <a:defRPr/>
            </a:lvl3pPr>
            <a:lvl4pPr marL="1748790" indent="0">
              <a:buNone/>
              <a:defRPr/>
            </a:lvl4pPr>
            <a:lvl5pPr marL="233172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p>
        </p:txBody>
      </p:sp>
      <p:sp>
        <p:nvSpPr>
          <p:cNvPr id="27" name="Text Placeholder 11"/>
          <p:cNvSpPr>
            <a:spLocks noGrp="1"/>
          </p:cNvSpPr>
          <p:nvPr>
            <p:ph type="body" sz="quarter" idx="45" hasCustomPrompt="1"/>
          </p:nvPr>
        </p:nvSpPr>
        <p:spPr>
          <a:xfrm>
            <a:off x="11141368" y="7760146"/>
            <a:ext cx="905852" cy="324471"/>
          </a:xfrm>
          <a:prstGeom prst="rect">
            <a:avLst/>
          </a:prstGeom>
        </p:spPr>
        <p:txBody>
          <a:bodyPr lIns="0" anchor="ctr">
            <a:noAutofit/>
          </a:bodyPr>
          <a:lstStyle>
            <a:lvl1pPr marL="0" indent="0">
              <a:buNone/>
              <a:defRPr sz="2295" b="1" i="0">
                <a:solidFill>
                  <a:schemeClr val="tx1"/>
                </a:solidFill>
                <a:latin typeface="Arial Regular" charset="0"/>
                <a:ea typeface="Arial Regular" charset="0"/>
                <a:cs typeface="Arial Regular" charset="0"/>
              </a:defRPr>
            </a:lvl1pPr>
            <a:lvl2pPr marL="582930" indent="0">
              <a:buNone/>
              <a:defRPr/>
            </a:lvl2pPr>
            <a:lvl3pPr marL="1165860" indent="0">
              <a:buNone/>
              <a:defRPr/>
            </a:lvl3pPr>
            <a:lvl4pPr marL="1748790" indent="0">
              <a:buNone/>
              <a:defRPr/>
            </a:lvl4pPr>
            <a:lvl5pPr marL="2331720" indent="0">
              <a:buNone/>
              <a:defRPr/>
            </a:lvl5pPr>
          </a:lstStyle>
          <a:p>
            <a:pPr lvl="0"/>
            <a:r>
              <a:rPr lang="en-US"/>
              <a:t>2019</a:t>
            </a:r>
          </a:p>
        </p:txBody>
      </p:sp>
      <p:sp>
        <p:nvSpPr>
          <p:cNvPr id="30" name="Text Placeholder 14">
            <a:extLst>
              <a:ext uri="{FF2B5EF4-FFF2-40B4-BE49-F238E27FC236}">
                <a16:creationId xmlns:a16="http://schemas.microsoft.com/office/drawing/2014/main" id="{EFCD65FE-8E21-4D83-BA34-36B16ADDC6AD}"/>
              </a:ext>
            </a:extLst>
          </p:cNvPr>
          <p:cNvSpPr>
            <a:spLocks noGrp="1"/>
          </p:cNvSpPr>
          <p:nvPr>
            <p:ph type="body" sz="quarter" idx="12" hasCustomPrompt="1"/>
          </p:nvPr>
        </p:nvSpPr>
        <p:spPr>
          <a:xfrm>
            <a:off x="593017" y="2860209"/>
            <a:ext cx="6617782" cy="6254323"/>
          </a:xfrm>
          <a:prstGeom prst="rect">
            <a:avLst/>
          </a:prstGeom>
        </p:spPr>
        <p:txBody>
          <a:bodyPr>
            <a:noAutofit/>
          </a:bodyPr>
          <a:lstStyle>
            <a:lvl5pPr marL="1399032" indent="-373075">
              <a:buFont typeface="Courier New" charset="0"/>
              <a:buChar char="o"/>
              <a:defRPr/>
            </a:lvl5pPr>
          </a:lstStyle>
          <a:p>
            <a:pPr lvl="1"/>
            <a:r>
              <a:rPr lang="en-US"/>
              <a:t>Second level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p>
          <a:p>
            <a:pPr lvl="2"/>
            <a:r>
              <a:rPr lang="en-US"/>
              <a:t>Third level</a:t>
            </a:r>
          </a:p>
          <a:p>
            <a:pPr lvl="3"/>
            <a:r>
              <a:rPr lang="en-US"/>
              <a:t>Fourth level</a:t>
            </a:r>
          </a:p>
          <a:p>
            <a:pPr lvl="4"/>
            <a:r>
              <a:rPr lang="en-US"/>
              <a:t>Fifth level</a:t>
            </a:r>
          </a:p>
        </p:txBody>
      </p:sp>
      <p:pic>
        <p:nvPicPr>
          <p:cNvPr id="28" name="Picture 27">
            <a:extLst>
              <a:ext uri="{FF2B5EF4-FFF2-40B4-BE49-F238E27FC236}">
                <a16:creationId xmlns:a16="http://schemas.microsoft.com/office/drawing/2014/main" id="{EAF4907B-AB42-4085-A733-84543E3891E5}"/>
              </a:ext>
            </a:extLst>
          </p:cNvPr>
          <p:cNvPicPr>
            <a:picLocks/>
          </p:cNvPicPr>
          <p:nvPr/>
        </p:nvPicPr>
        <p:blipFill>
          <a:blip r:embed="rId2"/>
          <a:stretch>
            <a:fillRect/>
          </a:stretch>
        </p:blipFill>
        <p:spPr>
          <a:xfrm>
            <a:off x="586977" y="9560385"/>
            <a:ext cx="711068" cy="227220"/>
          </a:xfrm>
          <a:prstGeom prst="rect">
            <a:avLst/>
          </a:prstGeom>
        </p:spPr>
      </p:pic>
      <p:sp>
        <p:nvSpPr>
          <p:cNvPr id="31" name="Oval 30">
            <a:extLst>
              <a:ext uri="{FF2B5EF4-FFF2-40B4-BE49-F238E27FC236}">
                <a16:creationId xmlns:a16="http://schemas.microsoft.com/office/drawing/2014/main" id="{45221AF0-44E5-435A-A5F3-80703E0176B8}"/>
              </a:ext>
            </a:extLst>
          </p:cNvPr>
          <p:cNvSpPr/>
          <p:nvPr/>
        </p:nvSpPr>
        <p:spPr>
          <a:xfrm>
            <a:off x="10714253" y="2682240"/>
            <a:ext cx="291465" cy="335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2" name="Oval 31">
            <a:extLst>
              <a:ext uri="{FF2B5EF4-FFF2-40B4-BE49-F238E27FC236}">
                <a16:creationId xmlns:a16="http://schemas.microsoft.com/office/drawing/2014/main" id="{6D3DE4E3-7AB4-4F9F-A21F-5ABD1FBFD442}"/>
              </a:ext>
            </a:extLst>
          </p:cNvPr>
          <p:cNvSpPr/>
          <p:nvPr/>
        </p:nvSpPr>
        <p:spPr>
          <a:xfrm>
            <a:off x="10714253" y="4750966"/>
            <a:ext cx="291465" cy="335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3" name="Oval 32">
            <a:extLst>
              <a:ext uri="{FF2B5EF4-FFF2-40B4-BE49-F238E27FC236}">
                <a16:creationId xmlns:a16="http://schemas.microsoft.com/office/drawing/2014/main" id="{F65ACCE7-B0BD-4653-8D2D-FAC99EC5ABC7}"/>
              </a:ext>
            </a:extLst>
          </p:cNvPr>
          <p:cNvSpPr/>
          <p:nvPr/>
        </p:nvSpPr>
        <p:spPr>
          <a:xfrm>
            <a:off x="10698089" y="6519603"/>
            <a:ext cx="291465" cy="335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4" name="Oval 33">
            <a:extLst>
              <a:ext uri="{FF2B5EF4-FFF2-40B4-BE49-F238E27FC236}">
                <a16:creationId xmlns:a16="http://schemas.microsoft.com/office/drawing/2014/main" id="{200ABA0F-68A8-439D-9E59-6E822802F7B9}"/>
              </a:ext>
            </a:extLst>
          </p:cNvPr>
          <p:cNvSpPr/>
          <p:nvPr/>
        </p:nvSpPr>
        <p:spPr>
          <a:xfrm>
            <a:off x="10698061" y="7774674"/>
            <a:ext cx="291465" cy="335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Tree>
    <p:extLst>
      <p:ext uri="{BB962C8B-B14F-4D97-AF65-F5344CB8AC3E}">
        <p14:creationId xmlns:p14="http://schemas.microsoft.com/office/powerpoint/2010/main" val="20137859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meline Vertical_Extended 1">
    <p:spTree>
      <p:nvGrpSpPr>
        <p:cNvPr id="1" name=""/>
        <p:cNvGrpSpPr/>
        <p:nvPr/>
      </p:nvGrpSpPr>
      <p:grpSpPr>
        <a:xfrm>
          <a:off x="0" y="0"/>
          <a:ext cx="0" cy="0"/>
          <a:chOff x="0" y="0"/>
          <a:chExt cx="0" cy="0"/>
        </a:xfrm>
      </p:grpSpPr>
      <p:sp>
        <p:nvSpPr>
          <p:cNvPr id="8" name="Title 7"/>
          <p:cNvSpPr>
            <a:spLocks noGrp="1"/>
          </p:cNvSpPr>
          <p:nvPr>
            <p:ph type="title" hasCustomPrompt="1"/>
          </p:nvPr>
        </p:nvSpPr>
        <p:spPr/>
        <p:txBody>
          <a:bodyPr anchor="ctr"/>
          <a:lstStyle>
            <a:lvl1pPr>
              <a:defRPr sz="4080"/>
            </a:lvl1pPr>
          </a:lstStyle>
          <a:p>
            <a:r>
              <a:rPr lang="en-US"/>
              <a:t>Slide Title, Arial 32 pt.</a:t>
            </a:r>
          </a:p>
        </p:txBody>
      </p:sp>
      <p:sp>
        <p:nvSpPr>
          <p:cNvPr id="10" name="Text Placeholder 9"/>
          <p:cNvSpPr>
            <a:spLocks noGrp="1"/>
          </p:cNvSpPr>
          <p:nvPr>
            <p:ph type="body" sz="quarter" idx="28" hasCustomPrompt="1"/>
          </p:nvPr>
        </p:nvSpPr>
        <p:spPr>
          <a:xfrm>
            <a:off x="582930" y="1823923"/>
            <a:ext cx="7043738" cy="514562"/>
          </a:xfrm>
          <a:prstGeom prst="rect">
            <a:avLst/>
          </a:prstGeom>
        </p:spPr>
        <p:txBody>
          <a:bodyPr anchor="ctr">
            <a:noAutofit/>
          </a:bodyPr>
          <a:lstStyle>
            <a:lvl1pPr>
              <a:defRPr b="1">
                <a:solidFill>
                  <a:schemeClr val="tx1"/>
                </a:solidFill>
              </a:defRPr>
            </a:lvl1pPr>
          </a:lstStyle>
          <a:p>
            <a:pPr lvl="0"/>
            <a:r>
              <a:rPr lang="en-US"/>
              <a:t>Slide Subtitle, Arial 24 pt.</a:t>
            </a:r>
          </a:p>
        </p:txBody>
      </p:sp>
      <p:sp>
        <p:nvSpPr>
          <p:cNvPr id="2" name="Slide Number Placeholder 1"/>
          <p:cNvSpPr>
            <a:spLocks noGrp="1"/>
          </p:cNvSpPr>
          <p:nvPr>
            <p:ph type="sldNum" sz="quarter" idx="29"/>
          </p:nvPr>
        </p:nvSpPr>
        <p:spPr/>
        <p:txBody>
          <a:bodyPr/>
          <a:lstStyle/>
          <a:p>
            <a:fld id="{2F2F552B-1952-B44E-8CAB-5705F0ACD2E2}" type="slidenum">
              <a:rPr lang="uk-UA" smtClean="0"/>
              <a:pPr/>
              <a:t>‹#›</a:t>
            </a:fld>
            <a:endParaRPr lang="uk-UA"/>
          </a:p>
        </p:txBody>
      </p:sp>
      <p:sp>
        <p:nvSpPr>
          <p:cNvPr id="7" name="Text Placeholder 11"/>
          <p:cNvSpPr>
            <a:spLocks noGrp="1"/>
          </p:cNvSpPr>
          <p:nvPr>
            <p:ph type="body" sz="quarter" idx="17" hasCustomPrompt="1"/>
          </p:nvPr>
        </p:nvSpPr>
        <p:spPr>
          <a:xfrm>
            <a:off x="11595660" y="2610906"/>
            <a:ext cx="2929014" cy="1072896"/>
          </a:xfrm>
          <a:prstGeom prst="rect">
            <a:avLst/>
          </a:prstGeom>
        </p:spPr>
        <p:txBody>
          <a:bodyPr lIns="0" rIns="0">
            <a:noAutofit/>
          </a:bodyPr>
          <a:lstStyle>
            <a:lvl1pPr marL="0" indent="0">
              <a:lnSpc>
                <a:spcPct val="110000"/>
              </a:lnSpc>
              <a:buNone/>
              <a:defRPr sz="2295" b="0" i="0">
                <a:solidFill>
                  <a:schemeClr val="tx2"/>
                </a:solidFill>
                <a:latin typeface="Arial Regular" charset="0"/>
                <a:ea typeface="Arial Regular" charset="0"/>
                <a:cs typeface="Arial Regular" charset="0"/>
              </a:defRPr>
            </a:lvl1pPr>
            <a:lvl2pPr marL="12144" indent="0">
              <a:buNone/>
              <a:tabLst/>
              <a:defRPr sz="2295"/>
            </a:lvl2pPr>
            <a:lvl3pPr marL="1165860" indent="0">
              <a:buNone/>
              <a:defRPr/>
            </a:lvl3pPr>
            <a:lvl4pPr marL="1748790" indent="0">
              <a:buNone/>
              <a:defRPr/>
            </a:lvl4pPr>
            <a:lvl5pPr marL="233172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p>
        </p:txBody>
      </p:sp>
      <p:sp>
        <p:nvSpPr>
          <p:cNvPr id="11" name="Text Placeholder 11"/>
          <p:cNvSpPr>
            <a:spLocks noGrp="1"/>
          </p:cNvSpPr>
          <p:nvPr>
            <p:ph type="body" sz="quarter" idx="18" hasCustomPrompt="1"/>
          </p:nvPr>
        </p:nvSpPr>
        <p:spPr>
          <a:xfrm>
            <a:off x="7869556" y="7693456"/>
            <a:ext cx="2186532" cy="1117700"/>
          </a:xfrm>
          <a:prstGeom prst="rect">
            <a:avLst/>
          </a:prstGeom>
        </p:spPr>
        <p:txBody>
          <a:bodyPr lIns="0" rIns="0">
            <a:noAutofit/>
          </a:bodyPr>
          <a:lstStyle>
            <a:lvl1pPr marL="0" indent="0" algn="r">
              <a:lnSpc>
                <a:spcPct val="110000"/>
              </a:lnSpc>
              <a:buNone/>
              <a:defRPr sz="2295" b="0" i="0">
                <a:solidFill>
                  <a:schemeClr val="tx2"/>
                </a:solidFill>
                <a:latin typeface="Arial Regular" charset="0"/>
                <a:ea typeface="Arial Regular" charset="0"/>
                <a:cs typeface="Arial Regular" charset="0"/>
              </a:defRPr>
            </a:lvl1pPr>
            <a:lvl2pPr marL="12144" indent="0" algn="r">
              <a:buNone/>
              <a:tabLst/>
              <a:defRPr sz="2295"/>
            </a:lvl2pPr>
            <a:lvl3pPr marL="1165860" indent="0">
              <a:buNone/>
              <a:defRPr/>
            </a:lvl3pPr>
            <a:lvl4pPr marL="1748790" indent="0">
              <a:buNone/>
              <a:defRPr/>
            </a:lvl4pPr>
            <a:lvl5pPr marL="233172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a:t>
            </a:r>
          </a:p>
        </p:txBody>
      </p:sp>
      <p:cxnSp>
        <p:nvCxnSpPr>
          <p:cNvPr id="12" name="Straight Connector 11"/>
          <p:cNvCxnSpPr>
            <a:cxnSpLocks/>
          </p:cNvCxnSpPr>
          <p:nvPr/>
        </p:nvCxnSpPr>
        <p:spPr>
          <a:xfrm flipH="1">
            <a:off x="10834784" y="2155125"/>
            <a:ext cx="23769" cy="8100683"/>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Content Placeholder 12"/>
          <p:cNvSpPr>
            <a:spLocks noGrp="1"/>
          </p:cNvSpPr>
          <p:nvPr>
            <p:ph sz="quarter" idx="23"/>
          </p:nvPr>
        </p:nvSpPr>
        <p:spPr>
          <a:xfrm>
            <a:off x="10822019" y="2798050"/>
            <a:ext cx="638699" cy="13411"/>
          </a:xfrm>
          <a:prstGeom prst="rect">
            <a:avLst/>
          </a:prstGeom>
          <a:solidFill>
            <a:schemeClr val="tx2"/>
          </a:solidFill>
        </p:spPr>
        <p:txBody>
          <a:bodyPr>
            <a:normAutofit/>
          </a:bodyPr>
          <a:lstStyle>
            <a:lvl1pPr>
              <a:defRPr sz="127">
                <a:solidFill>
                  <a:schemeClr val="tx2"/>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15" name="Text Placeholder 11"/>
          <p:cNvSpPr>
            <a:spLocks noGrp="1"/>
          </p:cNvSpPr>
          <p:nvPr>
            <p:ph type="body" sz="quarter" idx="30" hasCustomPrompt="1"/>
          </p:nvPr>
        </p:nvSpPr>
        <p:spPr>
          <a:xfrm>
            <a:off x="11141368" y="4778134"/>
            <a:ext cx="905852" cy="404592"/>
          </a:xfrm>
          <a:prstGeom prst="rect">
            <a:avLst/>
          </a:prstGeom>
        </p:spPr>
        <p:txBody>
          <a:bodyPr lIns="0" anchor="ctr">
            <a:noAutofit/>
          </a:bodyPr>
          <a:lstStyle>
            <a:lvl1pPr marL="0" indent="0">
              <a:buNone/>
              <a:defRPr sz="2295" b="1" i="0">
                <a:solidFill>
                  <a:schemeClr val="tx1"/>
                </a:solidFill>
                <a:latin typeface="Arial Regular" charset="0"/>
                <a:ea typeface="Arial Regular" charset="0"/>
                <a:cs typeface="Arial Regular" charset="0"/>
              </a:defRPr>
            </a:lvl1pPr>
            <a:lvl2pPr marL="582930" indent="0">
              <a:buNone/>
              <a:defRPr/>
            </a:lvl2pPr>
            <a:lvl3pPr marL="1165860" indent="0">
              <a:buNone/>
              <a:defRPr/>
            </a:lvl3pPr>
            <a:lvl4pPr marL="1748790" indent="0">
              <a:buNone/>
              <a:defRPr/>
            </a:lvl4pPr>
            <a:lvl5pPr marL="2331720" indent="0">
              <a:buNone/>
              <a:defRPr/>
            </a:lvl5pPr>
          </a:lstStyle>
          <a:p>
            <a:pPr lvl="0"/>
            <a:r>
              <a:rPr lang="en-US"/>
              <a:t>2011</a:t>
            </a:r>
          </a:p>
        </p:txBody>
      </p:sp>
      <p:sp>
        <p:nvSpPr>
          <p:cNvPr id="16" name="Text Placeholder 11"/>
          <p:cNvSpPr>
            <a:spLocks noGrp="1"/>
          </p:cNvSpPr>
          <p:nvPr>
            <p:ph type="body" sz="quarter" idx="31" hasCustomPrompt="1"/>
          </p:nvPr>
        </p:nvSpPr>
        <p:spPr>
          <a:xfrm>
            <a:off x="9650730" y="2645498"/>
            <a:ext cx="922399" cy="337115"/>
          </a:xfrm>
          <a:prstGeom prst="rect">
            <a:avLst/>
          </a:prstGeom>
        </p:spPr>
        <p:txBody>
          <a:bodyPr lIns="0" rIns="0" anchor="ctr">
            <a:noAutofit/>
          </a:bodyPr>
          <a:lstStyle>
            <a:lvl1pPr marL="0" indent="0" algn="r">
              <a:buNone/>
              <a:defRPr sz="2295" b="1" i="0">
                <a:solidFill>
                  <a:schemeClr val="tx1"/>
                </a:solidFill>
                <a:latin typeface="Arial Regular" charset="0"/>
                <a:ea typeface="Arial Regular" charset="0"/>
                <a:cs typeface="Arial Regular" charset="0"/>
              </a:defRPr>
            </a:lvl1pPr>
            <a:lvl2pPr marL="582930" indent="0">
              <a:buNone/>
              <a:defRPr/>
            </a:lvl2pPr>
            <a:lvl3pPr marL="1165860" indent="0">
              <a:buNone/>
              <a:defRPr/>
            </a:lvl3pPr>
            <a:lvl4pPr marL="1748790" indent="0">
              <a:buNone/>
              <a:defRPr/>
            </a:lvl4pPr>
            <a:lvl5pPr marL="2331720" indent="0">
              <a:buNone/>
              <a:defRPr/>
            </a:lvl5pPr>
          </a:lstStyle>
          <a:p>
            <a:pPr lvl="0"/>
            <a:r>
              <a:rPr lang="en-US"/>
              <a:t>2010</a:t>
            </a:r>
          </a:p>
        </p:txBody>
      </p:sp>
      <p:sp>
        <p:nvSpPr>
          <p:cNvPr id="18" name="Text Placeholder 11"/>
          <p:cNvSpPr>
            <a:spLocks noGrp="1"/>
          </p:cNvSpPr>
          <p:nvPr>
            <p:ph type="body" sz="quarter" idx="35" hasCustomPrompt="1"/>
          </p:nvPr>
        </p:nvSpPr>
        <p:spPr>
          <a:xfrm>
            <a:off x="7869556" y="4698452"/>
            <a:ext cx="2186532" cy="1072896"/>
          </a:xfrm>
          <a:prstGeom prst="rect">
            <a:avLst/>
          </a:prstGeom>
        </p:spPr>
        <p:txBody>
          <a:bodyPr lIns="0" rIns="0">
            <a:noAutofit/>
          </a:bodyPr>
          <a:lstStyle>
            <a:lvl1pPr marL="0" indent="0" algn="r">
              <a:lnSpc>
                <a:spcPct val="110000"/>
              </a:lnSpc>
              <a:buNone/>
              <a:defRPr sz="2295" b="0" i="0">
                <a:solidFill>
                  <a:schemeClr val="tx2"/>
                </a:solidFill>
                <a:latin typeface="Arial Regular" charset="0"/>
                <a:ea typeface="Arial Regular" charset="0"/>
                <a:cs typeface="Arial Regular" charset="0"/>
              </a:defRPr>
            </a:lvl1pPr>
            <a:lvl2pPr marL="12144" indent="0" algn="r">
              <a:buNone/>
              <a:tabLst/>
              <a:defRPr sz="2295"/>
            </a:lvl2pPr>
            <a:lvl3pPr marL="1165860" indent="0">
              <a:buNone/>
              <a:defRPr/>
            </a:lvl3pPr>
            <a:lvl4pPr marL="1748790" indent="0">
              <a:buNone/>
              <a:defRPr/>
            </a:lvl4pPr>
            <a:lvl5pPr marL="233172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a:t>
            </a:r>
          </a:p>
        </p:txBody>
      </p:sp>
      <p:sp>
        <p:nvSpPr>
          <p:cNvPr id="19" name="Content Placeholder 12"/>
          <p:cNvSpPr>
            <a:spLocks noGrp="1"/>
          </p:cNvSpPr>
          <p:nvPr>
            <p:ph sz="quarter" idx="36"/>
          </p:nvPr>
        </p:nvSpPr>
        <p:spPr>
          <a:xfrm>
            <a:off x="10183320" y="7923483"/>
            <a:ext cx="638699" cy="13411"/>
          </a:xfrm>
          <a:prstGeom prst="rect">
            <a:avLst/>
          </a:prstGeom>
          <a:solidFill>
            <a:schemeClr val="tx2"/>
          </a:solidFill>
        </p:spPr>
        <p:txBody>
          <a:bodyPr>
            <a:normAutofit/>
          </a:bodyPr>
          <a:lstStyle>
            <a:lvl1pPr>
              <a:defRPr sz="127">
                <a:solidFill>
                  <a:schemeClr val="tx2"/>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21" name="Content Placeholder 12"/>
          <p:cNvSpPr>
            <a:spLocks noGrp="1"/>
          </p:cNvSpPr>
          <p:nvPr>
            <p:ph sz="quarter" idx="38"/>
          </p:nvPr>
        </p:nvSpPr>
        <p:spPr>
          <a:xfrm>
            <a:off x="10183320" y="4908061"/>
            <a:ext cx="638699" cy="13411"/>
          </a:xfrm>
          <a:prstGeom prst="rect">
            <a:avLst/>
          </a:prstGeom>
          <a:solidFill>
            <a:schemeClr val="tx2"/>
          </a:solidFill>
        </p:spPr>
        <p:txBody>
          <a:bodyPr>
            <a:normAutofit/>
          </a:bodyPr>
          <a:lstStyle>
            <a:lvl1pPr>
              <a:defRPr sz="127">
                <a:solidFill>
                  <a:schemeClr val="tx2"/>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23" name="Content Placeholder 12"/>
          <p:cNvSpPr>
            <a:spLocks noGrp="1"/>
          </p:cNvSpPr>
          <p:nvPr>
            <p:ph sz="quarter" idx="40"/>
          </p:nvPr>
        </p:nvSpPr>
        <p:spPr>
          <a:xfrm>
            <a:off x="10822019" y="6666607"/>
            <a:ext cx="638699" cy="13411"/>
          </a:xfrm>
          <a:prstGeom prst="rect">
            <a:avLst/>
          </a:prstGeom>
          <a:solidFill>
            <a:schemeClr val="tx2"/>
          </a:solidFill>
        </p:spPr>
        <p:txBody>
          <a:bodyPr>
            <a:normAutofit/>
          </a:bodyPr>
          <a:lstStyle>
            <a:lvl1pPr>
              <a:defRPr sz="127">
                <a:solidFill>
                  <a:schemeClr val="tx2"/>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25" name="Text Placeholder 11"/>
          <p:cNvSpPr>
            <a:spLocks noGrp="1"/>
          </p:cNvSpPr>
          <p:nvPr>
            <p:ph type="body" sz="quarter" idx="43" hasCustomPrompt="1"/>
          </p:nvPr>
        </p:nvSpPr>
        <p:spPr>
          <a:xfrm>
            <a:off x="9650730" y="6495782"/>
            <a:ext cx="922399" cy="311259"/>
          </a:xfrm>
          <a:prstGeom prst="rect">
            <a:avLst/>
          </a:prstGeom>
        </p:spPr>
        <p:txBody>
          <a:bodyPr lIns="0" rIns="0" anchor="ctr">
            <a:noAutofit/>
          </a:bodyPr>
          <a:lstStyle>
            <a:lvl1pPr marL="0" indent="0" algn="r">
              <a:buNone/>
              <a:defRPr sz="2295" b="1" i="0">
                <a:solidFill>
                  <a:schemeClr val="tx1"/>
                </a:solidFill>
                <a:latin typeface="Arial Regular" charset="0"/>
                <a:ea typeface="Arial Regular" charset="0"/>
                <a:cs typeface="Arial Regular" charset="0"/>
              </a:defRPr>
            </a:lvl1pPr>
            <a:lvl2pPr marL="582930" indent="0">
              <a:buNone/>
              <a:defRPr/>
            </a:lvl2pPr>
            <a:lvl3pPr marL="1165860" indent="0">
              <a:buNone/>
              <a:defRPr/>
            </a:lvl3pPr>
            <a:lvl4pPr marL="1748790" indent="0">
              <a:buNone/>
              <a:defRPr/>
            </a:lvl4pPr>
            <a:lvl5pPr marL="2331720" indent="0">
              <a:buNone/>
              <a:defRPr/>
            </a:lvl5pPr>
          </a:lstStyle>
          <a:p>
            <a:pPr lvl="0"/>
            <a:r>
              <a:rPr lang="en-US"/>
              <a:t>2014</a:t>
            </a:r>
          </a:p>
        </p:txBody>
      </p:sp>
      <p:sp>
        <p:nvSpPr>
          <p:cNvPr id="26" name="Text Placeholder 11"/>
          <p:cNvSpPr>
            <a:spLocks noGrp="1"/>
          </p:cNvSpPr>
          <p:nvPr>
            <p:ph type="body" sz="quarter" idx="44" hasCustomPrompt="1"/>
          </p:nvPr>
        </p:nvSpPr>
        <p:spPr>
          <a:xfrm>
            <a:off x="11595659" y="6486927"/>
            <a:ext cx="2892864" cy="1072896"/>
          </a:xfrm>
          <a:prstGeom prst="rect">
            <a:avLst/>
          </a:prstGeom>
        </p:spPr>
        <p:txBody>
          <a:bodyPr lIns="0" rIns="0">
            <a:noAutofit/>
          </a:bodyPr>
          <a:lstStyle>
            <a:lvl1pPr marL="0" indent="0">
              <a:lnSpc>
                <a:spcPct val="110000"/>
              </a:lnSpc>
              <a:buNone/>
              <a:defRPr sz="2295" b="0" i="0">
                <a:solidFill>
                  <a:schemeClr val="tx2"/>
                </a:solidFill>
                <a:latin typeface="Arial Regular" charset="0"/>
                <a:ea typeface="Arial Regular" charset="0"/>
                <a:cs typeface="Arial Regular" charset="0"/>
              </a:defRPr>
            </a:lvl1pPr>
            <a:lvl2pPr marL="12144" indent="0">
              <a:buNone/>
              <a:tabLst/>
              <a:defRPr sz="2295"/>
            </a:lvl2pPr>
            <a:lvl3pPr marL="1165860" indent="0">
              <a:buNone/>
              <a:defRPr/>
            </a:lvl3pPr>
            <a:lvl4pPr marL="1748790" indent="0">
              <a:buNone/>
              <a:defRPr/>
            </a:lvl4pPr>
            <a:lvl5pPr marL="233172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p>
        </p:txBody>
      </p:sp>
      <p:sp>
        <p:nvSpPr>
          <p:cNvPr id="27" name="Text Placeholder 11"/>
          <p:cNvSpPr>
            <a:spLocks noGrp="1"/>
          </p:cNvSpPr>
          <p:nvPr>
            <p:ph type="body" sz="quarter" idx="45" hasCustomPrompt="1"/>
          </p:nvPr>
        </p:nvSpPr>
        <p:spPr>
          <a:xfrm>
            <a:off x="11141368" y="7760146"/>
            <a:ext cx="905852" cy="324471"/>
          </a:xfrm>
          <a:prstGeom prst="rect">
            <a:avLst/>
          </a:prstGeom>
        </p:spPr>
        <p:txBody>
          <a:bodyPr lIns="0" anchor="ctr">
            <a:noAutofit/>
          </a:bodyPr>
          <a:lstStyle>
            <a:lvl1pPr marL="0" indent="0">
              <a:buNone/>
              <a:defRPr sz="2295" b="1" i="0">
                <a:solidFill>
                  <a:schemeClr val="tx1"/>
                </a:solidFill>
                <a:latin typeface="Arial Regular" charset="0"/>
                <a:ea typeface="Arial Regular" charset="0"/>
                <a:cs typeface="Arial Regular" charset="0"/>
              </a:defRPr>
            </a:lvl1pPr>
            <a:lvl2pPr marL="582930" indent="0">
              <a:buNone/>
              <a:defRPr/>
            </a:lvl2pPr>
            <a:lvl3pPr marL="1165860" indent="0">
              <a:buNone/>
              <a:defRPr/>
            </a:lvl3pPr>
            <a:lvl4pPr marL="1748790" indent="0">
              <a:buNone/>
              <a:defRPr/>
            </a:lvl4pPr>
            <a:lvl5pPr marL="2331720" indent="0">
              <a:buNone/>
              <a:defRPr/>
            </a:lvl5pPr>
          </a:lstStyle>
          <a:p>
            <a:pPr lvl="0"/>
            <a:r>
              <a:rPr lang="en-US"/>
              <a:t>2015</a:t>
            </a:r>
          </a:p>
        </p:txBody>
      </p:sp>
      <p:sp>
        <p:nvSpPr>
          <p:cNvPr id="30" name="Text Placeholder 11">
            <a:extLst>
              <a:ext uri="{FF2B5EF4-FFF2-40B4-BE49-F238E27FC236}">
                <a16:creationId xmlns:a16="http://schemas.microsoft.com/office/drawing/2014/main" id="{3B489350-C810-F747-8618-803CE32AB658}"/>
              </a:ext>
            </a:extLst>
          </p:cNvPr>
          <p:cNvSpPr>
            <a:spLocks noGrp="1"/>
          </p:cNvSpPr>
          <p:nvPr>
            <p:ph type="body" sz="quarter" idx="47" hasCustomPrompt="1"/>
          </p:nvPr>
        </p:nvSpPr>
        <p:spPr>
          <a:xfrm>
            <a:off x="11613735" y="5547137"/>
            <a:ext cx="2892864" cy="795658"/>
          </a:xfrm>
          <a:prstGeom prst="rect">
            <a:avLst/>
          </a:prstGeom>
        </p:spPr>
        <p:txBody>
          <a:bodyPr lIns="0" rIns="0">
            <a:noAutofit/>
          </a:bodyPr>
          <a:lstStyle>
            <a:lvl1pPr marL="0" indent="0">
              <a:lnSpc>
                <a:spcPct val="110000"/>
              </a:lnSpc>
              <a:buNone/>
              <a:defRPr sz="2295" b="0" i="0">
                <a:solidFill>
                  <a:schemeClr val="tx2"/>
                </a:solidFill>
                <a:latin typeface="Arial Regular" charset="0"/>
                <a:ea typeface="Arial Regular" charset="0"/>
                <a:cs typeface="Arial Regular" charset="0"/>
              </a:defRPr>
            </a:lvl1pPr>
            <a:lvl2pPr marL="12144" indent="0">
              <a:buNone/>
              <a:tabLst/>
              <a:defRPr sz="2295"/>
            </a:lvl2pPr>
            <a:lvl3pPr marL="1165860" indent="0">
              <a:buNone/>
              <a:defRPr/>
            </a:lvl3pPr>
            <a:lvl4pPr marL="1748790" indent="0">
              <a:buNone/>
              <a:defRPr/>
            </a:lvl4pPr>
            <a:lvl5pPr marL="2331720" indent="0">
              <a:buNone/>
              <a:defRPr/>
            </a:lvl5pPr>
          </a:lstStyle>
          <a:p>
            <a:pPr lvl="1"/>
            <a:r>
              <a:rPr lang="en-US"/>
              <a:t>Secondary timeline event.</a:t>
            </a:r>
          </a:p>
        </p:txBody>
      </p:sp>
      <p:sp>
        <p:nvSpPr>
          <p:cNvPr id="31" name="Content Placeholder 12">
            <a:extLst>
              <a:ext uri="{FF2B5EF4-FFF2-40B4-BE49-F238E27FC236}">
                <a16:creationId xmlns:a16="http://schemas.microsoft.com/office/drawing/2014/main" id="{FFF08DC9-5516-C943-85E4-AF95CAA8B3CA}"/>
              </a:ext>
            </a:extLst>
          </p:cNvPr>
          <p:cNvSpPr>
            <a:spLocks noGrp="1"/>
          </p:cNvSpPr>
          <p:nvPr>
            <p:ph sz="quarter" idx="48"/>
          </p:nvPr>
        </p:nvSpPr>
        <p:spPr>
          <a:xfrm>
            <a:off x="10814476" y="5779594"/>
            <a:ext cx="638699" cy="13411"/>
          </a:xfrm>
          <a:prstGeom prst="rect">
            <a:avLst/>
          </a:prstGeom>
          <a:solidFill>
            <a:schemeClr val="tx2"/>
          </a:solidFill>
        </p:spPr>
        <p:txBody>
          <a:bodyPr>
            <a:normAutofit/>
          </a:bodyPr>
          <a:lstStyle>
            <a:lvl1pPr>
              <a:defRPr sz="127">
                <a:solidFill>
                  <a:schemeClr val="tx2"/>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33" name="Text Placeholder 14">
            <a:extLst>
              <a:ext uri="{FF2B5EF4-FFF2-40B4-BE49-F238E27FC236}">
                <a16:creationId xmlns:a16="http://schemas.microsoft.com/office/drawing/2014/main" id="{C6163C09-67F3-46C5-86D7-A7A826259F2B}"/>
              </a:ext>
            </a:extLst>
          </p:cNvPr>
          <p:cNvSpPr>
            <a:spLocks noGrp="1"/>
          </p:cNvSpPr>
          <p:nvPr>
            <p:ph type="body" sz="quarter" idx="12" hasCustomPrompt="1"/>
          </p:nvPr>
        </p:nvSpPr>
        <p:spPr>
          <a:xfrm>
            <a:off x="593017" y="2856586"/>
            <a:ext cx="6617782" cy="6307734"/>
          </a:xfrm>
          <a:prstGeom prst="rect">
            <a:avLst/>
          </a:prstGeom>
        </p:spPr>
        <p:txBody>
          <a:bodyPr>
            <a:noAutofit/>
          </a:bodyPr>
          <a:lstStyle>
            <a:lvl5pPr marL="1399032" indent="-373075">
              <a:buFont typeface="Courier New" charset="0"/>
              <a:buChar char="o"/>
              <a:defRPr/>
            </a:lvl5pPr>
          </a:lstStyle>
          <a:p>
            <a:pPr lvl="1"/>
            <a:r>
              <a:rPr lang="en-US"/>
              <a:t>Second level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p>
          <a:p>
            <a:pPr lvl="2"/>
            <a:r>
              <a:rPr lang="en-US"/>
              <a:t>Third level</a:t>
            </a:r>
          </a:p>
          <a:p>
            <a:pPr lvl="3"/>
            <a:r>
              <a:rPr lang="en-US"/>
              <a:t>Fourth level</a:t>
            </a:r>
          </a:p>
          <a:p>
            <a:pPr lvl="4"/>
            <a:r>
              <a:rPr lang="en-US"/>
              <a:t>Fifth level</a:t>
            </a:r>
          </a:p>
        </p:txBody>
      </p:sp>
      <p:pic>
        <p:nvPicPr>
          <p:cNvPr id="28" name="Picture 27">
            <a:extLst>
              <a:ext uri="{FF2B5EF4-FFF2-40B4-BE49-F238E27FC236}">
                <a16:creationId xmlns:a16="http://schemas.microsoft.com/office/drawing/2014/main" id="{06614CE4-CA70-4BC9-9A09-C7D82F305081}"/>
              </a:ext>
            </a:extLst>
          </p:cNvPr>
          <p:cNvPicPr>
            <a:picLocks/>
          </p:cNvPicPr>
          <p:nvPr/>
        </p:nvPicPr>
        <p:blipFill>
          <a:blip r:embed="rId2"/>
          <a:stretch>
            <a:fillRect/>
          </a:stretch>
        </p:blipFill>
        <p:spPr>
          <a:xfrm>
            <a:off x="586977" y="9560385"/>
            <a:ext cx="711068" cy="227220"/>
          </a:xfrm>
          <a:prstGeom prst="rect">
            <a:avLst/>
          </a:prstGeom>
        </p:spPr>
      </p:pic>
      <p:sp>
        <p:nvSpPr>
          <p:cNvPr id="32" name="Oval 31">
            <a:extLst>
              <a:ext uri="{FF2B5EF4-FFF2-40B4-BE49-F238E27FC236}">
                <a16:creationId xmlns:a16="http://schemas.microsoft.com/office/drawing/2014/main" id="{4F3D3AA6-F496-48FD-B37C-CFD89D97114D}"/>
              </a:ext>
            </a:extLst>
          </p:cNvPr>
          <p:cNvSpPr/>
          <p:nvPr/>
        </p:nvSpPr>
        <p:spPr>
          <a:xfrm>
            <a:off x="10714253" y="2682240"/>
            <a:ext cx="291465" cy="335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4" name="Oval 33">
            <a:extLst>
              <a:ext uri="{FF2B5EF4-FFF2-40B4-BE49-F238E27FC236}">
                <a16:creationId xmlns:a16="http://schemas.microsoft.com/office/drawing/2014/main" id="{F021F34B-1160-4557-9863-AE5D2033D5DD}"/>
              </a:ext>
            </a:extLst>
          </p:cNvPr>
          <p:cNvSpPr/>
          <p:nvPr/>
        </p:nvSpPr>
        <p:spPr>
          <a:xfrm>
            <a:off x="10714253" y="4750966"/>
            <a:ext cx="291465" cy="335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5" name="Oval 34">
            <a:extLst>
              <a:ext uri="{FF2B5EF4-FFF2-40B4-BE49-F238E27FC236}">
                <a16:creationId xmlns:a16="http://schemas.microsoft.com/office/drawing/2014/main" id="{12785919-2DE5-4BD9-8676-3E37BEF19754}"/>
              </a:ext>
            </a:extLst>
          </p:cNvPr>
          <p:cNvSpPr/>
          <p:nvPr/>
        </p:nvSpPr>
        <p:spPr>
          <a:xfrm>
            <a:off x="10698089" y="6519603"/>
            <a:ext cx="291465" cy="335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6" name="Oval 35">
            <a:extLst>
              <a:ext uri="{FF2B5EF4-FFF2-40B4-BE49-F238E27FC236}">
                <a16:creationId xmlns:a16="http://schemas.microsoft.com/office/drawing/2014/main" id="{EE9DA351-B5CC-4C16-B498-9DA5317EC3DB}"/>
              </a:ext>
            </a:extLst>
          </p:cNvPr>
          <p:cNvSpPr/>
          <p:nvPr/>
        </p:nvSpPr>
        <p:spPr>
          <a:xfrm>
            <a:off x="10698061" y="7774674"/>
            <a:ext cx="291465" cy="335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Tree>
    <p:extLst>
      <p:ext uri="{BB962C8B-B14F-4D97-AF65-F5344CB8AC3E}">
        <p14:creationId xmlns:p14="http://schemas.microsoft.com/office/powerpoint/2010/main" val="2091014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8705" y="2677584"/>
            <a:ext cx="660654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69555" y="2677584"/>
            <a:ext cx="660654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2AE208F-6648-462E-8B18-DABB411EBCBB}"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31323377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meline Vertical_Extended 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593017" y="571388"/>
            <a:ext cx="9715500" cy="858317"/>
          </a:xfrm>
        </p:spPr>
        <p:txBody>
          <a:bodyPr anchor="ctr"/>
          <a:lstStyle>
            <a:lvl1pPr>
              <a:defRPr sz="4080"/>
            </a:lvl1pPr>
          </a:lstStyle>
          <a:p>
            <a:r>
              <a:rPr lang="en-US"/>
              <a:t>Slide Title, Arial 32 pt.</a:t>
            </a:r>
          </a:p>
        </p:txBody>
      </p:sp>
      <p:sp>
        <p:nvSpPr>
          <p:cNvPr id="10" name="Text Placeholder 9"/>
          <p:cNvSpPr>
            <a:spLocks noGrp="1"/>
          </p:cNvSpPr>
          <p:nvPr>
            <p:ph type="body" sz="quarter" idx="28" hasCustomPrompt="1"/>
          </p:nvPr>
        </p:nvSpPr>
        <p:spPr>
          <a:xfrm>
            <a:off x="582930" y="1823923"/>
            <a:ext cx="7142836" cy="514562"/>
          </a:xfrm>
          <a:prstGeom prst="rect">
            <a:avLst/>
          </a:prstGeom>
        </p:spPr>
        <p:txBody>
          <a:bodyPr anchor="ctr">
            <a:noAutofit/>
          </a:bodyPr>
          <a:lstStyle>
            <a:lvl1pPr>
              <a:defRPr b="1" baseline="0">
                <a:solidFill>
                  <a:schemeClr val="tx1"/>
                </a:solidFill>
              </a:defRPr>
            </a:lvl1pPr>
          </a:lstStyle>
          <a:p>
            <a:pPr lvl="0"/>
            <a:r>
              <a:rPr lang="en-US"/>
              <a:t>Slide Subtitle, Arial 24 pt.</a:t>
            </a:r>
          </a:p>
        </p:txBody>
      </p:sp>
      <p:sp>
        <p:nvSpPr>
          <p:cNvPr id="2" name="Slide Number Placeholder 1"/>
          <p:cNvSpPr>
            <a:spLocks noGrp="1"/>
          </p:cNvSpPr>
          <p:nvPr>
            <p:ph type="sldNum" sz="quarter" idx="29"/>
          </p:nvPr>
        </p:nvSpPr>
        <p:spPr/>
        <p:txBody>
          <a:bodyPr/>
          <a:lstStyle/>
          <a:p>
            <a:fld id="{2F2F552B-1952-B44E-8CAB-5705F0ACD2E2}" type="slidenum">
              <a:rPr lang="uk-UA" smtClean="0"/>
              <a:pPr/>
              <a:t>‹#›</a:t>
            </a:fld>
            <a:endParaRPr lang="uk-UA"/>
          </a:p>
        </p:txBody>
      </p:sp>
      <p:sp>
        <p:nvSpPr>
          <p:cNvPr id="7" name="Text Placeholder 11"/>
          <p:cNvSpPr>
            <a:spLocks noGrp="1"/>
          </p:cNvSpPr>
          <p:nvPr>
            <p:ph type="body" sz="quarter" idx="17" hasCustomPrompt="1"/>
          </p:nvPr>
        </p:nvSpPr>
        <p:spPr>
          <a:xfrm>
            <a:off x="11595660" y="2610906"/>
            <a:ext cx="2929014" cy="1072896"/>
          </a:xfrm>
          <a:prstGeom prst="rect">
            <a:avLst/>
          </a:prstGeom>
        </p:spPr>
        <p:txBody>
          <a:bodyPr lIns="0" rIns="0">
            <a:noAutofit/>
          </a:bodyPr>
          <a:lstStyle>
            <a:lvl1pPr marL="0" indent="0">
              <a:lnSpc>
                <a:spcPct val="110000"/>
              </a:lnSpc>
              <a:buNone/>
              <a:defRPr sz="2295" b="0" i="0">
                <a:solidFill>
                  <a:schemeClr val="tx2"/>
                </a:solidFill>
                <a:latin typeface="Arial Regular" charset="0"/>
                <a:ea typeface="Arial Regular" charset="0"/>
                <a:cs typeface="Arial Regular" charset="0"/>
              </a:defRPr>
            </a:lvl1pPr>
            <a:lvl2pPr marL="12144" indent="0">
              <a:buNone/>
              <a:tabLst/>
              <a:defRPr sz="2295"/>
            </a:lvl2pPr>
            <a:lvl3pPr marL="1165860" indent="0">
              <a:buNone/>
              <a:defRPr/>
            </a:lvl3pPr>
            <a:lvl4pPr marL="1748790" indent="0">
              <a:buNone/>
              <a:defRPr/>
            </a:lvl4pPr>
            <a:lvl5pPr marL="233172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p>
        </p:txBody>
      </p:sp>
      <p:sp>
        <p:nvSpPr>
          <p:cNvPr id="11" name="Text Placeholder 11"/>
          <p:cNvSpPr>
            <a:spLocks noGrp="1"/>
          </p:cNvSpPr>
          <p:nvPr>
            <p:ph type="body" sz="quarter" idx="18" hasCustomPrompt="1"/>
          </p:nvPr>
        </p:nvSpPr>
        <p:spPr>
          <a:xfrm>
            <a:off x="7869556" y="7693456"/>
            <a:ext cx="2186532" cy="1117700"/>
          </a:xfrm>
          <a:prstGeom prst="rect">
            <a:avLst/>
          </a:prstGeom>
        </p:spPr>
        <p:txBody>
          <a:bodyPr lIns="0" rIns="0">
            <a:noAutofit/>
          </a:bodyPr>
          <a:lstStyle>
            <a:lvl1pPr marL="0" indent="0" algn="r">
              <a:lnSpc>
                <a:spcPct val="110000"/>
              </a:lnSpc>
              <a:buNone/>
              <a:defRPr sz="2295" b="0" i="0">
                <a:solidFill>
                  <a:schemeClr val="tx2"/>
                </a:solidFill>
                <a:latin typeface="Arial Regular" charset="0"/>
                <a:ea typeface="Arial Regular" charset="0"/>
                <a:cs typeface="Arial Regular" charset="0"/>
              </a:defRPr>
            </a:lvl1pPr>
            <a:lvl2pPr marL="12144" indent="0" algn="r">
              <a:buNone/>
              <a:tabLst/>
              <a:defRPr sz="2295"/>
            </a:lvl2pPr>
            <a:lvl3pPr marL="1165860" indent="0">
              <a:buNone/>
              <a:defRPr/>
            </a:lvl3pPr>
            <a:lvl4pPr marL="1748790" indent="0">
              <a:buNone/>
              <a:defRPr/>
            </a:lvl4pPr>
            <a:lvl5pPr marL="233172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a:t>
            </a:r>
          </a:p>
        </p:txBody>
      </p:sp>
      <p:cxnSp>
        <p:nvCxnSpPr>
          <p:cNvPr id="12" name="Straight Connector 11"/>
          <p:cNvCxnSpPr>
            <a:cxnSpLocks/>
          </p:cNvCxnSpPr>
          <p:nvPr/>
        </p:nvCxnSpPr>
        <p:spPr>
          <a:xfrm flipH="1">
            <a:off x="10838484" y="1"/>
            <a:ext cx="23317" cy="8797429"/>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Content Placeholder 12"/>
          <p:cNvSpPr>
            <a:spLocks noGrp="1"/>
          </p:cNvSpPr>
          <p:nvPr>
            <p:ph sz="quarter" idx="23"/>
          </p:nvPr>
        </p:nvSpPr>
        <p:spPr>
          <a:xfrm>
            <a:off x="10822019" y="2798050"/>
            <a:ext cx="638699" cy="13411"/>
          </a:xfrm>
          <a:prstGeom prst="rect">
            <a:avLst/>
          </a:prstGeom>
          <a:solidFill>
            <a:schemeClr val="tx2"/>
          </a:solidFill>
        </p:spPr>
        <p:txBody>
          <a:bodyPr>
            <a:normAutofit/>
          </a:bodyPr>
          <a:lstStyle>
            <a:lvl1pPr>
              <a:defRPr sz="127">
                <a:solidFill>
                  <a:schemeClr val="tx1"/>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15" name="Text Placeholder 11"/>
          <p:cNvSpPr>
            <a:spLocks noGrp="1"/>
          </p:cNvSpPr>
          <p:nvPr>
            <p:ph type="body" sz="quarter" idx="30" hasCustomPrompt="1"/>
          </p:nvPr>
        </p:nvSpPr>
        <p:spPr>
          <a:xfrm>
            <a:off x="11141368" y="4778134"/>
            <a:ext cx="905852" cy="404592"/>
          </a:xfrm>
          <a:prstGeom prst="rect">
            <a:avLst/>
          </a:prstGeom>
        </p:spPr>
        <p:txBody>
          <a:bodyPr lIns="0" anchor="ctr">
            <a:noAutofit/>
          </a:bodyPr>
          <a:lstStyle>
            <a:lvl1pPr marL="0" indent="0">
              <a:buNone/>
              <a:defRPr sz="2295" b="1" i="0">
                <a:solidFill>
                  <a:schemeClr val="tx1"/>
                </a:solidFill>
                <a:latin typeface="Arial Regular" charset="0"/>
                <a:ea typeface="Arial Regular" charset="0"/>
                <a:cs typeface="Arial Regular" charset="0"/>
              </a:defRPr>
            </a:lvl1pPr>
            <a:lvl2pPr marL="582930" indent="0">
              <a:buNone/>
              <a:defRPr/>
            </a:lvl2pPr>
            <a:lvl3pPr marL="1165860" indent="0">
              <a:buNone/>
              <a:defRPr/>
            </a:lvl3pPr>
            <a:lvl4pPr marL="1748790" indent="0">
              <a:buNone/>
              <a:defRPr/>
            </a:lvl4pPr>
            <a:lvl5pPr marL="2331720" indent="0">
              <a:buNone/>
              <a:defRPr/>
            </a:lvl5pPr>
          </a:lstStyle>
          <a:p>
            <a:pPr lvl="0"/>
            <a:r>
              <a:rPr lang="en-US"/>
              <a:t>2017</a:t>
            </a:r>
          </a:p>
        </p:txBody>
      </p:sp>
      <p:sp>
        <p:nvSpPr>
          <p:cNvPr id="16" name="Text Placeholder 11"/>
          <p:cNvSpPr>
            <a:spLocks noGrp="1"/>
          </p:cNvSpPr>
          <p:nvPr>
            <p:ph type="body" sz="quarter" idx="31" hasCustomPrompt="1"/>
          </p:nvPr>
        </p:nvSpPr>
        <p:spPr>
          <a:xfrm>
            <a:off x="9650730" y="2645498"/>
            <a:ext cx="922399" cy="337115"/>
          </a:xfrm>
          <a:prstGeom prst="rect">
            <a:avLst/>
          </a:prstGeom>
        </p:spPr>
        <p:txBody>
          <a:bodyPr lIns="0" rIns="0" anchor="ctr">
            <a:noAutofit/>
          </a:bodyPr>
          <a:lstStyle>
            <a:lvl1pPr marL="0" indent="0" algn="r">
              <a:buNone/>
              <a:defRPr sz="2295" b="1" i="0">
                <a:solidFill>
                  <a:schemeClr val="tx1"/>
                </a:solidFill>
                <a:latin typeface="Arial Regular" charset="0"/>
                <a:ea typeface="Arial Regular" charset="0"/>
                <a:cs typeface="Arial Regular" charset="0"/>
              </a:defRPr>
            </a:lvl1pPr>
            <a:lvl2pPr marL="582930" indent="0">
              <a:buNone/>
              <a:defRPr/>
            </a:lvl2pPr>
            <a:lvl3pPr marL="1165860" indent="0">
              <a:buNone/>
              <a:defRPr/>
            </a:lvl3pPr>
            <a:lvl4pPr marL="1748790" indent="0">
              <a:buNone/>
              <a:defRPr/>
            </a:lvl4pPr>
            <a:lvl5pPr marL="2331720" indent="0">
              <a:buNone/>
              <a:defRPr/>
            </a:lvl5pPr>
          </a:lstStyle>
          <a:p>
            <a:pPr lvl="0"/>
            <a:r>
              <a:rPr lang="en-US"/>
              <a:t>2016</a:t>
            </a:r>
          </a:p>
        </p:txBody>
      </p:sp>
      <p:sp>
        <p:nvSpPr>
          <p:cNvPr id="18" name="Text Placeholder 11"/>
          <p:cNvSpPr>
            <a:spLocks noGrp="1"/>
          </p:cNvSpPr>
          <p:nvPr>
            <p:ph type="body" sz="quarter" idx="35" hasCustomPrompt="1"/>
          </p:nvPr>
        </p:nvSpPr>
        <p:spPr>
          <a:xfrm>
            <a:off x="7869556" y="4698452"/>
            <a:ext cx="2186532" cy="1072896"/>
          </a:xfrm>
          <a:prstGeom prst="rect">
            <a:avLst/>
          </a:prstGeom>
        </p:spPr>
        <p:txBody>
          <a:bodyPr lIns="0" rIns="0">
            <a:noAutofit/>
          </a:bodyPr>
          <a:lstStyle>
            <a:lvl1pPr marL="0" indent="0" algn="r">
              <a:lnSpc>
                <a:spcPct val="110000"/>
              </a:lnSpc>
              <a:buNone/>
              <a:defRPr sz="2295" b="0" i="0">
                <a:solidFill>
                  <a:schemeClr val="tx2"/>
                </a:solidFill>
                <a:latin typeface="Arial Regular" charset="0"/>
                <a:ea typeface="Arial Regular" charset="0"/>
                <a:cs typeface="Arial Regular" charset="0"/>
              </a:defRPr>
            </a:lvl1pPr>
            <a:lvl2pPr marL="12144" indent="0" algn="r">
              <a:buNone/>
              <a:tabLst/>
              <a:defRPr sz="2295"/>
            </a:lvl2pPr>
            <a:lvl3pPr marL="1165860" indent="0">
              <a:buNone/>
              <a:defRPr/>
            </a:lvl3pPr>
            <a:lvl4pPr marL="1748790" indent="0">
              <a:buNone/>
              <a:defRPr/>
            </a:lvl4pPr>
            <a:lvl5pPr marL="233172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a:t>
            </a:r>
          </a:p>
        </p:txBody>
      </p:sp>
      <p:sp>
        <p:nvSpPr>
          <p:cNvPr id="19" name="Content Placeholder 12"/>
          <p:cNvSpPr>
            <a:spLocks noGrp="1"/>
          </p:cNvSpPr>
          <p:nvPr>
            <p:ph sz="quarter" idx="36"/>
          </p:nvPr>
        </p:nvSpPr>
        <p:spPr>
          <a:xfrm>
            <a:off x="10183320" y="7923583"/>
            <a:ext cx="638699" cy="13411"/>
          </a:xfrm>
          <a:prstGeom prst="rect">
            <a:avLst/>
          </a:prstGeom>
          <a:solidFill>
            <a:schemeClr val="tx2"/>
          </a:solidFill>
        </p:spPr>
        <p:txBody>
          <a:bodyPr>
            <a:normAutofit/>
          </a:bodyPr>
          <a:lstStyle>
            <a:lvl1pPr>
              <a:defRPr sz="127">
                <a:solidFill>
                  <a:schemeClr val="tx1"/>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21" name="Content Placeholder 12"/>
          <p:cNvSpPr>
            <a:spLocks noGrp="1"/>
          </p:cNvSpPr>
          <p:nvPr>
            <p:ph sz="quarter" idx="38"/>
          </p:nvPr>
        </p:nvSpPr>
        <p:spPr>
          <a:xfrm>
            <a:off x="10183320" y="4908061"/>
            <a:ext cx="638699" cy="13411"/>
          </a:xfrm>
          <a:prstGeom prst="rect">
            <a:avLst/>
          </a:prstGeom>
          <a:solidFill>
            <a:schemeClr val="tx2"/>
          </a:solidFill>
        </p:spPr>
        <p:txBody>
          <a:bodyPr>
            <a:normAutofit/>
          </a:bodyPr>
          <a:lstStyle>
            <a:lvl1pPr>
              <a:defRPr sz="127">
                <a:solidFill>
                  <a:schemeClr val="tx1"/>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23" name="Content Placeholder 12"/>
          <p:cNvSpPr>
            <a:spLocks noGrp="1"/>
          </p:cNvSpPr>
          <p:nvPr>
            <p:ph sz="quarter" idx="40"/>
          </p:nvPr>
        </p:nvSpPr>
        <p:spPr>
          <a:xfrm>
            <a:off x="10822019" y="6666607"/>
            <a:ext cx="638699" cy="13411"/>
          </a:xfrm>
          <a:prstGeom prst="rect">
            <a:avLst/>
          </a:prstGeom>
          <a:solidFill>
            <a:schemeClr val="tx2"/>
          </a:solidFill>
        </p:spPr>
        <p:txBody>
          <a:bodyPr>
            <a:normAutofit/>
          </a:bodyPr>
          <a:lstStyle>
            <a:lvl1pPr>
              <a:defRPr sz="127">
                <a:solidFill>
                  <a:schemeClr val="tx1"/>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25" name="Text Placeholder 11"/>
          <p:cNvSpPr>
            <a:spLocks noGrp="1"/>
          </p:cNvSpPr>
          <p:nvPr>
            <p:ph type="body" sz="quarter" idx="43" hasCustomPrompt="1"/>
          </p:nvPr>
        </p:nvSpPr>
        <p:spPr>
          <a:xfrm>
            <a:off x="9650730" y="6495782"/>
            <a:ext cx="922399" cy="311259"/>
          </a:xfrm>
          <a:prstGeom prst="rect">
            <a:avLst/>
          </a:prstGeom>
        </p:spPr>
        <p:txBody>
          <a:bodyPr lIns="0" rIns="0" anchor="ctr">
            <a:noAutofit/>
          </a:bodyPr>
          <a:lstStyle>
            <a:lvl1pPr marL="0" indent="0" algn="r">
              <a:buNone/>
              <a:defRPr sz="2295" b="1" i="0">
                <a:solidFill>
                  <a:schemeClr val="tx1"/>
                </a:solidFill>
                <a:latin typeface="Arial Regular" charset="0"/>
                <a:ea typeface="Arial Regular" charset="0"/>
                <a:cs typeface="Arial Regular" charset="0"/>
              </a:defRPr>
            </a:lvl1pPr>
            <a:lvl2pPr marL="582930" indent="0">
              <a:buNone/>
              <a:defRPr/>
            </a:lvl2pPr>
            <a:lvl3pPr marL="1165860" indent="0">
              <a:buNone/>
              <a:defRPr/>
            </a:lvl3pPr>
            <a:lvl4pPr marL="1748790" indent="0">
              <a:buNone/>
              <a:defRPr/>
            </a:lvl4pPr>
            <a:lvl5pPr marL="2331720" indent="0">
              <a:buNone/>
              <a:defRPr/>
            </a:lvl5pPr>
          </a:lstStyle>
          <a:p>
            <a:pPr lvl="0"/>
            <a:r>
              <a:rPr lang="en-US"/>
              <a:t>2018</a:t>
            </a:r>
          </a:p>
        </p:txBody>
      </p:sp>
      <p:sp>
        <p:nvSpPr>
          <p:cNvPr id="26" name="Text Placeholder 11"/>
          <p:cNvSpPr>
            <a:spLocks noGrp="1"/>
          </p:cNvSpPr>
          <p:nvPr>
            <p:ph type="body" sz="quarter" idx="44" hasCustomPrompt="1"/>
          </p:nvPr>
        </p:nvSpPr>
        <p:spPr>
          <a:xfrm>
            <a:off x="11595659" y="6486927"/>
            <a:ext cx="2892864" cy="1072896"/>
          </a:xfrm>
          <a:prstGeom prst="rect">
            <a:avLst/>
          </a:prstGeom>
        </p:spPr>
        <p:txBody>
          <a:bodyPr lIns="0" rIns="0">
            <a:noAutofit/>
          </a:bodyPr>
          <a:lstStyle>
            <a:lvl1pPr marL="0" indent="0">
              <a:lnSpc>
                <a:spcPct val="110000"/>
              </a:lnSpc>
              <a:buNone/>
              <a:defRPr sz="2295" b="0" i="0">
                <a:solidFill>
                  <a:schemeClr val="tx2"/>
                </a:solidFill>
                <a:latin typeface="Arial Regular" charset="0"/>
                <a:ea typeface="Arial Regular" charset="0"/>
                <a:cs typeface="Arial Regular" charset="0"/>
              </a:defRPr>
            </a:lvl1pPr>
            <a:lvl2pPr marL="12144" indent="0">
              <a:buNone/>
              <a:tabLst/>
              <a:defRPr sz="2295"/>
            </a:lvl2pPr>
            <a:lvl3pPr marL="1165860" indent="0">
              <a:buNone/>
              <a:defRPr/>
            </a:lvl3pPr>
            <a:lvl4pPr marL="1748790" indent="0">
              <a:buNone/>
              <a:defRPr/>
            </a:lvl4pPr>
            <a:lvl5pPr marL="233172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p>
        </p:txBody>
      </p:sp>
      <p:sp>
        <p:nvSpPr>
          <p:cNvPr id="27" name="Text Placeholder 11"/>
          <p:cNvSpPr>
            <a:spLocks noGrp="1"/>
          </p:cNvSpPr>
          <p:nvPr>
            <p:ph type="body" sz="quarter" idx="45" hasCustomPrompt="1"/>
          </p:nvPr>
        </p:nvSpPr>
        <p:spPr>
          <a:xfrm>
            <a:off x="11141368" y="7760146"/>
            <a:ext cx="905852" cy="324471"/>
          </a:xfrm>
          <a:prstGeom prst="rect">
            <a:avLst/>
          </a:prstGeom>
        </p:spPr>
        <p:txBody>
          <a:bodyPr lIns="0" anchor="ctr">
            <a:noAutofit/>
          </a:bodyPr>
          <a:lstStyle>
            <a:lvl1pPr marL="0" indent="0">
              <a:buNone/>
              <a:defRPr sz="2295" b="1" i="0">
                <a:solidFill>
                  <a:schemeClr val="tx1"/>
                </a:solidFill>
                <a:latin typeface="Arial Regular" charset="0"/>
                <a:ea typeface="Arial Regular" charset="0"/>
                <a:cs typeface="Arial Regular" charset="0"/>
              </a:defRPr>
            </a:lvl1pPr>
            <a:lvl2pPr marL="582930" indent="0">
              <a:buNone/>
              <a:defRPr/>
            </a:lvl2pPr>
            <a:lvl3pPr marL="1165860" indent="0">
              <a:buNone/>
              <a:defRPr/>
            </a:lvl3pPr>
            <a:lvl4pPr marL="1748790" indent="0">
              <a:buNone/>
              <a:defRPr/>
            </a:lvl4pPr>
            <a:lvl5pPr marL="2331720" indent="0">
              <a:buNone/>
              <a:defRPr/>
            </a:lvl5pPr>
          </a:lstStyle>
          <a:p>
            <a:pPr lvl="0"/>
            <a:r>
              <a:rPr lang="en-US"/>
              <a:t>2019</a:t>
            </a:r>
          </a:p>
        </p:txBody>
      </p:sp>
      <p:sp>
        <p:nvSpPr>
          <p:cNvPr id="29" name="Text Placeholder 11">
            <a:extLst>
              <a:ext uri="{FF2B5EF4-FFF2-40B4-BE49-F238E27FC236}">
                <a16:creationId xmlns:a16="http://schemas.microsoft.com/office/drawing/2014/main" id="{B1CC5B96-EADC-144C-B345-5D69DE7E13BC}"/>
              </a:ext>
            </a:extLst>
          </p:cNvPr>
          <p:cNvSpPr>
            <a:spLocks noGrp="1"/>
          </p:cNvSpPr>
          <p:nvPr>
            <p:ph type="body" sz="quarter" idx="47" hasCustomPrompt="1"/>
          </p:nvPr>
        </p:nvSpPr>
        <p:spPr>
          <a:xfrm>
            <a:off x="11613735" y="5547137"/>
            <a:ext cx="2892864" cy="795658"/>
          </a:xfrm>
          <a:prstGeom prst="rect">
            <a:avLst/>
          </a:prstGeom>
        </p:spPr>
        <p:txBody>
          <a:bodyPr lIns="0" rIns="0">
            <a:noAutofit/>
          </a:bodyPr>
          <a:lstStyle>
            <a:lvl1pPr marL="0" indent="0">
              <a:lnSpc>
                <a:spcPct val="110000"/>
              </a:lnSpc>
              <a:buNone/>
              <a:defRPr sz="2295" b="0" i="0">
                <a:solidFill>
                  <a:schemeClr val="tx2"/>
                </a:solidFill>
                <a:latin typeface="Arial Regular" charset="0"/>
                <a:ea typeface="Arial Regular" charset="0"/>
                <a:cs typeface="Arial Regular" charset="0"/>
              </a:defRPr>
            </a:lvl1pPr>
            <a:lvl2pPr marL="12144" indent="0">
              <a:buNone/>
              <a:tabLst/>
              <a:defRPr sz="2295"/>
            </a:lvl2pPr>
            <a:lvl3pPr marL="1165860" indent="0">
              <a:buNone/>
              <a:defRPr/>
            </a:lvl3pPr>
            <a:lvl4pPr marL="1748790" indent="0">
              <a:buNone/>
              <a:defRPr/>
            </a:lvl4pPr>
            <a:lvl5pPr marL="2331720" indent="0">
              <a:buNone/>
              <a:defRPr/>
            </a:lvl5pPr>
          </a:lstStyle>
          <a:p>
            <a:pPr lvl="1"/>
            <a:r>
              <a:rPr lang="en-US"/>
              <a:t>Secondary timeline event.</a:t>
            </a:r>
          </a:p>
        </p:txBody>
      </p:sp>
      <p:sp>
        <p:nvSpPr>
          <p:cNvPr id="30" name="Content Placeholder 12">
            <a:extLst>
              <a:ext uri="{FF2B5EF4-FFF2-40B4-BE49-F238E27FC236}">
                <a16:creationId xmlns:a16="http://schemas.microsoft.com/office/drawing/2014/main" id="{36F3249E-7F49-2146-8A31-74BE6B6932AB}"/>
              </a:ext>
            </a:extLst>
          </p:cNvPr>
          <p:cNvSpPr>
            <a:spLocks noGrp="1"/>
          </p:cNvSpPr>
          <p:nvPr>
            <p:ph sz="quarter" idx="48"/>
          </p:nvPr>
        </p:nvSpPr>
        <p:spPr>
          <a:xfrm>
            <a:off x="10814476" y="5779594"/>
            <a:ext cx="638699" cy="13411"/>
          </a:xfrm>
          <a:prstGeom prst="rect">
            <a:avLst/>
          </a:prstGeom>
          <a:solidFill>
            <a:schemeClr val="tx2"/>
          </a:solidFill>
        </p:spPr>
        <p:txBody>
          <a:bodyPr>
            <a:normAutofit/>
          </a:bodyPr>
          <a:lstStyle>
            <a:lvl1pPr>
              <a:defRPr sz="127">
                <a:solidFill>
                  <a:schemeClr val="tx2"/>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33" name="Text Placeholder 14">
            <a:extLst>
              <a:ext uri="{FF2B5EF4-FFF2-40B4-BE49-F238E27FC236}">
                <a16:creationId xmlns:a16="http://schemas.microsoft.com/office/drawing/2014/main" id="{9A045578-08BA-467F-A528-43EAFE62D5B6}"/>
              </a:ext>
            </a:extLst>
          </p:cNvPr>
          <p:cNvSpPr>
            <a:spLocks noGrp="1"/>
          </p:cNvSpPr>
          <p:nvPr>
            <p:ph type="body" sz="quarter" idx="12" hasCustomPrompt="1"/>
          </p:nvPr>
        </p:nvSpPr>
        <p:spPr>
          <a:xfrm>
            <a:off x="581425" y="2856586"/>
            <a:ext cx="6617782" cy="6307734"/>
          </a:xfrm>
          <a:prstGeom prst="rect">
            <a:avLst/>
          </a:prstGeom>
        </p:spPr>
        <p:txBody>
          <a:bodyPr>
            <a:noAutofit/>
          </a:bodyPr>
          <a:lstStyle>
            <a:lvl5pPr marL="1399032" indent="-373075">
              <a:buFont typeface="Courier New" charset="0"/>
              <a:buChar char="o"/>
              <a:defRPr/>
            </a:lvl5pPr>
          </a:lstStyle>
          <a:p>
            <a:pPr lvl="1"/>
            <a:r>
              <a:rPr lang="en-US"/>
              <a:t>Second level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p>
          <a:p>
            <a:pPr lvl="2"/>
            <a:r>
              <a:rPr lang="en-US"/>
              <a:t>Third level</a:t>
            </a:r>
          </a:p>
          <a:p>
            <a:pPr lvl="3"/>
            <a:r>
              <a:rPr lang="en-US"/>
              <a:t>Fourth level</a:t>
            </a:r>
          </a:p>
          <a:p>
            <a:pPr lvl="4"/>
            <a:r>
              <a:rPr lang="en-US"/>
              <a:t>Fifth level</a:t>
            </a:r>
          </a:p>
        </p:txBody>
      </p:sp>
      <p:pic>
        <p:nvPicPr>
          <p:cNvPr id="28" name="Picture 27">
            <a:extLst>
              <a:ext uri="{FF2B5EF4-FFF2-40B4-BE49-F238E27FC236}">
                <a16:creationId xmlns:a16="http://schemas.microsoft.com/office/drawing/2014/main" id="{8CE55179-E9D2-43F4-AFF0-971EB8B01535}"/>
              </a:ext>
            </a:extLst>
          </p:cNvPr>
          <p:cNvPicPr>
            <a:picLocks/>
          </p:cNvPicPr>
          <p:nvPr/>
        </p:nvPicPr>
        <p:blipFill>
          <a:blip r:embed="rId2"/>
          <a:stretch>
            <a:fillRect/>
          </a:stretch>
        </p:blipFill>
        <p:spPr>
          <a:xfrm>
            <a:off x="586977" y="9560385"/>
            <a:ext cx="711068" cy="227220"/>
          </a:xfrm>
          <a:prstGeom prst="rect">
            <a:avLst/>
          </a:prstGeom>
        </p:spPr>
      </p:pic>
      <p:sp>
        <p:nvSpPr>
          <p:cNvPr id="32" name="Oval 31">
            <a:extLst>
              <a:ext uri="{FF2B5EF4-FFF2-40B4-BE49-F238E27FC236}">
                <a16:creationId xmlns:a16="http://schemas.microsoft.com/office/drawing/2014/main" id="{45880C37-78FE-4CF8-A2D1-9F2096A9AD86}"/>
              </a:ext>
            </a:extLst>
          </p:cNvPr>
          <p:cNvSpPr/>
          <p:nvPr/>
        </p:nvSpPr>
        <p:spPr>
          <a:xfrm>
            <a:off x="10714253" y="2682240"/>
            <a:ext cx="291465" cy="335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4" name="Oval 33">
            <a:extLst>
              <a:ext uri="{FF2B5EF4-FFF2-40B4-BE49-F238E27FC236}">
                <a16:creationId xmlns:a16="http://schemas.microsoft.com/office/drawing/2014/main" id="{319981EC-B700-40AA-9BBB-FC70A2A99716}"/>
              </a:ext>
            </a:extLst>
          </p:cNvPr>
          <p:cNvSpPr/>
          <p:nvPr/>
        </p:nvSpPr>
        <p:spPr>
          <a:xfrm>
            <a:off x="10714253" y="4750966"/>
            <a:ext cx="291465" cy="335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5" name="Oval 34">
            <a:extLst>
              <a:ext uri="{FF2B5EF4-FFF2-40B4-BE49-F238E27FC236}">
                <a16:creationId xmlns:a16="http://schemas.microsoft.com/office/drawing/2014/main" id="{856CBAE5-196B-4DE0-83DB-84C7B9E8C8AE}"/>
              </a:ext>
            </a:extLst>
          </p:cNvPr>
          <p:cNvSpPr/>
          <p:nvPr/>
        </p:nvSpPr>
        <p:spPr>
          <a:xfrm>
            <a:off x="10698089" y="6519603"/>
            <a:ext cx="291465" cy="335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6" name="Oval 35">
            <a:extLst>
              <a:ext uri="{FF2B5EF4-FFF2-40B4-BE49-F238E27FC236}">
                <a16:creationId xmlns:a16="http://schemas.microsoft.com/office/drawing/2014/main" id="{829236D2-34B2-470A-A875-2D451B66B602}"/>
              </a:ext>
            </a:extLst>
          </p:cNvPr>
          <p:cNvSpPr/>
          <p:nvPr/>
        </p:nvSpPr>
        <p:spPr>
          <a:xfrm>
            <a:off x="10698061" y="7774674"/>
            <a:ext cx="291465" cy="335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Tree>
    <p:extLst>
      <p:ext uri="{BB962C8B-B14F-4D97-AF65-F5344CB8AC3E}">
        <p14:creationId xmlns:p14="http://schemas.microsoft.com/office/powerpoint/2010/main" val="22110833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meline Horizontal">
    <p:spTree>
      <p:nvGrpSpPr>
        <p:cNvPr id="1" name=""/>
        <p:cNvGrpSpPr/>
        <p:nvPr/>
      </p:nvGrpSpPr>
      <p:grpSpPr>
        <a:xfrm>
          <a:off x="0" y="0"/>
          <a:ext cx="0" cy="0"/>
          <a:chOff x="0" y="0"/>
          <a:chExt cx="0" cy="0"/>
        </a:xfrm>
      </p:grpSpPr>
      <p:cxnSp>
        <p:nvCxnSpPr>
          <p:cNvPr id="24" name="Straight Connector 23"/>
          <p:cNvCxnSpPr/>
          <p:nvPr/>
        </p:nvCxnSpPr>
        <p:spPr>
          <a:xfrm>
            <a:off x="-66242" y="4868449"/>
            <a:ext cx="15679791" cy="0"/>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fld id="{2F2F552B-1952-B44E-8CAB-5705F0ACD2E2}" type="slidenum">
              <a:rPr lang="uk-UA" smtClean="0"/>
              <a:pPr/>
              <a:t>‹#›</a:t>
            </a:fld>
            <a:endParaRPr lang="uk-UA"/>
          </a:p>
        </p:txBody>
      </p:sp>
      <p:sp>
        <p:nvSpPr>
          <p:cNvPr id="6" name="Text Placeholder 11"/>
          <p:cNvSpPr>
            <a:spLocks noGrp="1"/>
          </p:cNvSpPr>
          <p:nvPr>
            <p:ph type="body" sz="quarter" idx="16" hasCustomPrompt="1"/>
          </p:nvPr>
        </p:nvSpPr>
        <p:spPr>
          <a:xfrm>
            <a:off x="6278788" y="1583366"/>
            <a:ext cx="4465551" cy="1221339"/>
          </a:xfrm>
          <a:prstGeom prst="rect">
            <a:avLst/>
          </a:prstGeom>
        </p:spPr>
        <p:txBody>
          <a:bodyPr lIns="0">
            <a:noAutofit/>
          </a:bodyPr>
          <a:lstStyle>
            <a:lvl1pPr marL="0" indent="0">
              <a:lnSpc>
                <a:spcPct val="110000"/>
              </a:lnSpc>
              <a:buNone/>
              <a:defRPr sz="2295" b="0" i="0">
                <a:solidFill>
                  <a:schemeClr val="tx2"/>
                </a:solidFill>
                <a:latin typeface="Arial Regular" charset="0"/>
                <a:ea typeface="Arial Regular" charset="0"/>
                <a:cs typeface="Arial Regular" charset="0"/>
              </a:defRPr>
            </a:lvl1pPr>
            <a:lvl2pPr marL="12144" indent="0">
              <a:buNone/>
              <a:tabLst/>
              <a:defRPr sz="2295"/>
            </a:lvl2pPr>
            <a:lvl3pPr marL="1165860" indent="0">
              <a:buNone/>
              <a:defRPr/>
            </a:lvl3pPr>
            <a:lvl4pPr marL="1748790" indent="0">
              <a:buNone/>
              <a:defRPr/>
            </a:lvl4pPr>
            <a:lvl5pPr marL="2331720" indent="0">
              <a:buNone/>
              <a:defRPr/>
            </a:lvl5pPr>
          </a:lstStyle>
          <a:p>
            <a:pPr lvl="1"/>
            <a:r>
              <a:rPr lang="en-US"/>
              <a:t>Arial 18 pt. </a:t>
            </a:r>
            <a:r>
              <a:rPr lang="en-US" err="1"/>
              <a:t>maecenas</a:t>
            </a:r>
            <a:r>
              <a:rPr lang="en-US"/>
              <a:t>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a:t>
            </a:r>
            <a:r>
              <a:rPr lang="en-US" err="1"/>
              <a:t>Duis</a:t>
            </a:r>
            <a:r>
              <a:rPr lang="en-US"/>
              <a:t> </a:t>
            </a:r>
            <a:r>
              <a:rPr lang="en-US" err="1"/>
              <a:t>mollis</a:t>
            </a:r>
            <a:r>
              <a:rPr lang="en-US"/>
              <a:t>, </a:t>
            </a:r>
            <a:r>
              <a:rPr lang="en-US" err="1"/>
              <a:t>est</a:t>
            </a:r>
            <a:r>
              <a:rPr lang="en-US"/>
              <a:t> non.</a:t>
            </a:r>
          </a:p>
        </p:txBody>
      </p:sp>
      <p:sp>
        <p:nvSpPr>
          <p:cNvPr id="7" name="Text Placeholder 11"/>
          <p:cNvSpPr>
            <a:spLocks noGrp="1"/>
          </p:cNvSpPr>
          <p:nvPr>
            <p:ph type="body" sz="quarter" idx="17" hasCustomPrompt="1"/>
          </p:nvPr>
        </p:nvSpPr>
        <p:spPr>
          <a:xfrm>
            <a:off x="10464097" y="3010995"/>
            <a:ext cx="4041146" cy="1152482"/>
          </a:xfrm>
          <a:prstGeom prst="rect">
            <a:avLst/>
          </a:prstGeom>
        </p:spPr>
        <p:txBody>
          <a:bodyPr lIns="0">
            <a:noAutofit/>
          </a:bodyPr>
          <a:lstStyle>
            <a:lvl1pPr marL="0" indent="0">
              <a:lnSpc>
                <a:spcPct val="110000"/>
              </a:lnSpc>
              <a:buNone/>
              <a:defRPr sz="2295" b="0" i="0" baseline="0">
                <a:solidFill>
                  <a:schemeClr val="tx2"/>
                </a:solidFill>
                <a:latin typeface="Arial Regular" charset="0"/>
                <a:ea typeface="Arial Regular" charset="0"/>
                <a:cs typeface="Arial Regular" charset="0"/>
              </a:defRPr>
            </a:lvl1pPr>
            <a:lvl2pPr marL="12144" indent="0">
              <a:buNone/>
              <a:tabLst/>
              <a:defRPr sz="2295"/>
            </a:lvl2pPr>
            <a:lvl3pPr marL="1165860" indent="0">
              <a:buNone/>
              <a:defRPr/>
            </a:lvl3pPr>
            <a:lvl4pPr marL="1748790" indent="0">
              <a:buNone/>
              <a:defRPr/>
            </a:lvl4pPr>
            <a:lvl5pPr marL="2331720" indent="0">
              <a:buNone/>
              <a:defRPr/>
            </a:lvl5pPr>
          </a:lstStyle>
          <a:p>
            <a:pPr lvl="1"/>
            <a:r>
              <a:rPr lang="en-US"/>
              <a:t>Arial 18 pt. </a:t>
            </a:r>
            <a:r>
              <a:rPr lang="en-US" err="1"/>
              <a:t>maecenas</a:t>
            </a:r>
            <a:r>
              <a:rPr lang="en-US"/>
              <a:t>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non. </a:t>
            </a:r>
          </a:p>
        </p:txBody>
      </p:sp>
      <p:sp>
        <p:nvSpPr>
          <p:cNvPr id="8" name="Text Placeholder 11"/>
          <p:cNvSpPr>
            <a:spLocks noGrp="1"/>
          </p:cNvSpPr>
          <p:nvPr>
            <p:ph type="body" sz="quarter" idx="18" hasCustomPrompt="1"/>
          </p:nvPr>
        </p:nvSpPr>
        <p:spPr>
          <a:xfrm>
            <a:off x="3676014" y="7142481"/>
            <a:ext cx="4465551" cy="1479525"/>
          </a:xfrm>
          <a:prstGeom prst="rect">
            <a:avLst/>
          </a:prstGeom>
        </p:spPr>
        <p:txBody>
          <a:bodyPr lIns="0">
            <a:noAutofit/>
          </a:bodyPr>
          <a:lstStyle>
            <a:lvl1pPr marL="0" indent="0">
              <a:lnSpc>
                <a:spcPct val="110000"/>
              </a:lnSpc>
              <a:buNone/>
              <a:defRPr sz="2295" b="0" i="0">
                <a:solidFill>
                  <a:schemeClr val="tx2"/>
                </a:solidFill>
                <a:latin typeface="Arial Regular" charset="0"/>
                <a:ea typeface="Arial Regular" charset="0"/>
                <a:cs typeface="Arial Regular" charset="0"/>
              </a:defRPr>
            </a:lvl1pPr>
            <a:lvl2pPr marL="12144" indent="0">
              <a:buNone/>
              <a:tabLst/>
              <a:defRPr sz="2295"/>
            </a:lvl2pPr>
            <a:lvl3pPr marL="1165860" indent="0">
              <a:buNone/>
              <a:defRPr/>
            </a:lvl3pPr>
            <a:lvl4pPr marL="1748790" indent="0">
              <a:buNone/>
              <a:defRPr/>
            </a:lvl4pPr>
            <a:lvl5pPr marL="2331720" indent="0">
              <a:buNone/>
              <a:defRPr/>
            </a:lvl5pPr>
          </a:lstStyle>
          <a:p>
            <a:pPr lvl="1"/>
            <a:r>
              <a:rPr lang="en-US"/>
              <a:t>Arial 18 pt. </a:t>
            </a:r>
            <a:r>
              <a:rPr lang="en-US" err="1"/>
              <a:t>maecenas</a:t>
            </a:r>
            <a:r>
              <a:rPr lang="en-US"/>
              <a:t>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a:t>
            </a:r>
            <a:r>
              <a:rPr lang="en-US" err="1"/>
              <a:t>Duis</a:t>
            </a:r>
            <a:r>
              <a:rPr lang="en-US"/>
              <a:t> </a:t>
            </a:r>
            <a:r>
              <a:rPr lang="en-US" err="1"/>
              <a:t>mollis</a:t>
            </a:r>
            <a:r>
              <a:rPr lang="en-US"/>
              <a:t>, </a:t>
            </a:r>
            <a:r>
              <a:rPr lang="en-US" err="1"/>
              <a:t>est</a:t>
            </a:r>
            <a:r>
              <a:rPr lang="en-US"/>
              <a:t> non </a:t>
            </a:r>
            <a:r>
              <a:rPr lang="en-US" err="1"/>
              <a:t>commodo</a:t>
            </a:r>
            <a:r>
              <a:rPr lang="en-US"/>
              <a:t> </a:t>
            </a:r>
            <a:r>
              <a:rPr lang="en-US" err="1"/>
              <a:t>luctus</a:t>
            </a:r>
            <a:r>
              <a:rPr lang="en-US"/>
              <a:t>, nisi </a:t>
            </a:r>
            <a:r>
              <a:rPr lang="en-US" err="1"/>
              <a:t>erat</a:t>
            </a:r>
            <a:r>
              <a:rPr lang="en-US"/>
              <a:t>.</a:t>
            </a:r>
          </a:p>
        </p:txBody>
      </p:sp>
      <p:sp>
        <p:nvSpPr>
          <p:cNvPr id="11" name="Content Placeholder 12"/>
          <p:cNvSpPr>
            <a:spLocks noGrp="1"/>
          </p:cNvSpPr>
          <p:nvPr>
            <p:ph sz="quarter" idx="21"/>
          </p:nvPr>
        </p:nvSpPr>
        <p:spPr>
          <a:xfrm>
            <a:off x="6190752" y="1721580"/>
            <a:ext cx="11659" cy="3152879"/>
          </a:xfrm>
          <a:prstGeom prst="rect">
            <a:avLst/>
          </a:prstGeom>
          <a:solidFill>
            <a:schemeClr val="tx2"/>
          </a:solidFill>
        </p:spPr>
        <p:txBody>
          <a:bodyPr>
            <a:normAutofit/>
          </a:bodyPr>
          <a:lstStyle>
            <a:lvl1pPr>
              <a:defRPr sz="127">
                <a:solidFill>
                  <a:schemeClr val="tx1"/>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19" name="Text Placeholder 11"/>
          <p:cNvSpPr>
            <a:spLocks noGrp="1"/>
          </p:cNvSpPr>
          <p:nvPr>
            <p:ph type="body" sz="quarter" idx="29" hasCustomPrompt="1"/>
          </p:nvPr>
        </p:nvSpPr>
        <p:spPr>
          <a:xfrm>
            <a:off x="1189406" y="5052804"/>
            <a:ext cx="1003496" cy="351972"/>
          </a:xfrm>
          <a:prstGeom prst="rect">
            <a:avLst/>
          </a:prstGeom>
        </p:spPr>
        <p:txBody>
          <a:bodyPr lIns="0" anchor="ctr">
            <a:noAutofit/>
          </a:bodyPr>
          <a:lstStyle>
            <a:lvl1pPr marL="0" indent="0">
              <a:buNone/>
              <a:defRPr sz="2550" b="1" i="0">
                <a:solidFill>
                  <a:schemeClr val="tx1"/>
                </a:solidFill>
                <a:latin typeface="Arial Regular" charset="0"/>
                <a:ea typeface="Arial Regular" charset="0"/>
                <a:cs typeface="Arial Regular" charset="0"/>
              </a:defRPr>
            </a:lvl1pPr>
            <a:lvl2pPr marL="582930" indent="0">
              <a:buNone/>
              <a:defRPr/>
            </a:lvl2pPr>
            <a:lvl3pPr marL="1165860" indent="0">
              <a:buNone/>
              <a:defRPr/>
            </a:lvl3pPr>
            <a:lvl4pPr marL="1748790" indent="0">
              <a:buNone/>
              <a:defRPr/>
            </a:lvl4pPr>
            <a:lvl5pPr marL="2331720" indent="0">
              <a:buNone/>
              <a:defRPr/>
            </a:lvl5pPr>
          </a:lstStyle>
          <a:p>
            <a:pPr lvl="0"/>
            <a:r>
              <a:rPr lang="en-US"/>
              <a:t>2018</a:t>
            </a:r>
          </a:p>
        </p:txBody>
      </p:sp>
      <p:sp>
        <p:nvSpPr>
          <p:cNvPr id="20" name="Text Placeholder 11"/>
          <p:cNvSpPr>
            <a:spLocks noGrp="1"/>
          </p:cNvSpPr>
          <p:nvPr>
            <p:ph type="body" sz="quarter" idx="30" hasCustomPrompt="1"/>
          </p:nvPr>
        </p:nvSpPr>
        <p:spPr>
          <a:xfrm>
            <a:off x="8906313" y="5075046"/>
            <a:ext cx="1003496" cy="351972"/>
          </a:xfrm>
          <a:prstGeom prst="rect">
            <a:avLst/>
          </a:prstGeom>
        </p:spPr>
        <p:txBody>
          <a:bodyPr lIns="0" anchor="ctr">
            <a:noAutofit/>
          </a:bodyPr>
          <a:lstStyle>
            <a:lvl1pPr marL="0" indent="0">
              <a:buNone/>
              <a:defRPr sz="2550" b="1" i="0">
                <a:solidFill>
                  <a:schemeClr val="tx1"/>
                </a:solidFill>
                <a:latin typeface="Arial Regular" charset="0"/>
                <a:ea typeface="Arial Regular" charset="0"/>
                <a:cs typeface="Arial Regular" charset="0"/>
              </a:defRPr>
            </a:lvl1pPr>
            <a:lvl2pPr marL="582930" indent="0">
              <a:buNone/>
              <a:defRPr/>
            </a:lvl2pPr>
            <a:lvl3pPr marL="1165860" indent="0">
              <a:buNone/>
              <a:defRPr/>
            </a:lvl3pPr>
            <a:lvl4pPr marL="1748790" indent="0">
              <a:buNone/>
              <a:defRPr/>
            </a:lvl4pPr>
            <a:lvl5pPr marL="2331720" indent="0">
              <a:buNone/>
              <a:defRPr/>
            </a:lvl5pPr>
          </a:lstStyle>
          <a:p>
            <a:pPr lvl="0"/>
            <a:r>
              <a:rPr lang="en-US"/>
              <a:t>2019</a:t>
            </a:r>
          </a:p>
        </p:txBody>
      </p:sp>
      <p:sp>
        <p:nvSpPr>
          <p:cNvPr id="21" name="Picture Placeholder 8"/>
          <p:cNvSpPr>
            <a:spLocks noGrp="1"/>
          </p:cNvSpPr>
          <p:nvPr>
            <p:ph type="pic" sz="quarter" idx="13" hasCustomPrompt="1"/>
          </p:nvPr>
        </p:nvSpPr>
        <p:spPr>
          <a:xfrm>
            <a:off x="603275" y="1563348"/>
            <a:ext cx="4682871" cy="2814715"/>
          </a:xfrm>
          <a:prstGeom prst="rect">
            <a:avLst/>
          </a:prstGeom>
          <a:solidFill>
            <a:schemeClr val="tx2">
              <a:lumMod val="95000"/>
            </a:schemeClr>
          </a:solidFill>
        </p:spPr>
        <p:txBody>
          <a:bodyPr tIns="91440" anchor="t">
            <a:normAutofit/>
          </a:bodyPr>
          <a:lstStyle>
            <a:lvl1pPr marL="0" indent="0" algn="ctr">
              <a:buNone/>
              <a:defRPr sz="1785" b="0" i="0" cap="none">
                <a:solidFill>
                  <a:srgbClr val="0B2338"/>
                </a:solidFill>
                <a:latin typeface="Arial Regular" charset="0"/>
                <a:ea typeface="Arial Regular" charset="0"/>
                <a:cs typeface="Arial Regular" charset="0"/>
              </a:defRPr>
            </a:lvl1pPr>
          </a:lstStyle>
          <a:p>
            <a:r>
              <a:rPr lang="en-US"/>
              <a:t>Drag photo to placeholder or click on icon to place photo from file.</a:t>
            </a:r>
          </a:p>
        </p:txBody>
      </p:sp>
      <p:sp>
        <p:nvSpPr>
          <p:cNvPr id="22" name="Picture Placeholder 8"/>
          <p:cNvSpPr>
            <a:spLocks noGrp="1"/>
          </p:cNvSpPr>
          <p:nvPr>
            <p:ph type="pic" sz="quarter" idx="31" hasCustomPrompt="1"/>
          </p:nvPr>
        </p:nvSpPr>
        <p:spPr>
          <a:xfrm>
            <a:off x="9909809" y="5825670"/>
            <a:ext cx="4620624" cy="2816352"/>
          </a:xfrm>
          <a:prstGeom prst="rect">
            <a:avLst/>
          </a:prstGeom>
          <a:solidFill>
            <a:schemeClr val="tx2">
              <a:lumMod val="95000"/>
            </a:schemeClr>
          </a:solidFill>
        </p:spPr>
        <p:txBody>
          <a:bodyPr tIns="91440" anchor="t">
            <a:normAutofit/>
          </a:bodyPr>
          <a:lstStyle>
            <a:lvl1pPr marL="0" indent="0" algn="ctr">
              <a:buNone/>
              <a:defRPr sz="1785" b="0" i="0" cap="none">
                <a:solidFill>
                  <a:srgbClr val="0B2338"/>
                </a:solidFill>
                <a:latin typeface="Arial Regular" charset="0"/>
                <a:ea typeface="Arial Regular" charset="0"/>
                <a:cs typeface="Arial Regular" charset="0"/>
              </a:defRPr>
            </a:lvl1pPr>
          </a:lstStyle>
          <a:p>
            <a:r>
              <a:rPr lang="en-US"/>
              <a:t>Drag photo to placeholder or click on icon to place photo from file.</a:t>
            </a:r>
          </a:p>
        </p:txBody>
      </p:sp>
      <p:sp>
        <p:nvSpPr>
          <p:cNvPr id="23" name="Picture Placeholder 8"/>
          <p:cNvSpPr>
            <a:spLocks noGrp="1"/>
          </p:cNvSpPr>
          <p:nvPr>
            <p:ph type="pic" sz="quarter" idx="32" hasCustomPrompt="1"/>
          </p:nvPr>
        </p:nvSpPr>
        <p:spPr>
          <a:xfrm>
            <a:off x="8733461" y="3015814"/>
            <a:ext cx="1516393" cy="1453983"/>
          </a:xfrm>
          <a:prstGeom prst="rect">
            <a:avLst/>
          </a:prstGeom>
          <a:solidFill>
            <a:schemeClr val="tx2">
              <a:lumMod val="95000"/>
            </a:schemeClr>
          </a:solidFill>
        </p:spPr>
        <p:txBody>
          <a:bodyPr tIns="91440" anchor="t">
            <a:normAutofit/>
          </a:bodyPr>
          <a:lstStyle>
            <a:lvl1pPr marL="0" indent="0" algn="ctr">
              <a:buFont typeface="Arial" charset="0"/>
              <a:buNone/>
              <a:defRPr sz="1275" b="0" i="0" cap="none">
                <a:solidFill>
                  <a:srgbClr val="0B2338"/>
                </a:solidFill>
                <a:latin typeface="Arial Regular" charset="0"/>
                <a:ea typeface="Arial Regular" charset="0"/>
                <a:cs typeface="Arial Regular" charset="0"/>
              </a:defRPr>
            </a:lvl1pPr>
          </a:lstStyle>
          <a:p>
            <a:r>
              <a:rPr lang="en-US"/>
              <a:t>Drag photo to placeholder or click on icon to place file from file.</a:t>
            </a:r>
          </a:p>
        </p:txBody>
      </p:sp>
      <p:sp>
        <p:nvSpPr>
          <p:cNvPr id="25" name="Text Placeholder 11">
            <a:extLst>
              <a:ext uri="{FF2B5EF4-FFF2-40B4-BE49-F238E27FC236}">
                <a16:creationId xmlns:a16="http://schemas.microsoft.com/office/drawing/2014/main" id="{9AB02D0F-3CC6-6245-8DB2-80D316CCD2D2}"/>
              </a:ext>
            </a:extLst>
          </p:cNvPr>
          <p:cNvSpPr>
            <a:spLocks noGrp="1"/>
          </p:cNvSpPr>
          <p:nvPr>
            <p:ph type="body" sz="quarter" idx="47" hasCustomPrompt="1"/>
          </p:nvPr>
        </p:nvSpPr>
        <p:spPr>
          <a:xfrm>
            <a:off x="6849293" y="5689756"/>
            <a:ext cx="2630487" cy="795658"/>
          </a:xfrm>
          <a:prstGeom prst="rect">
            <a:avLst/>
          </a:prstGeom>
        </p:spPr>
        <p:txBody>
          <a:bodyPr lIns="0" rIns="0">
            <a:noAutofit/>
          </a:bodyPr>
          <a:lstStyle>
            <a:lvl1pPr marL="0" indent="0">
              <a:lnSpc>
                <a:spcPct val="110000"/>
              </a:lnSpc>
              <a:buNone/>
              <a:defRPr sz="2295" b="0" i="0">
                <a:solidFill>
                  <a:schemeClr val="tx2"/>
                </a:solidFill>
                <a:latin typeface="Arial Regular" charset="0"/>
                <a:ea typeface="Arial Regular" charset="0"/>
                <a:cs typeface="Arial Regular" charset="0"/>
              </a:defRPr>
            </a:lvl1pPr>
            <a:lvl2pPr marL="12144" indent="0">
              <a:buNone/>
              <a:tabLst/>
              <a:defRPr sz="2295"/>
            </a:lvl2pPr>
            <a:lvl3pPr marL="1165860" indent="0">
              <a:buNone/>
              <a:defRPr/>
            </a:lvl3pPr>
            <a:lvl4pPr marL="1748790" indent="0">
              <a:buNone/>
              <a:defRPr/>
            </a:lvl4pPr>
            <a:lvl5pPr marL="2331720" indent="0">
              <a:buNone/>
              <a:defRPr/>
            </a:lvl5pPr>
          </a:lstStyle>
          <a:p>
            <a:pPr lvl="1"/>
            <a:r>
              <a:rPr lang="en-US"/>
              <a:t>Secondary timeline event.</a:t>
            </a:r>
          </a:p>
        </p:txBody>
      </p:sp>
      <p:pic>
        <p:nvPicPr>
          <p:cNvPr id="26" name="Picture 25">
            <a:extLst>
              <a:ext uri="{FF2B5EF4-FFF2-40B4-BE49-F238E27FC236}">
                <a16:creationId xmlns:a16="http://schemas.microsoft.com/office/drawing/2014/main" id="{B081D806-57EA-4AF1-804A-82512300C1B8}"/>
              </a:ext>
            </a:extLst>
          </p:cNvPr>
          <p:cNvPicPr>
            <a:picLocks/>
          </p:cNvPicPr>
          <p:nvPr/>
        </p:nvPicPr>
        <p:blipFill>
          <a:blip r:embed="rId2"/>
          <a:stretch>
            <a:fillRect/>
          </a:stretch>
        </p:blipFill>
        <p:spPr>
          <a:xfrm>
            <a:off x="586977" y="9560385"/>
            <a:ext cx="711068" cy="227220"/>
          </a:xfrm>
          <a:prstGeom prst="rect">
            <a:avLst/>
          </a:prstGeom>
        </p:spPr>
      </p:pic>
      <p:sp>
        <p:nvSpPr>
          <p:cNvPr id="29" name="Text Placeholder 20">
            <a:extLst>
              <a:ext uri="{FF2B5EF4-FFF2-40B4-BE49-F238E27FC236}">
                <a16:creationId xmlns:a16="http://schemas.microsoft.com/office/drawing/2014/main" id="{184C264F-0E9F-491A-B9F1-689D83291E1F}"/>
              </a:ext>
            </a:extLst>
          </p:cNvPr>
          <p:cNvSpPr>
            <a:spLocks noGrp="1"/>
          </p:cNvSpPr>
          <p:nvPr>
            <p:ph type="body" sz="quarter" idx="24"/>
          </p:nvPr>
        </p:nvSpPr>
        <p:spPr>
          <a:xfrm>
            <a:off x="6038002" y="4697654"/>
            <a:ext cx="287417" cy="335280"/>
          </a:xfrm>
          <a:prstGeom prst="ellipse">
            <a:avLst/>
          </a:prstGeom>
          <a:solidFill>
            <a:schemeClr val="tx2"/>
          </a:solidFill>
        </p:spPr>
        <p:txBody>
          <a:bodyPr>
            <a:normAutofit/>
          </a:bodyPr>
          <a:lstStyle>
            <a:lvl1pPr>
              <a:defRPr sz="127" b="0" i="0">
                <a:solidFill>
                  <a:schemeClr val="tx2"/>
                </a:solidFill>
                <a:latin typeface="Arial Regular" charset="0"/>
                <a:ea typeface="Arial Regular" charset="0"/>
                <a:cs typeface="Arial Regular" charset="0"/>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30" name="Oval 29">
            <a:extLst>
              <a:ext uri="{FF2B5EF4-FFF2-40B4-BE49-F238E27FC236}">
                <a16:creationId xmlns:a16="http://schemas.microsoft.com/office/drawing/2014/main" id="{C6D05E11-516A-48DD-915D-750404B133B4}"/>
              </a:ext>
            </a:extLst>
          </p:cNvPr>
          <p:cNvSpPr/>
          <p:nvPr/>
        </p:nvSpPr>
        <p:spPr>
          <a:xfrm>
            <a:off x="888671" y="4694589"/>
            <a:ext cx="291465" cy="335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1" name="Oval 30">
            <a:extLst>
              <a:ext uri="{FF2B5EF4-FFF2-40B4-BE49-F238E27FC236}">
                <a16:creationId xmlns:a16="http://schemas.microsoft.com/office/drawing/2014/main" id="{A7184C83-DCBA-4EA4-865C-08BB84947FEB}"/>
              </a:ext>
            </a:extLst>
          </p:cNvPr>
          <p:cNvSpPr/>
          <p:nvPr/>
        </p:nvSpPr>
        <p:spPr>
          <a:xfrm>
            <a:off x="3374976" y="4700809"/>
            <a:ext cx="291465" cy="335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2" name="Rectangle 31">
            <a:extLst>
              <a:ext uri="{FF2B5EF4-FFF2-40B4-BE49-F238E27FC236}">
                <a16:creationId xmlns:a16="http://schemas.microsoft.com/office/drawing/2014/main" id="{2D07D54D-1928-453C-A10F-D11DAE69D5F4}"/>
              </a:ext>
            </a:extLst>
          </p:cNvPr>
          <p:cNvSpPr/>
          <p:nvPr/>
        </p:nvSpPr>
        <p:spPr>
          <a:xfrm>
            <a:off x="3503088" y="4874460"/>
            <a:ext cx="11659" cy="41079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3" name="Rectangle 32">
            <a:extLst>
              <a:ext uri="{FF2B5EF4-FFF2-40B4-BE49-F238E27FC236}">
                <a16:creationId xmlns:a16="http://schemas.microsoft.com/office/drawing/2014/main" id="{6442A626-EA4A-412E-BA23-217FD25FF006}"/>
              </a:ext>
            </a:extLst>
          </p:cNvPr>
          <p:cNvSpPr/>
          <p:nvPr/>
        </p:nvSpPr>
        <p:spPr>
          <a:xfrm>
            <a:off x="1027270" y="4379261"/>
            <a:ext cx="11659" cy="40233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4" name="Rectangle 33">
            <a:extLst>
              <a:ext uri="{FF2B5EF4-FFF2-40B4-BE49-F238E27FC236}">
                <a16:creationId xmlns:a16="http://schemas.microsoft.com/office/drawing/2014/main" id="{24DB29EC-A6A1-4B64-ABB7-A5081788F7FD}"/>
              </a:ext>
            </a:extLst>
          </p:cNvPr>
          <p:cNvSpPr/>
          <p:nvPr/>
        </p:nvSpPr>
        <p:spPr>
          <a:xfrm>
            <a:off x="11183282" y="4833306"/>
            <a:ext cx="11659" cy="93878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5" name="Text Placeholder 20">
            <a:extLst>
              <a:ext uri="{FF2B5EF4-FFF2-40B4-BE49-F238E27FC236}">
                <a16:creationId xmlns:a16="http://schemas.microsoft.com/office/drawing/2014/main" id="{305A4E1B-C39C-40EC-B1B1-0EA162CF6134}"/>
              </a:ext>
            </a:extLst>
          </p:cNvPr>
          <p:cNvSpPr>
            <a:spLocks noGrp="1"/>
          </p:cNvSpPr>
          <p:nvPr>
            <p:ph type="body" sz="quarter" idx="46" hasCustomPrompt="1"/>
          </p:nvPr>
        </p:nvSpPr>
        <p:spPr>
          <a:xfrm>
            <a:off x="6683955" y="4742242"/>
            <a:ext cx="188815" cy="220258"/>
          </a:xfrm>
          <a:prstGeom prst="ellipse">
            <a:avLst/>
          </a:prstGeom>
          <a:solidFill>
            <a:schemeClr val="tx1"/>
          </a:solidFill>
        </p:spPr>
        <p:txBody>
          <a:bodyPr>
            <a:normAutofit/>
          </a:bodyPr>
          <a:lstStyle>
            <a:lvl1pPr>
              <a:defRPr sz="127" b="0" i="0">
                <a:solidFill>
                  <a:schemeClr val="accent4"/>
                </a:solidFill>
                <a:latin typeface="Arial Regular" charset="0"/>
                <a:ea typeface="Arial Regular" charset="0"/>
                <a:cs typeface="Arial Regular" charset="0"/>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es</a:t>
            </a:r>
          </a:p>
        </p:txBody>
      </p:sp>
      <p:sp>
        <p:nvSpPr>
          <p:cNvPr id="36" name="Text Placeholder 20">
            <a:extLst>
              <a:ext uri="{FF2B5EF4-FFF2-40B4-BE49-F238E27FC236}">
                <a16:creationId xmlns:a16="http://schemas.microsoft.com/office/drawing/2014/main" id="{389C5EC8-26B5-4663-B314-DAAC656E7357}"/>
              </a:ext>
            </a:extLst>
          </p:cNvPr>
          <p:cNvSpPr>
            <a:spLocks noGrp="1"/>
          </p:cNvSpPr>
          <p:nvPr>
            <p:ph type="body" sz="quarter" idx="49"/>
          </p:nvPr>
        </p:nvSpPr>
        <p:spPr>
          <a:xfrm>
            <a:off x="8605155" y="4713877"/>
            <a:ext cx="287417" cy="335280"/>
          </a:xfrm>
          <a:prstGeom prst="ellipse">
            <a:avLst/>
          </a:prstGeom>
          <a:solidFill>
            <a:schemeClr val="tx2"/>
          </a:solidFill>
        </p:spPr>
        <p:txBody>
          <a:bodyPr>
            <a:normAutofit/>
          </a:bodyPr>
          <a:lstStyle>
            <a:lvl1pPr>
              <a:defRPr sz="127" b="0" i="0">
                <a:solidFill>
                  <a:schemeClr val="tx2"/>
                </a:solidFill>
                <a:latin typeface="Arial Regular" charset="0"/>
                <a:ea typeface="Arial Regular" charset="0"/>
                <a:cs typeface="Arial Regular" charset="0"/>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37" name="Rectangle 36">
            <a:extLst>
              <a:ext uri="{FF2B5EF4-FFF2-40B4-BE49-F238E27FC236}">
                <a16:creationId xmlns:a16="http://schemas.microsoft.com/office/drawing/2014/main" id="{A6E3CE03-3EFE-4EAA-9C4F-718840AEC4F4}"/>
              </a:ext>
            </a:extLst>
          </p:cNvPr>
          <p:cNvSpPr/>
          <p:nvPr/>
        </p:nvSpPr>
        <p:spPr>
          <a:xfrm>
            <a:off x="8753384" y="4486431"/>
            <a:ext cx="11659" cy="40233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8" name="Rectangle 37">
            <a:extLst>
              <a:ext uri="{FF2B5EF4-FFF2-40B4-BE49-F238E27FC236}">
                <a16:creationId xmlns:a16="http://schemas.microsoft.com/office/drawing/2014/main" id="{7405CF11-6079-4A46-9F66-36F69F7B6F4E}"/>
              </a:ext>
            </a:extLst>
          </p:cNvPr>
          <p:cNvSpPr/>
          <p:nvPr/>
        </p:nvSpPr>
        <p:spPr>
          <a:xfrm>
            <a:off x="6179904" y="1533272"/>
            <a:ext cx="11659" cy="32186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9" name="Text Placeholder 20">
            <a:extLst>
              <a:ext uri="{FF2B5EF4-FFF2-40B4-BE49-F238E27FC236}">
                <a16:creationId xmlns:a16="http://schemas.microsoft.com/office/drawing/2014/main" id="{C22A85A3-DEB6-42BA-A2FF-9B8761594B09}"/>
              </a:ext>
            </a:extLst>
          </p:cNvPr>
          <p:cNvSpPr>
            <a:spLocks noGrp="1"/>
          </p:cNvSpPr>
          <p:nvPr>
            <p:ph type="body" sz="quarter" idx="50"/>
          </p:nvPr>
        </p:nvSpPr>
        <p:spPr>
          <a:xfrm>
            <a:off x="11049300" y="4700809"/>
            <a:ext cx="287417" cy="335280"/>
          </a:xfrm>
          <a:prstGeom prst="ellipse">
            <a:avLst/>
          </a:prstGeom>
          <a:solidFill>
            <a:schemeClr val="tx2"/>
          </a:solidFill>
        </p:spPr>
        <p:txBody>
          <a:bodyPr>
            <a:normAutofit/>
          </a:bodyPr>
          <a:lstStyle>
            <a:lvl1pPr>
              <a:defRPr sz="127" b="0" i="0">
                <a:solidFill>
                  <a:schemeClr val="tx2"/>
                </a:solidFill>
                <a:latin typeface="Arial Regular" charset="0"/>
                <a:ea typeface="Arial Regular" charset="0"/>
                <a:cs typeface="Arial Regular" charset="0"/>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40" name="Rectangle 39">
            <a:extLst>
              <a:ext uri="{FF2B5EF4-FFF2-40B4-BE49-F238E27FC236}">
                <a16:creationId xmlns:a16="http://schemas.microsoft.com/office/drawing/2014/main" id="{A09A23BD-AEBB-4BB6-A3F7-B35D4EECB94E}"/>
              </a:ext>
            </a:extLst>
          </p:cNvPr>
          <p:cNvSpPr/>
          <p:nvPr/>
        </p:nvSpPr>
        <p:spPr>
          <a:xfrm>
            <a:off x="6769004" y="4979062"/>
            <a:ext cx="11659" cy="1609344"/>
          </a:xfrm>
          <a:prstGeom prst="rect">
            <a:avLst/>
          </a:prstGeom>
          <a:solidFill>
            <a:srgbClr val="D4D3D4"/>
          </a:solidFill>
          <a:ln>
            <a:solidFill>
              <a:srgbClr val="D4D3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Tree>
    <p:extLst>
      <p:ext uri="{BB962C8B-B14F-4D97-AF65-F5344CB8AC3E}">
        <p14:creationId xmlns:p14="http://schemas.microsoft.com/office/powerpoint/2010/main" val="15810351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E3EA8C-78AF-48A7-A538-DDBFC2B390B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4298" y="6769189"/>
            <a:ext cx="453390" cy="423496"/>
          </a:xfrm>
          <a:prstGeom prst="rect">
            <a:avLst/>
          </a:prstGeom>
        </p:spPr>
      </p:pic>
      <p:pic>
        <p:nvPicPr>
          <p:cNvPr id="5" name="Picture 4">
            <a:extLst>
              <a:ext uri="{FF2B5EF4-FFF2-40B4-BE49-F238E27FC236}">
                <a16:creationId xmlns:a16="http://schemas.microsoft.com/office/drawing/2014/main" id="{555D9D0C-1FB8-436D-B167-7D9E3864B6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1963" y="7324110"/>
            <a:ext cx="633015" cy="713280"/>
          </a:xfrm>
          <a:prstGeom prst="rect">
            <a:avLst/>
          </a:prstGeom>
        </p:spPr>
      </p:pic>
      <p:pic>
        <p:nvPicPr>
          <p:cNvPr id="6" name="Picture 5">
            <a:extLst>
              <a:ext uri="{FF2B5EF4-FFF2-40B4-BE49-F238E27FC236}">
                <a16:creationId xmlns:a16="http://schemas.microsoft.com/office/drawing/2014/main" id="{E3D3F905-A55F-4DFE-B71C-27C0AD70171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26880" y="8382001"/>
            <a:ext cx="5322329" cy="610455"/>
          </a:xfrm>
          <a:prstGeom prst="rect">
            <a:avLst/>
          </a:prstGeom>
        </p:spPr>
      </p:pic>
      <p:sp>
        <p:nvSpPr>
          <p:cNvPr id="7" name="Text Placeholder 9">
            <a:extLst>
              <a:ext uri="{FF2B5EF4-FFF2-40B4-BE49-F238E27FC236}">
                <a16:creationId xmlns:a16="http://schemas.microsoft.com/office/drawing/2014/main" id="{B473F95A-71DA-4E3E-9617-D9C1EF720A7A}"/>
              </a:ext>
            </a:extLst>
          </p:cNvPr>
          <p:cNvSpPr>
            <a:spLocks noGrp="1"/>
          </p:cNvSpPr>
          <p:nvPr>
            <p:ph type="body" sz="quarter" idx="12" hasCustomPrompt="1"/>
          </p:nvPr>
        </p:nvSpPr>
        <p:spPr>
          <a:xfrm>
            <a:off x="582930" y="5136490"/>
            <a:ext cx="7799603" cy="3473501"/>
          </a:xfrm>
        </p:spPr>
        <p:txBody>
          <a:bodyPr/>
          <a:lstStyle>
            <a:lvl1pPr>
              <a:defRPr b="0"/>
            </a:lvl1pPr>
            <a:lvl2pPr>
              <a:defRPr/>
            </a:lvl2pPr>
            <a:lvl3pPr marL="0" indent="0">
              <a:buFontTx/>
              <a:buNone/>
              <a:defRPr/>
            </a:lvl3pPr>
            <a:lvl4pPr marL="441246" indent="0">
              <a:buFontTx/>
              <a:buNone/>
              <a:defRPr/>
            </a:lvl4pPr>
          </a:lstStyle>
          <a:p>
            <a:pPr lvl="0"/>
            <a:r>
              <a:rPr lang="en-US"/>
              <a:t>Name</a:t>
            </a:r>
          </a:p>
          <a:p>
            <a:pPr lvl="1"/>
            <a:r>
              <a:rPr lang="en-US"/>
              <a:t>email@mitre.org</a:t>
            </a:r>
          </a:p>
          <a:p>
            <a:pPr lvl="1"/>
            <a:r>
              <a:rPr lang="en-US"/>
              <a:t>    @</a:t>
            </a:r>
            <a:r>
              <a:rPr lang="en-US" err="1"/>
              <a:t>TwitterHandle</a:t>
            </a:r>
            <a:endParaRPr lang="en-US"/>
          </a:p>
          <a:p>
            <a:pPr lvl="1"/>
            <a:r>
              <a:rPr lang="en-US"/>
              <a:t>     linkedin.com/in/</a:t>
            </a:r>
            <a:r>
              <a:rPr lang="en-US" err="1"/>
              <a:t>firstnamelastname</a:t>
            </a:r>
            <a:endParaRPr lang="en-US"/>
          </a:p>
        </p:txBody>
      </p:sp>
      <p:sp>
        <p:nvSpPr>
          <p:cNvPr id="8" name="Text Placeholder 29">
            <a:extLst>
              <a:ext uri="{FF2B5EF4-FFF2-40B4-BE49-F238E27FC236}">
                <a16:creationId xmlns:a16="http://schemas.microsoft.com/office/drawing/2014/main" id="{27621E69-3136-412D-9F02-7617ED327F42}"/>
              </a:ext>
            </a:extLst>
          </p:cNvPr>
          <p:cNvSpPr>
            <a:spLocks noGrp="1"/>
          </p:cNvSpPr>
          <p:nvPr>
            <p:ph type="body" sz="quarter" idx="19" hasCustomPrompt="1"/>
          </p:nvPr>
        </p:nvSpPr>
        <p:spPr>
          <a:xfrm>
            <a:off x="1" y="-47895"/>
            <a:ext cx="13253561" cy="1685713"/>
          </a:xfrm>
        </p:spPr>
        <p:txBody>
          <a:bodyPr/>
          <a:lstStyle>
            <a:lvl1pPr marL="0" marR="0" indent="0" algn="l" defTabSz="1165860" rtl="0" eaLnBrk="1" fontAlgn="auto" latinLnBrk="0" hangingPunct="1">
              <a:lnSpc>
                <a:spcPct val="100000"/>
              </a:lnSpc>
              <a:spcBef>
                <a:spcPts val="765"/>
              </a:spcBef>
              <a:spcAft>
                <a:spcPts val="765"/>
              </a:spcAft>
              <a:buClrTx/>
              <a:buSzTx/>
              <a:buFont typeface="Arial"/>
              <a:buNone/>
              <a:tabLst/>
              <a:defRPr>
                <a:solidFill>
                  <a:srgbClr val="FFFF00"/>
                </a:solidFill>
              </a:defRPr>
            </a:lvl1pPr>
          </a:lstStyle>
          <a:p>
            <a:pPr marL="0" marR="0" lvl="0" indent="0" algn="l" defTabSz="1165860" rtl="0" eaLnBrk="1" fontAlgn="auto" latinLnBrk="0" hangingPunct="1">
              <a:lnSpc>
                <a:spcPct val="100000"/>
              </a:lnSpc>
              <a:spcBef>
                <a:spcPts val="765"/>
              </a:spcBef>
              <a:spcAft>
                <a:spcPts val="765"/>
              </a:spcAft>
              <a:buClrTx/>
              <a:buSzTx/>
              <a:buFont typeface="Arial"/>
              <a:buNone/>
              <a:tabLst/>
              <a:defRPr/>
            </a:pPr>
            <a:r>
              <a:rPr lang="en-US"/>
              <a:t>Disclaimer: Presentation Option Only</a:t>
            </a:r>
            <a:endParaRPr kumimoji="0" lang="en-US" altLang="en-US" sz="3060" b="1" i="0" u="none" strike="noStrike" cap="none" normalizeH="0" baseline="0">
              <a:ln>
                <a:noFill/>
              </a:ln>
              <a:solidFill>
                <a:schemeClr val="accent2"/>
              </a:solidFill>
              <a:effectLst/>
              <a:latin typeface="Arial" panose="020B0604020202020204" pitchFamily="34" charset="0"/>
            </a:endParaRPr>
          </a:p>
        </p:txBody>
      </p:sp>
    </p:spTree>
    <p:extLst>
      <p:ext uri="{BB962C8B-B14F-4D97-AF65-F5344CB8AC3E}">
        <p14:creationId xmlns:p14="http://schemas.microsoft.com/office/powerpoint/2010/main" val="40363654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Project_disclaimer_Navy">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A5A9BEE-33FC-4028-A95F-D2A7B8D4D3C1}"/>
              </a:ext>
            </a:extLst>
          </p:cNvPr>
          <p:cNvSpPr>
            <a:spLocks noGrp="1"/>
          </p:cNvSpPr>
          <p:nvPr>
            <p:ph type="body" sz="quarter" idx="12" hasCustomPrompt="1"/>
          </p:nvPr>
        </p:nvSpPr>
        <p:spPr>
          <a:xfrm>
            <a:off x="582930" y="5129319"/>
            <a:ext cx="6076236" cy="4079240"/>
          </a:xfrm>
        </p:spPr>
        <p:txBody>
          <a:bodyPr/>
          <a:lstStyle>
            <a:lvl1pPr>
              <a:defRPr/>
            </a:lvl1pPr>
            <a:lvl2pPr>
              <a:defRPr/>
            </a:lvl2pPr>
          </a:lstStyle>
          <a:p>
            <a:pPr lvl="0"/>
            <a:r>
              <a:rPr lang="en-US"/>
              <a:t>Project Name</a:t>
            </a:r>
          </a:p>
          <a:p>
            <a:pPr lvl="0"/>
            <a:r>
              <a:rPr lang="en-US"/>
              <a:t>Project Number</a:t>
            </a:r>
          </a:p>
          <a:p>
            <a:pPr lvl="0"/>
            <a:r>
              <a:rPr lang="en-US"/>
              <a:t>Disclaimer text</a:t>
            </a:r>
          </a:p>
          <a:p>
            <a:pPr lvl="1"/>
            <a:r>
              <a:rPr lang="en-US"/>
              <a:t>Additional text</a:t>
            </a:r>
          </a:p>
        </p:txBody>
      </p:sp>
      <p:pic>
        <p:nvPicPr>
          <p:cNvPr id="3" name="Picture 2">
            <a:extLst>
              <a:ext uri="{FF2B5EF4-FFF2-40B4-BE49-F238E27FC236}">
                <a16:creationId xmlns:a16="http://schemas.microsoft.com/office/drawing/2014/main" id="{D6533CC0-0812-4E22-B6BB-A0C1CC7F5A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26880" y="8382001"/>
            <a:ext cx="5322329" cy="610455"/>
          </a:xfrm>
          <a:prstGeom prst="rect">
            <a:avLst/>
          </a:prstGeom>
        </p:spPr>
      </p:pic>
      <p:sp>
        <p:nvSpPr>
          <p:cNvPr id="6" name="Text Placeholder 29">
            <a:extLst>
              <a:ext uri="{FF2B5EF4-FFF2-40B4-BE49-F238E27FC236}">
                <a16:creationId xmlns:a16="http://schemas.microsoft.com/office/drawing/2014/main" id="{5CECFA0F-6E30-41CB-8655-2BD7D9FAD580}"/>
              </a:ext>
            </a:extLst>
          </p:cNvPr>
          <p:cNvSpPr txBox="1">
            <a:spLocks/>
          </p:cNvSpPr>
          <p:nvPr/>
        </p:nvSpPr>
        <p:spPr>
          <a:xfrm>
            <a:off x="1" y="-47895"/>
            <a:ext cx="13253561" cy="1685713"/>
          </a:xfrm>
          <a:prstGeom prst="rect">
            <a:avLst/>
          </a:prstGeom>
        </p:spPr>
        <p:txBody>
          <a:bodyPr/>
          <a:lstStyle>
            <a:lvl1pPr marL="0" marR="0" indent="0" algn="l" defTabSz="914400" rtl="0" eaLnBrk="1" fontAlgn="auto" latinLnBrk="0" hangingPunct="1">
              <a:lnSpc>
                <a:spcPct val="100000"/>
              </a:lnSpc>
              <a:spcBef>
                <a:spcPts val="600"/>
              </a:spcBef>
              <a:spcAft>
                <a:spcPts val="600"/>
              </a:spcAft>
              <a:buClrTx/>
              <a:buSzTx/>
              <a:buFont typeface="Arial"/>
              <a:buNone/>
              <a:tabLst/>
              <a:defRPr sz="2400" b="1" i="0" kern="1200" cap="none" baseline="0">
                <a:solidFill>
                  <a:srgbClr val="FFFF00"/>
                </a:solidFill>
                <a:latin typeface="+mn-lt"/>
                <a:ea typeface="Arial Narrow" charset="0"/>
                <a:cs typeface="Arial Narrow" charset="0"/>
              </a:defRPr>
            </a:lvl1pPr>
            <a:lvl2pPr marL="9525" indent="0" algn="l" defTabSz="914400" rtl="0" eaLnBrk="1" latinLnBrk="0" hangingPunct="1">
              <a:lnSpc>
                <a:spcPct val="100000"/>
              </a:lnSpc>
              <a:spcBef>
                <a:spcPts val="600"/>
              </a:spcBef>
              <a:spcAft>
                <a:spcPts val="600"/>
              </a:spcAft>
              <a:buFont typeface="Arial"/>
              <a:buNone/>
              <a:tabLst/>
              <a:defRPr lang="en-US" sz="2400" b="0" i="0" kern="1200" baseline="0" dirty="0" smtClean="0">
                <a:solidFill>
                  <a:schemeClr val="tx2"/>
                </a:solidFill>
                <a:latin typeface="+mn-lt"/>
                <a:ea typeface="Arial Narrow" charset="0"/>
                <a:cs typeface="Arial Narrow" charset="0"/>
              </a:defRPr>
            </a:lvl2pPr>
            <a:lvl3pPr marL="238125" indent="-238125" algn="l" defTabSz="914400" rtl="0" eaLnBrk="1" latinLnBrk="0" hangingPunct="1">
              <a:lnSpc>
                <a:spcPct val="100000"/>
              </a:lnSpc>
              <a:spcBef>
                <a:spcPts val="600"/>
              </a:spcBef>
              <a:spcAft>
                <a:spcPts val="600"/>
              </a:spcAft>
              <a:buClrTx/>
              <a:buSzPct val="110000"/>
              <a:buFont typeface="Wingdings" panose="05000000000000000000" pitchFamily="2" charset="2"/>
              <a:buChar char="§"/>
              <a:tabLst/>
              <a:defRPr lang="en-US" sz="2400" b="0" i="0" kern="1200" baseline="0" dirty="0" smtClean="0">
                <a:solidFill>
                  <a:schemeClr val="tx2"/>
                </a:solidFill>
                <a:latin typeface="+mn-lt"/>
                <a:ea typeface="Arial Narrow" charset="0"/>
                <a:cs typeface="Arial Narrow" charset="0"/>
              </a:defRPr>
            </a:lvl3pPr>
            <a:lvl4pPr marL="693738" marR="0" indent="-347663" algn="l" defTabSz="914400" rtl="0" eaLnBrk="1" fontAlgn="auto" latinLnBrk="0" hangingPunct="1">
              <a:lnSpc>
                <a:spcPct val="100000"/>
              </a:lnSpc>
              <a:spcBef>
                <a:spcPts val="500"/>
              </a:spcBef>
              <a:spcAft>
                <a:spcPts val="600"/>
              </a:spcAft>
              <a:buClrTx/>
              <a:buSzPct val="110000"/>
              <a:buFont typeface="Wingdings" panose="05000000000000000000" pitchFamily="2" charset="2"/>
              <a:buChar char="§"/>
              <a:tabLst/>
              <a:defRPr lang="en-US" sz="2400" b="0" i="0" kern="1200" dirty="0" smtClean="0">
                <a:solidFill>
                  <a:schemeClr val="tx2"/>
                </a:solidFill>
                <a:latin typeface="+mn-lt"/>
                <a:ea typeface="Arial Narrow" charset="0"/>
                <a:cs typeface="Arial Narrow" charset="0"/>
              </a:defRPr>
            </a:lvl4pPr>
            <a:lvl5pPr marL="1543050" marR="0" indent="-339725" algn="l" defTabSz="914400" rtl="0" eaLnBrk="1" fontAlgn="auto" latinLnBrk="0" hangingPunct="1">
              <a:lnSpc>
                <a:spcPct val="100000"/>
              </a:lnSpc>
              <a:spcBef>
                <a:spcPts val="600"/>
              </a:spcBef>
              <a:spcAft>
                <a:spcPts val="600"/>
              </a:spcAft>
              <a:buClrTx/>
              <a:buSzPct val="95000"/>
              <a:buFont typeface="Wingdings" panose="05000000000000000000" pitchFamily="2" charset="2"/>
              <a:buChar char="§"/>
              <a:tabLst/>
              <a:defRPr lang="en-US" sz="2200" b="0" i="0" kern="1200" baseline="0" dirty="0" smtClean="0">
                <a:solidFill>
                  <a:schemeClr val="tx2"/>
                </a:solidFill>
                <a:latin typeface="+mn-lt"/>
                <a:ea typeface="Arial Narrow" charset="0"/>
                <a:cs typeface="Arial Narrow" charset="0"/>
              </a:defRPr>
            </a:lvl5pPr>
            <a:lvl6pPr marL="1947863" marR="0" indent="-231775" algn="l" defTabSz="914400" rtl="0" eaLnBrk="1" fontAlgn="auto" latinLnBrk="0" hangingPunct="1">
              <a:lnSpc>
                <a:spcPct val="100000"/>
              </a:lnSpc>
              <a:spcBef>
                <a:spcPts val="600"/>
              </a:spcBef>
              <a:spcAft>
                <a:spcPts val="600"/>
              </a:spcAft>
              <a:buClrTx/>
              <a:buSzPct val="110000"/>
              <a:buFont typeface="Wingdings" panose="05000000000000000000" pitchFamily="2" charset="2"/>
              <a:buChar char="§"/>
              <a:tabLst/>
              <a:defRPr sz="1800" b="0" kern="1200" cap="none" baseline="0">
                <a:solidFill>
                  <a:schemeClr val="tx2"/>
                </a:solidFill>
                <a:latin typeface="+mn-lt"/>
                <a:ea typeface="+mn-ea"/>
                <a:cs typeface="+mn-cs"/>
              </a:defRPr>
            </a:lvl6pPr>
            <a:lvl7pPr marL="2290763" indent="-223838" algn="l" defTabSz="914400" rtl="0" eaLnBrk="1" latinLnBrk="0" hangingPunct="1">
              <a:lnSpc>
                <a:spcPct val="100000"/>
              </a:lnSpc>
              <a:spcBef>
                <a:spcPts val="500"/>
              </a:spcBef>
              <a:buFont typeface="Wingdings" panose="05000000000000000000" pitchFamily="2" charset="2"/>
              <a:buChar char="§"/>
              <a:tabLst/>
              <a:defRPr sz="1600" kern="1200">
                <a:solidFill>
                  <a:schemeClr val="tx2"/>
                </a:solidFill>
                <a:latin typeface="+mn-lt"/>
                <a:ea typeface="+mn-ea"/>
                <a:cs typeface="+mn-cs"/>
              </a:defRPr>
            </a:lvl7pPr>
            <a:lvl8pPr marL="3136392"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US" sz="3060"/>
              <a:t>Disclaimer: Presentation Option Only</a:t>
            </a:r>
            <a:endParaRPr lang="en-US" altLang="en-US" sz="3060">
              <a:solidFill>
                <a:schemeClr val="accent2"/>
              </a:solidFill>
              <a:latin typeface="Arial" panose="020B0604020202020204" pitchFamily="34" charset="0"/>
            </a:endParaRPr>
          </a:p>
        </p:txBody>
      </p:sp>
      <p:sp>
        <p:nvSpPr>
          <p:cNvPr id="8" name="Text Placeholder 6">
            <a:extLst>
              <a:ext uri="{FF2B5EF4-FFF2-40B4-BE49-F238E27FC236}">
                <a16:creationId xmlns:a16="http://schemas.microsoft.com/office/drawing/2014/main" id="{15C892AD-B5C2-4E9D-A06B-A6C82AAA048D}"/>
              </a:ext>
            </a:extLst>
          </p:cNvPr>
          <p:cNvSpPr>
            <a:spLocks noGrp="1"/>
          </p:cNvSpPr>
          <p:nvPr>
            <p:ph type="body" sz="quarter" idx="13" hasCustomPrompt="1"/>
          </p:nvPr>
        </p:nvSpPr>
        <p:spPr>
          <a:xfrm>
            <a:off x="1" y="849841"/>
            <a:ext cx="14874763" cy="1341120"/>
          </a:xfrm>
        </p:spPr>
        <p:txBody>
          <a:bodyPr/>
          <a:lstStyle>
            <a:lvl1pPr marL="0" marR="0" indent="0" algn="l" defTabSz="1165860" rtl="0" eaLnBrk="1" fontAlgn="auto" latinLnBrk="0" hangingPunct="1">
              <a:lnSpc>
                <a:spcPct val="100000"/>
              </a:lnSpc>
              <a:spcBef>
                <a:spcPts val="765"/>
              </a:spcBef>
              <a:spcAft>
                <a:spcPts val="765"/>
              </a:spcAft>
              <a:buClrTx/>
              <a:buSzTx/>
              <a:buFont typeface="Arial"/>
              <a:buNone/>
              <a:tabLst/>
              <a:defRPr>
                <a:solidFill>
                  <a:srgbClr val="FFFF00"/>
                </a:solidFill>
              </a:defRPr>
            </a:lvl1pPr>
          </a:lstStyle>
          <a:p>
            <a:pPr marL="0" marR="0" lvl="0" indent="0" algn="l" defTabSz="1165860" rtl="0" eaLnBrk="1" fontAlgn="auto" latinLnBrk="0" hangingPunct="1">
              <a:lnSpc>
                <a:spcPct val="100000"/>
              </a:lnSpc>
              <a:spcBef>
                <a:spcPts val="765"/>
              </a:spcBef>
              <a:spcAft>
                <a:spcPts val="765"/>
              </a:spcAft>
              <a:buClrTx/>
              <a:buSzTx/>
              <a:buFont typeface="Arial"/>
              <a:buNone/>
              <a:tabLst/>
              <a:defRPr/>
            </a:pPr>
            <a:r>
              <a:rPr lang="en-US"/>
              <a:t>If needed, use this slide to add required contract or project information specific to your sponsor.</a:t>
            </a:r>
            <a:endParaRPr kumimoji="0" lang="en-US" altLang="en-US" sz="3060" b="1" i="0" u="none" strike="noStrike" cap="none" normalizeH="0" baseline="0">
              <a:ln>
                <a:noFill/>
              </a:ln>
              <a:solidFill>
                <a:schemeClr val="accent2"/>
              </a:solidFill>
              <a:effectLst/>
              <a:latin typeface="Arial" panose="020B0604020202020204" pitchFamily="34" charset="0"/>
            </a:endParaRPr>
          </a:p>
        </p:txBody>
      </p:sp>
    </p:spTree>
    <p:extLst>
      <p:ext uri="{BB962C8B-B14F-4D97-AF65-F5344CB8AC3E}">
        <p14:creationId xmlns:p14="http://schemas.microsoft.com/office/powerpoint/2010/main" val="40697359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Blank">
    <p:bg>
      <p:bgPr>
        <a:solidFill>
          <a:srgbClr val="005B9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7060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21C63-AF6E-5D4D-B70D-FC663157DFDD}"/>
              </a:ext>
            </a:extLst>
          </p:cNvPr>
          <p:cNvSpPr>
            <a:spLocks noGrp="1"/>
          </p:cNvSpPr>
          <p:nvPr>
            <p:ph type="ctrTitle"/>
          </p:nvPr>
        </p:nvSpPr>
        <p:spPr>
          <a:xfrm>
            <a:off x="1943100" y="1646133"/>
            <a:ext cx="11658600" cy="3501813"/>
          </a:xfrm>
        </p:spPr>
        <p:txBody>
          <a:bodyPr anchor="b"/>
          <a:lstStyle>
            <a:lvl1pPr algn="ctr">
              <a:defRPr sz="7650"/>
            </a:lvl1pPr>
          </a:lstStyle>
          <a:p>
            <a:r>
              <a:rPr lang="en-US"/>
              <a:t>Click to edit Master title style</a:t>
            </a:r>
          </a:p>
        </p:txBody>
      </p:sp>
      <p:sp>
        <p:nvSpPr>
          <p:cNvPr id="3" name="Subtitle 2">
            <a:extLst>
              <a:ext uri="{FF2B5EF4-FFF2-40B4-BE49-F238E27FC236}">
                <a16:creationId xmlns:a16="http://schemas.microsoft.com/office/drawing/2014/main" id="{1ABC6C76-0D4A-6747-A98E-E4DCC9FA70E0}"/>
              </a:ext>
            </a:extLst>
          </p:cNvPr>
          <p:cNvSpPr>
            <a:spLocks noGrp="1"/>
          </p:cNvSpPr>
          <p:nvPr>
            <p:ph type="subTitle" idx="1"/>
          </p:nvPr>
        </p:nvSpPr>
        <p:spPr>
          <a:xfrm>
            <a:off x="1943100" y="5282989"/>
            <a:ext cx="11658600" cy="2428451"/>
          </a:xfrm>
        </p:spPr>
        <p:txBody>
          <a:bodyPr/>
          <a:lstStyle>
            <a:lvl1pPr marL="0" indent="0" algn="ctr">
              <a:buNone/>
              <a:defRPr sz="3060"/>
            </a:lvl1pPr>
            <a:lvl2pPr marL="582930" indent="0" algn="ctr">
              <a:buNone/>
              <a:defRPr sz="2550"/>
            </a:lvl2pPr>
            <a:lvl3pPr marL="1165860" indent="0" algn="ctr">
              <a:buNone/>
              <a:defRPr sz="2295"/>
            </a:lvl3pPr>
            <a:lvl4pPr marL="1748790" indent="0" algn="ctr">
              <a:buNone/>
              <a:defRPr sz="2040"/>
            </a:lvl4pPr>
            <a:lvl5pPr marL="2331720" indent="0" algn="ctr">
              <a:buNone/>
              <a:defRPr sz="2040"/>
            </a:lvl5pPr>
            <a:lvl6pPr marL="2914650" indent="0" algn="ctr">
              <a:buNone/>
              <a:defRPr sz="2040"/>
            </a:lvl6pPr>
            <a:lvl7pPr marL="3497580" indent="0" algn="ctr">
              <a:buNone/>
              <a:defRPr sz="2040"/>
            </a:lvl7pPr>
            <a:lvl8pPr marL="4080510" indent="0" algn="ctr">
              <a:buNone/>
              <a:defRPr sz="2040"/>
            </a:lvl8pPr>
            <a:lvl9pPr marL="4663440" indent="0" algn="ctr">
              <a:buNone/>
              <a:defRPr sz="2040"/>
            </a:lvl9pPr>
          </a:lstStyle>
          <a:p>
            <a:r>
              <a:rPr lang="en-US"/>
              <a:t>Click to edit Master subtitle style</a:t>
            </a:r>
          </a:p>
        </p:txBody>
      </p:sp>
      <p:sp>
        <p:nvSpPr>
          <p:cNvPr id="4" name="Date Placeholder 3">
            <a:extLst>
              <a:ext uri="{FF2B5EF4-FFF2-40B4-BE49-F238E27FC236}">
                <a16:creationId xmlns:a16="http://schemas.microsoft.com/office/drawing/2014/main" id="{D12E2F4E-6AAE-E74D-BAA5-D743FF71A18E}"/>
              </a:ext>
            </a:extLst>
          </p:cNvPr>
          <p:cNvSpPr>
            <a:spLocks noGrp="1"/>
          </p:cNvSpPr>
          <p:nvPr>
            <p:ph type="dt" sz="half" idx="10"/>
          </p:nvPr>
        </p:nvSpPr>
        <p:spPr/>
        <p:txBody>
          <a:bodyPr/>
          <a:lstStyle/>
          <a:p>
            <a:fld id="{B85B995E-FF12-0F42-AB58-2C99BA19BB8C}" type="datetimeFigureOut">
              <a:rPr lang="en-US" smtClean="0"/>
              <a:t>12/11/2024</a:t>
            </a:fld>
            <a:endParaRPr lang="en-US"/>
          </a:p>
        </p:txBody>
      </p:sp>
      <p:sp>
        <p:nvSpPr>
          <p:cNvPr id="5" name="Footer Placeholder 4">
            <a:extLst>
              <a:ext uri="{FF2B5EF4-FFF2-40B4-BE49-F238E27FC236}">
                <a16:creationId xmlns:a16="http://schemas.microsoft.com/office/drawing/2014/main" id="{1BD48A68-5EAB-7247-95D0-B41DFE75FE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FD1074-A8CE-6C45-91A7-EA8B28A56C6C}"/>
              </a:ext>
            </a:extLst>
          </p:cNvPr>
          <p:cNvSpPr>
            <a:spLocks noGrp="1"/>
          </p:cNvSpPr>
          <p:nvPr>
            <p:ph type="sldNum" sz="quarter" idx="12"/>
          </p:nvPr>
        </p:nvSpPr>
        <p:spPr/>
        <p:txBody>
          <a:bodyPr/>
          <a:lstStyle/>
          <a:p>
            <a:fld id="{D1AD220A-C93A-5243-A3ED-6360AB32440C}" type="slidenum">
              <a:rPr lang="en-US" smtClean="0"/>
              <a:t>‹#›</a:t>
            </a:fld>
            <a:endParaRPr lang="en-US"/>
          </a:p>
        </p:txBody>
      </p:sp>
    </p:spTree>
    <p:extLst>
      <p:ext uri="{BB962C8B-B14F-4D97-AF65-F5344CB8AC3E}">
        <p14:creationId xmlns:p14="http://schemas.microsoft.com/office/powerpoint/2010/main" val="26856855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Internal p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15920-DBA3-9443-AD8B-D9882DC863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E44509-BC6D-1D43-887F-140B1486388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703F0-E9F2-2641-A92C-F22B55DF0779}"/>
              </a:ext>
            </a:extLst>
          </p:cNvPr>
          <p:cNvSpPr>
            <a:spLocks noGrp="1"/>
          </p:cNvSpPr>
          <p:nvPr>
            <p:ph type="dt" sz="half" idx="10"/>
          </p:nvPr>
        </p:nvSpPr>
        <p:spPr/>
        <p:txBody>
          <a:bodyPr/>
          <a:lstStyle/>
          <a:p>
            <a:fld id="{32AC3780-DC4F-EF47-A2D6-9EC90384A31C}" type="datetime1">
              <a:rPr lang="en-US" smtClean="0"/>
              <a:t>12/11/2024</a:t>
            </a:fld>
            <a:endParaRPr lang="en-US"/>
          </a:p>
        </p:txBody>
      </p:sp>
      <p:sp>
        <p:nvSpPr>
          <p:cNvPr id="6" name="Slide Number Placeholder 5">
            <a:extLst>
              <a:ext uri="{FF2B5EF4-FFF2-40B4-BE49-F238E27FC236}">
                <a16:creationId xmlns:a16="http://schemas.microsoft.com/office/drawing/2014/main" id="{EBFEFEC3-D38C-FA48-BEDA-E90819823037}"/>
              </a:ext>
            </a:extLst>
          </p:cNvPr>
          <p:cNvSpPr>
            <a:spLocks noGrp="1"/>
          </p:cNvSpPr>
          <p:nvPr>
            <p:ph type="sldNum" sz="quarter" idx="12"/>
          </p:nvPr>
        </p:nvSpPr>
        <p:spPr/>
        <p:txBody>
          <a:bodyPr/>
          <a:lstStyle/>
          <a:p>
            <a:fld id="{34BEA167-8756-904D-8502-91CDB0F8A7DC}" type="slidenum">
              <a:rPr lang="en-US" smtClean="0"/>
              <a:t>‹#›</a:t>
            </a:fld>
            <a:endParaRPr lang="en-US"/>
          </a:p>
        </p:txBody>
      </p:sp>
    </p:spTree>
    <p:extLst>
      <p:ext uri="{BB962C8B-B14F-4D97-AF65-F5344CB8AC3E}">
        <p14:creationId xmlns:p14="http://schemas.microsoft.com/office/powerpoint/2010/main" val="16286581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65860" y="3124625"/>
            <a:ext cx="13213080" cy="2156037"/>
          </a:xfrm>
        </p:spPr>
        <p:txBody>
          <a:bodyPr/>
          <a:lstStyle/>
          <a:p>
            <a:r>
              <a:rPr lang="en-US"/>
              <a:t>Click to edit Master title style</a:t>
            </a:r>
          </a:p>
        </p:txBody>
      </p:sp>
      <p:sp>
        <p:nvSpPr>
          <p:cNvPr id="3" name="Subtitle 2"/>
          <p:cNvSpPr>
            <a:spLocks noGrp="1"/>
          </p:cNvSpPr>
          <p:nvPr>
            <p:ph type="subTitle" idx="1"/>
          </p:nvPr>
        </p:nvSpPr>
        <p:spPr>
          <a:xfrm>
            <a:off x="2331720" y="5699760"/>
            <a:ext cx="10881360" cy="2570480"/>
          </a:xfrm>
        </p:spPr>
        <p:txBody>
          <a:bodyPr/>
          <a:lstStyle>
            <a:lvl1pPr marL="0" indent="0" algn="ctr">
              <a:buNone/>
              <a:defRPr>
                <a:solidFill>
                  <a:schemeClr val="tx1">
                    <a:tint val="75000"/>
                  </a:schemeClr>
                </a:solidFill>
              </a:defRPr>
            </a:lvl1pPr>
            <a:lvl2pPr marL="582930" indent="0" algn="ctr">
              <a:buNone/>
              <a:defRPr>
                <a:solidFill>
                  <a:schemeClr val="tx1">
                    <a:tint val="75000"/>
                  </a:schemeClr>
                </a:solidFill>
              </a:defRPr>
            </a:lvl2pPr>
            <a:lvl3pPr marL="1165860" indent="0" algn="ctr">
              <a:buNone/>
              <a:defRPr>
                <a:solidFill>
                  <a:schemeClr val="tx1">
                    <a:tint val="75000"/>
                  </a:schemeClr>
                </a:solidFill>
              </a:defRPr>
            </a:lvl3pPr>
            <a:lvl4pPr marL="1748790" indent="0" algn="ctr">
              <a:buNone/>
              <a:defRPr>
                <a:solidFill>
                  <a:schemeClr val="tx1">
                    <a:tint val="75000"/>
                  </a:schemeClr>
                </a:solidFill>
              </a:defRPr>
            </a:lvl4pPr>
            <a:lvl5pPr marL="2331720" indent="0" algn="ctr">
              <a:buNone/>
              <a:defRPr>
                <a:solidFill>
                  <a:schemeClr val="tx1">
                    <a:tint val="75000"/>
                  </a:schemeClr>
                </a:solidFill>
              </a:defRPr>
            </a:lvl5pPr>
            <a:lvl6pPr marL="2914650" indent="0" algn="ctr">
              <a:buNone/>
              <a:defRPr>
                <a:solidFill>
                  <a:schemeClr val="tx1">
                    <a:tint val="75000"/>
                  </a:schemeClr>
                </a:solidFill>
              </a:defRPr>
            </a:lvl6pPr>
            <a:lvl7pPr marL="3497580" indent="0" algn="ctr">
              <a:buNone/>
              <a:defRPr>
                <a:solidFill>
                  <a:schemeClr val="tx1">
                    <a:tint val="75000"/>
                  </a:schemeClr>
                </a:solidFill>
              </a:defRPr>
            </a:lvl7pPr>
            <a:lvl8pPr marL="4080510" indent="0" algn="ctr">
              <a:buNone/>
              <a:defRPr>
                <a:solidFill>
                  <a:schemeClr val="tx1">
                    <a:tint val="75000"/>
                  </a:schemeClr>
                </a:solidFill>
              </a:defRPr>
            </a:lvl8pPr>
            <a:lvl9pPr marL="466344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6BF9C43-5E2D-445E-8D72-FA6B15296B32}"/>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CD4551A5-EAE6-48D4-B9FC-59FAF3A5922F}" type="datetimeFigureOut">
              <a:rPr lang="en-US"/>
              <a:pPr>
                <a:defRPr/>
              </a:pPr>
              <a:t>12/11/2024</a:t>
            </a:fld>
            <a:endParaRPr lang="en-US"/>
          </a:p>
        </p:txBody>
      </p:sp>
      <p:sp>
        <p:nvSpPr>
          <p:cNvPr id="5" name="Footer Placeholder 4">
            <a:extLst>
              <a:ext uri="{FF2B5EF4-FFF2-40B4-BE49-F238E27FC236}">
                <a16:creationId xmlns:a16="http://schemas.microsoft.com/office/drawing/2014/main" id="{98CABF32-3D93-4F08-B75F-6DC2E1C13CE3}"/>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BA8C27E7-8A43-42FE-B7B7-500D41505D65}"/>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A5E7A3CC-04F5-4F9D-BC1E-3D30A0B563FA}" type="slidenum">
              <a:rPr lang="en-US" altLang="en-US"/>
              <a:pPr>
                <a:defRPr/>
              </a:pPr>
              <a:t>‹#›</a:t>
            </a:fld>
            <a:endParaRPr lang="en-US" altLang="en-US"/>
          </a:p>
        </p:txBody>
      </p:sp>
    </p:spTree>
    <p:extLst>
      <p:ext uri="{BB962C8B-B14F-4D97-AF65-F5344CB8AC3E}">
        <p14:creationId xmlns:p14="http://schemas.microsoft.com/office/powerpoint/2010/main" val="30153739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3DC71-555C-4545-82C2-1C2F773495E1}"/>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999CA9FA-787C-4DAF-9F81-301E5631ED34}" type="datetimeFigureOut">
              <a:rPr lang="en-US"/>
              <a:pPr>
                <a:defRPr/>
              </a:pPr>
              <a:t>12/11/2024</a:t>
            </a:fld>
            <a:endParaRPr lang="en-US"/>
          </a:p>
        </p:txBody>
      </p:sp>
      <p:sp>
        <p:nvSpPr>
          <p:cNvPr id="5" name="Footer Placeholder 4">
            <a:extLst>
              <a:ext uri="{FF2B5EF4-FFF2-40B4-BE49-F238E27FC236}">
                <a16:creationId xmlns:a16="http://schemas.microsoft.com/office/drawing/2014/main" id="{50BBDBE5-514B-442B-8537-FBEC96EB99D9}"/>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D146ED36-0E4C-4139-9716-6AAFF5569FD6}"/>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6AFA8A70-E6E1-4C50-8941-8CCF72164761}" type="slidenum">
              <a:rPr lang="en-US" altLang="en-US"/>
              <a:pPr>
                <a:defRPr/>
              </a:pPr>
              <a:t>‹#›</a:t>
            </a:fld>
            <a:endParaRPr lang="en-US" altLang="en-US"/>
          </a:p>
        </p:txBody>
      </p:sp>
    </p:spTree>
    <p:extLst>
      <p:ext uri="{BB962C8B-B14F-4D97-AF65-F5344CB8AC3E}">
        <p14:creationId xmlns:p14="http://schemas.microsoft.com/office/powerpoint/2010/main" val="17411509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7932" y="6463456"/>
            <a:ext cx="13213080" cy="1997710"/>
          </a:xfrm>
        </p:spPr>
        <p:txBody>
          <a:bodyPr anchor="t"/>
          <a:lstStyle>
            <a:lvl1pPr algn="l">
              <a:defRPr sz="5100" b="1" cap="all"/>
            </a:lvl1pPr>
          </a:lstStyle>
          <a:p>
            <a:r>
              <a:rPr lang="en-US"/>
              <a:t>Click to edit Master title style</a:t>
            </a:r>
          </a:p>
        </p:txBody>
      </p:sp>
      <p:sp>
        <p:nvSpPr>
          <p:cNvPr id="3" name="Text Placeholder 2"/>
          <p:cNvSpPr>
            <a:spLocks noGrp="1"/>
          </p:cNvSpPr>
          <p:nvPr>
            <p:ph type="body" idx="1"/>
          </p:nvPr>
        </p:nvSpPr>
        <p:spPr>
          <a:xfrm>
            <a:off x="1227932" y="4263180"/>
            <a:ext cx="13213080" cy="2200274"/>
          </a:xfrm>
        </p:spPr>
        <p:txBody>
          <a:bodyPr anchor="b"/>
          <a:lstStyle>
            <a:lvl1pPr marL="0" indent="0">
              <a:buNone/>
              <a:defRPr sz="2550">
                <a:solidFill>
                  <a:schemeClr val="tx1">
                    <a:tint val="75000"/>
                  </a:schemeClr>
                </a:solidFill>
              </a:defRPr>
            </a:lvl1pPr>
            <a:lvl2pPr marL="582930" indent="0">
              <a:buNone/>
              <a:defRPr sz="2295">
                <a:solidFill>
                  <a:schemeClr val="tx1">
                    <a:tint val="75000"/>
                  </a:schemeClr>
                </a:solidFill>
              </a:defRPr>
            </a:lvl2pPr>
            <a:lvl3pPr marL="1165860" indent="0">
              <a:buNone/>
              <a:defRPr sz="2040">
                <a:solidFill>
                  <a:schemeClr val="tx1">
                    <a:tint val="75000"/>
                  </a:schemeClr>
                </a:solidFill>
              </a:defRPr>
            </a:lvl3pPr>
            <a:lvl4pPr marL="1748790" indent="0">
              <a:buNone/>
              <a:defRPr sz="1785">
                <a:solidFill>
                  <a:schemeClr val="tx1">
                    <a:tint val="75000"/>
                  </a:schemeClr>
                </a:solidFill>
              </a:defRPr>
            </a:lvl4pPr>
            <a:lvl5pPr marL="2331720" indent="0">
              <a:buNone/>
              <a:defRPr sz="1785">
                <a:solidFill>
                  <a:schemeClr val="tx1">
                    <a:tint val="75000"/>
                  </a:schemeClr>
                </a:solidFill>
              </a:defRPr>
            </a:lvl5pPr>
            <a:lvl6pPr marL="2914650" indent="0">
              <a:buNone/>
              <a:defRPr sz="1785">
                <a:solidFill>
                  <a:schemeClr val="tx1">
                    <a:tint val="75000"/>
                  </a:schemeClr>
                </a:solidFill>
              </a:defRPr>
            </a:lvl6pPr>
            <a:lvl7pPr marL="3497580" indent="0">
              <a:buNone/>
              <a:defRPr sz="1785">
                <a:solidFill>
                  <a:schemeClr val="tx1">
                    <a:tint val="75000"/>
                  </a:schemeClr>
                </a:solidFill>
              </a:defRPr>
            </a:lvl7pPr>
            <a:lvl8pPr marL="4080510" indent="0">
              <a:buNone/>
              <a:defRPr sz="1785">
                <a:solidFill>
                  <a:schemeClr val="tx1">
                    <a:tint val="75000"/>
                  </a:schemeClr>
                </a:solidFill>
              </a:defRPr>
            </a:lvl8pPr>
            <a:lvl9pPr marL="4663440" indent="0">
              <a:buNone/>
              <a:defRPr sz="1785">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CBDBF7-4749-48D3-B2BF-1CACF80C6B5C}"/>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4765F4D-14A9-4581-9817-F4F8822A57C9}" type="datetimeFigureOut">
              <a:rPr lang="en-US"/>
              <a:pPr>
                <a:defRPr/>
              </a:pPr>
              <a:t>12/11/2024</a:t>
            </a:fld>
            <a:endParaRPr lang="en-US"/>
          </a:p>
        </p:txBody>
      </p:sp>
      <p:sp>
        <p:nvSpPr>
          <p:cNvPr id="5" name="Footer Placeholder 4">
            <a:extLst>
              <a:ext uri="{FF2B5EF4-FFF2-40B4-BE49-F238E27FC236}">
                <a16:creationId xmlns:a16="http://schemas.microsoft.com/office/drawing/2014/main" id="{E10435FF-A20B-4C56-A562-9C2DF3F266EE}"/>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8E1E600F-77DD-4F99-AA95-DDF4C75238F6}"/>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8AA47309-C6F8-4F61-BD12-E8A85BA605E7}" type="slidenum">
              <a:rPr lang="en-US" altLang="en-US"/>
              <a:pPr>
                <a:defRPr/>
              </a:pPr>
              <a:t>‹#›</a:t>
            </a:fld>
            <a:endParaRPr lang="en-US" altLang="en-US"/>
          </a:p>
        </p:txBody>
      </p:sp>
    </p:spTree>
    <p:extLst>
      <p:ext uri="{BB962C8B-B14F-4D97-AF65-F5344CB8AC3E}">
        <p14:creationId xmlns:p14="http://schemas.microsoft.com/office/powerpoint/2010/main" val="2576984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70730" y="535519"/>
            <a:ext cx="13407390" cy="1944159"/>
          </a:xfrm>
        </p:spPr>
        <p:txBody>
          <a:bodyPr/>
          <a:lstStyle/>
          <a:p>
            <a:r>
              <a:rPr lang="en-US"/>
              <a:t>Click to edit Master title style</a:t>
            </a:r>
          </a:p>
        </p:txBody>
      </p:sp>
      <p:sp>
        <p:nvSpPr>
          <p:cNvPr id="3" name="Text Placeholder 2"/>
          <p:cNvSpPr>
            <a:spLocks noGrp="1"/>
          </p:cNvSpPr>
          <p:nvPr>
            <p:ph type="body" idx="1"/>
          </p:nvPr>
        </p:nvSpPr>
        <p:spPr>
          <a:xfrm>
            <a:off x="1070731" y="2465706"/>
            <a:ext cx="6576178" cy="1208404"/>
          </a:xfrm>
        </p:spPr>
        <p:txBody>
          <a:bodyPr anchor="b"/>
          <a:lstStyle>
            <a:lvl1pPr marL="0" indent="0">
              <a:buNone/>
              <a:defRPr sz="3520"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a:t>Edit Master text styles</a:t>
            </a:r>
          </a:p>
        </p:txBody>
      </p:sp>
      <p:sp>
        <p:nvSpPr>
          <p:cNvPr id="4" name="Content Placeholder 3"/>
          <p:cNvSpPr>
            <a:spLocks noGrp="1"/>
          </p:cNvSpPr>
          <p:nvPr>
            <p:ph sz="half" idx="2"/>
          </p:nvPr>
        </p:nvSpPr>
        <p:spPr>
          <a:xfrm>
            <a:off x="1070731" y="3674110"/>
            <a:ext cx="6576178"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69556" y="2465706"/>
            <a:ext cx="6608565" cy="1208404"/>
          </a:xfrm>
        </p:spPr>
        <p:txBody>
          <a:bodyPr anchor="b"/>
          <a:lstStyle>
            <a:lvl1pPr marL="0" indent="0">
              <a:buNone/>
              <a:defRPr sz="3520"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a:t>Edit Master text styles</a:t>
            </a:r>
          </a:p>
        </p:txBody>
      </p:sp>
      <p:sp>
        <p:nvSpPr>
          <p:cNvPr id="6" name="Content Placeholder 5"/>
          <p:cNvSpPr>
            <a:spLocks noGrp="1"/>
          </p:cNvSpPr>
          <p:nvPr>
            <p:ph sz="quarter" idx="4"/>
          </p:nvPr>
        </p:nvSpPr>
        <p:spPr>
          <a:xfrm>
            <a:off x="7869556" y="3674110"/>
            <a:ext cx="6608565"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AE208F-6648-462E-8B18-DABB411EBCBB}" type="datetimeFigureOut">
              <a:rPr lang="en-US" smtClean="0"/>
              <a:t>12/11/2024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19555879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7240" y="2346962"/>
            <a:ext cx="6865620" cy="6638079"/>
          </a:xfrm>
        </p:spPr>
        <p:txBody>
          <a:bodyPr/>
          <a:lstStyle>
            <a:lvl1pPr>
              <a:defRPr sz="3570"/>
            </a:lvl1pPr>
            <a:lvl2pPr>
              <a:defRPr sz="3060"/>
            </a:lvl2pPr>
            <a:lvl3pPr>
              <a:defRPr sz="2550"/>
            </a:lvl3pPr>
            <a:lvl4pPr>
              <a:defRPr sz="2295"/>
            </a:lvl4pPr>
            <a:lvl5pPr>
              <a:defRPr sz="2295"/>
            </a:lvl5pPr>
            <a:lvl6pPr>
              <a:defRPr sz="2295"/>
            </a:lvl6pPr>
            <a:lvl7pPr>
              <a:defRPr sz="2295"/>
            </a:lvl7pPr>
            <a:lvl8pPr>
              <a:defRPr sz="2295"/>
            </a:lvl8pPr>
            <a:lvl9pPr>
              <a:defRPr sz="22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901940" y="2346962"/>
            <a:ext cx="6865620" cy="6638079"/>
          </a:xfrm>
        </p:spPr>
        <p:txBody>
          <a:bodyPr/>
          <a:lstStyle>
            <a:lvl1pPr>
              <a:defRPr sz="3570"/>
            </a:lvl1pPr>
            <a:lvl2pPr>
              <a:defRPr sz="3060"/>
            </a:lvl2pPr>
            <a:lvl3pPr>
              <a:defRPr sz="2550"/>
            </a:lvl3pPr>
            <a:lvl4pPr>
              <a:defRPr sz="2295"/>
            </a:lvl4pPr>
            <a:lvl5pPr>
              <a:defRPr sz="2295"/>
            </a:lvl5pPr>
            <a:lvl6pPr>
              <a:defRPr sz="2295"/>
            </a:lvl6pPr>
            <a:lvl7pPr>
              <a:defRPr sz="2295"/>
            </a:lvl7pPr>
            <a:lvl8pPr>
              <a:defRPr sz="2295"/>
            </a:lvl8pPr>
            <a:lvl9pPr>
              <a:defRPr sz="22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AFB945-D18B-49FC-ABF8-B6EE130482B2}"/>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DDEE20B3-2242-4B0F-9543-05784002E427}" type="datetimeFigureOut">
              <a:rPr lang="en-US"/>
              <a:pPr>
                <a:defRPr/>
              </a:pPr>
              <a:t>12/11/2024</a:t>
            </a:fld>
            <a:endParaRPr lang="en-US"/>
          </a:p>
        </p:txBody>
      </p:sp>
      <p:sp>
        <p:nvSpPr>
          <p:cNvPr id="6" name="Footer Placeholder 5">
            <a:extLst>
              <a:ext uri="{FF2B5EF4-FFF2-40B4-BE49-F238E27FC236}">
                <a16:creationId xmlns:a16="http://schemas.microsoft.com/office/drawing/2014/main" id="{B2236B59-1FA9-4699-8A5F-A0B5CB9F2A39}"/>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4FDBB658-A8ED-48A3-BB92-1D3C64355A30}"/>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4944D3F7-A84F-4EBF-A7F8-DE82DEEC1A02}" type="slidenum">
              <a:rPr lang="en-US" altLang="en-US"/>
              <a:pPr>
                <a:defRPr/>
              </a:pPr>
              <a:t>‹#›</a:t>
            </a:fld>
            <a:endParaRPr lang="en-US" altLang="en-US"/>
          </a:p>
        </p:txBody>
      </p:sp>
    </p:spTree>
    <p:extLst>
      <p:ext uri="{BB962C8B-B14F-4D97-AF65-F5344CB8AC3E}">
        <p14:creationId xmlns:p14="http://schemas.microsoft.com/office/powerpoint/2010/main" val="12178803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77241" y="2251499"/>
            <a:ext cx="6868319" cy="938318"/>
          </a:xfrm>
        </p:spPr>
        <p:txBody>
          <a:bodyPr anchor="b"/>
          <a:lstStyle>
            <a:lvl1pPr marL="0" indent="0">
              <a:buNone/>
              <a:defRPr sz="3060" b="1"/>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Click to edit Master text styles</a:t>
            </a:r>
          </a:p>
        </p:txBody>
      </p:sp>
      <p:sp>
        <p:nvSpPr>
          <p:cNvPr id="4" name="Content Placeholder 3"/>
          <p:cNvSpPr>
            <a:spLocks noGrp="1"/>
          </p:cNvSpPr>
          <p:nvPr>
            <p:ph sz="half" idx="2"/>
          </p:nvPr>
        </p:nvSpPr>
        <p:spPr>
          <a:xfrm>
            <a:off x="777241" y="3189817"/>
            <a:ext cx="6868319" cy="5795222"/>
          </a:xfrm>
        </p:spPr>
        <p:txBody>
          <a:bodyPr/>
          <a:lstStyle>
            <a:lvl1pPr>
              <a:defRPr sz="3060"/>
            </a:lvl1pPr>
            <a:lvl2pPr>
              <a:defRPr sz="2550"/>
            </a:lvl2pPr>
            <a:lvl3pPr>
              <a:defRPr sz="2295"/>
            </a:lvl3pPr>
            <a:lvl4pPr>
              <a:defRPr sz="2040"/>
            </a:lvl4pPr>
            <a:lvl5pPr>
              <a:defRPr sz="2040"/>
            </a:lvl5pPr>
            <a:lvl6pPr>
              <a:defRPr sz="2040"/>
            </a:lvl6pPr>
            <a:lvl7pPr>
              <a:defRPr sz="2040"/>
            </a:lvl7pPr>
            <a:lvl8pPr>
              <a:defRPr sz="2040"/>
            </a:lvl8pPr>
            <a:lvl9pPr>
              <a:defRPr sz="20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96545" y="2251499"/>
            <a:ext cx="6871017" cy="938318"/>
          </a:xfrm>
        </p:spPr>
        <p:txBody>
          <a:bodyPr anchor="b"/>
          <a:lstStyle>
            <a:lvl1pPr marL="0" indent="0">
              <a:buNone/>
              <a:defRPr sz="3060" b="1"/>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Click to edit Master text styles</a:t>
            </a:r>
          </a:p>
        </p:txBody>
      </p:sp>
      <p:sp>
        <p:nvSpPr>
          <p:cNvPr id="6" name="Content Placeholder 5"/>
          <p:cNvSpPr>
            <a:spLocks noGrp="1"/>
          </p:cNvSpPr>
          <p:nvPr>
            <p:ph sz="quarter" idx="4"/>
          </p:nvPr>
        </p:nvSpPr>
        <p:spPr>
          <a:xfrm>
            <a:off x="7896545" y="3189817"/>
            <a:ext cx="6871017" cy="5795222"/>
          </a:xfrm>
        </p:spPr>
        <p:txBody>
          <a:bodyPr/>
          <a:lstStyle>
            <a:lvl1pPr>
              <a:defRPr sz="3060"/>
            </a:lvl1pPr>
            <a:lvl2pPr>
              <a:defRPr sz="2550"/>
            </a:lvl2pPr>
            <a:lvl3pPr>
              <a:defRPr sz="2295"/>
            </a:lvl3pPr>
            <a:lvl4pPr>
              <a:defRPr sz="2040"/>
            </a:lvl4pPr>
            <a:lvl5pPr>
              <a:defRPr sz="2040"/>
            </a:lvl5pPr>
            <a:lvl6pPr>
              <a:defRPr sz="2040"/>
            </a:lvl6pPr>
            <a:lvl7pPr>
              <a:defRPr sz="2040"/>
            </a:lvl7pPr>
            <a:lvl8pPr>
              <a:defRPr sz="2040"/>
            </a:lvl8pPr>
            <a:lvl9pPr>
              <a:defRPr sz="20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232DB2-64EE-4E79-BDFA-EE68C0B7929A}"/>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F050A8F-1AF5-42C0-9FCC-8A10DA10A74B}" type="datetimeFigureOut">
              <a:rPr lang="en-US"/>
              <a:pPr>
                <a:defRPr/>
              </a:pPr>
              <a:t>12/11/2024</a:t>
            </a:fld>
            <a:endParaRPr lang="en-US"/>
          </a:p>
        </p:txBody>
      </p:sp>
      <p:sp>
        <p:nvSpPr>
          <p:cNvPr id="8" name="Footer Placeholder 7">
            <a:extLst>
              <a:ext uri="{FF2B5EF4-FFF2-40B4-BE49-F238E27FC236}">
                <a16:creationId xmlns:a16="http://schemas.microsoft.com/office/drawing/2014/main" id="{4B29F35C-2DD1-4406-AAE5-6513EB9D1134}"/>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9" name="Slide Number Placeholder 8">
            <a:extLst>
              <a:ext uri="{FF2B5EF4-FFF2-40B4-BE49-F238E27FC236}">
                <a16:creationId xmlns:a16="http://schemas.microsoft.com/office/drawing/2014/main" id="{1D8C20D8-2B88-46E7-ACCD-D9E6D3635C97}"/>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23288B19-D1D7-4952-A8EE-E5D456AC7B0D}" type="slidenum">
              <a:rPr lang="en-US" altLang="en-US"/>
              <a:pPr>
                <a:defRPr/>
              </a:pPr>
              <a:t>‹#›</a:t>
            </a:fld>
            <a:endParaRPr lang="en-US" altLang="en-US"/>
          </a:p>
        </p:txBody>
      </p:sp>
    </p:spTree>
    <p:extLst>
      <p:ext uri="{BB962C8B-B14F-4D97-AF65-F5344CB8AC3E}">
        <p14:creationId xmlns:p14="http://schemas.microsoft.com/office/powerpoint/2010/main" val="9430989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38BE94-E1C4-4436-8C71-283FC5729125}"/>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01E83437-B845-4777-A7FB-2FD13ACF469F}" type="datetimeFigureOut">
              <a:rPr lang="en-US"/>
              <a:pPr>
                <a:defRPr/>
              </a:pPr>
              <a:t>12/11/2024</a:t>
            </a:fld>
            <a:endParaRPr lang="en-US"/>
          </a:p>
        </p:txBody>
      </p:sp>
      <p:sp>
        <p:nvSpPr>
          <p:cNvPr id="4" name="Footer Placeholder 3">
            <a:extLst>
              <a:ext uri="{FF2B5EF4-FFF2-40B4-BE49-F238E27FC236}">
                <a16:creationId xmlns:a16="http://schemas.microsoft.com/office/drawing/2014/main" id="{E3D9D959-DCC7-4F23-B961-984F2FCC9016}"/>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06CE505C-A682-4F91-83EE-06D4FF9AA32A}"/>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A0C33D73-58C5-4721-AD7E-554706306087}" type="slidenum">
              <a:rPr lang="en-US" altLang="en-US"/>
              <a:pPr>
                <a:defRPr/>
              </a:pPr>
              <a:t>‹#›</a:t>
            </a:fld>
            <a:endParaRPr lang="en-US" altLang="en-US"/>
          </a:p>
        </p:txBody>
      </p:sp>
    </p:spTree>
    <p:extLst>
      <p:ext uri="{BB962C8B-B14F-4D97-AF65-F5344CB8AC3E}">
        <p14:creationId xmlns:p14="http://schemas.microsoft.com/office/powerpoint/2010/main" val="35026321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B5E387-8BE6-43F9-9BF2-C080B4E1F1F7}"/>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DBB53780-67D4-429D-A1A7-40437027CA27}" type="datetimeFigureOut">
              <a:rPr lang="en-US"/>
              <a:pPr>
                <a:defRPr/>
              </a:pPr>
              <a:t>12/11/2024</a:t>
            </a:fld>
            <a:endParaRPr lang="en-US"/>
          </a:p>
        </p:txBody>
      </p:sp>
      <p:sp>
        <p:nvSpPr>
          <p:cNvPr id="3" name="Footer Placeholder 2">
            <a:extLst>
              <a:ext uri="{FF2B5EF4-FFF2-40B4-BE49-F238E27FC236}">
                <a16:creationId xmlns:a16="http://schemas.microsoft.com/office/drawing/2014/main" id="{06559812-39B7-4823-A38E-C54A4BB33DCF}"/>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8D22B1AC-BA6B-46D7-A6E5-2B6C2E7C2C39}"/>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0D0E0FDC-A0DF-4BDE-BCBF-71C891325A5A}" type="slidenum">
              <a:rPr lang="en-US" altLang="en-US"/>
              <a:pPr>
                <a:defRPr/>
              </a:pPr>
              <a:t>‹#›</a:t>
            </a:fld>
            <a:endParaRPr lang="en-US" altLang="en-US"/>
          </a:p>
        </p:txBody>
      </p:sp>
    </p:spTree>
    <p:extLst>
      <p:ext uri="{BB962C8B-B14F-4D97-AF65-F5344CB8AC3E}">
        <p14:creationId xmlns:p14="http://schemas.microsoft.com/office/powerpoint/2010/main" val="36669322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1" y="400473"/>
            <a:ext cx="5114132" cy="1704340"/>
          </a:xfrm>
        </p:spPr>
        <p:txBody>
          <a:bodyPr anchor="b"/>
          <a:lstStyle>
            <a:lvl1pPr algn="l">
              <a:defRPr sz="2550" b="1"/>
            </a:lvl1pPr>
          </a:lstStyle>
          <a:p>
            <a:r>
              <a:rPr lang="en-US"/>
              <a:t>Click to edit Master title style</a:t>
            </a:r>
          </a:p>
        </p:txBody>
      </p:sp>
      <p:sp>
        <p:nvSpPr>
          <p:cNvPr id="3" name="Content Placeholder 2"/>
          <p:cNvSpPr>
            <a:spLocks noGrp="1"/>
          </p:cNvSpPr>
          <p:nvPr>
            <p:ph idx="1"/>
          </p:nvPr>
        </p:nvSpPr>
        <p:spPr>
          <a:xfrm>
            <a:off x="6077585" y="400475"/>
            <a:ext cx="8689975" cy="8584566"/>
          </a:xfrm>
        </p:spPr>
        <p:txBody>
          <a:bodyPr/>
          <a:lstStyle>
            <a:lvl1pPr>
              <a:defRPr sz="4080"/>
            </a:lvl1pPr>
            <a:lvl2pPr>
              <a:defRPr sz="3570"/>
            </a:lvl2pPr>
            <a:lvl3pPr>
              <a:defRPr sz="3060"/>
            </a:lvl3pPr>
            <a:lvl4pPr>
              <a:defRPr sz="2550"/>
            </a:lvl4pPr>
            <a:lvl5pPr>
              <a:defRPr sz="2550"/>
            </a:lvl5pPr>
            <a:lvl6pPr>
              <a:defRPr sz="2550"/>
            </a:lvl6pPr>
            <a:lvl7pPr>
              <a:defRPr sz="2550"/>
            </a:lvl7pPr>
            <a:lvl8pPr>
              <a:defRPr sz="2550"/>
            </a:lvl8pPr>
            <a:lvl9pPr>
              <a:defRPr sz="25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77241" y="2104815"/>
            <a:ext cx="5114132" cy="6880226"/>
          </a:xfrm>
        </p:spPr>
        <p:txBody>
          <a:bodyPr/>
          <a:lstStyle>
            <a:lvl1pPr marL="0" indent="0">
              <a:buNone/>
              <a:defRPr sz="1785"/>
            </a:lvl1pPr>
            <a:lvl2pPr marL="582930" indent="0">
              <a:buNone/>
              <a:defRPr sz="1530"/>
            </a:lvl2pPr>
            <a:lvl3pPr marL="1165860" indent="0">
              <a:buNone/>
              <a:defRPr sz="1275"/>
            </a:lvl3pPr>
            <a:lvl4pPr marL="1748790" indent="0">
              <a:buNone/>
              <a:defRPr sz="1148"/>
            </a:lvl4pPr>
            <a:lvl5pPr marL="2331720" indent="0">
              <a:buNone/>
              <a:defRPr sz="1148"/>
            </a:lvl5pPr>
            <a:lvl6pPr marL="2914650" indent="0">
              <a:buNone/>
              <a:defRPr sz="1148"/>
            </a:lvl6pPr>
            <a:lvl7pPr marL="3497580" indent="0">
              <a:buNone/>
              <a:defRPr sz="1148"/>
            </a:lvl7pPr>
            <a:lvl8pPr marL="4080510" indent="0">
              <a:buNone/>
              <a:defRPr sz="1148"/>
            </a:lvl8pPr>
            <a:lvl9pPr marL="4663440" indent="0">
              <a:buNone/>
              <a:defRPr sz="1148"/>
            </a:lvl9pPr>
          </a:lstStyle>
          <a:p>
            <a:pPr lvl="0"/>
            <a:r>
              <a:rPr lang="en-US"/>
              <a:t>Click to edit Master text styles</a:t>
            </a:r>
          </a:p>
        </p:txBody>
      </p:sp>
      <p:sp>
        <p:nvSpPr>
          <p:cNvPr id="5" name="Date Placeholder 4">
            <a:extLst>
              <a:ext uri="{FF2B5EF4-FFF2-40B4-BE49-F238E27FC236}">
                <a16:creationId xmlns:a16="http://schemas.microsoft.com/office/drawing/2014/main" id="{244A2258-3336-4C85-AA52-276662484AD2}"/>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5ACFB2D-BDE0-417D-938E-18D19BFE906B}" type="datetimeFigureOut">
              <a:rPr lang="en-US"/>
              <a:pPr>
                <a:defRPr/>
              </a:pPr>
              <a:t>12/11/2024</a:t>
            </a:fld>
            <a:endParaRPr lang="en-US"/>
          </a:p>
        </p:txBody>
      </p:sp>
      <p:sp>
        <p:nvSpPr>
          <p:cNvPr id="6" name="Footer Placeholder 5">
            <a:extLst>
              <a:ext uri="{FF2B5EF4-FFF2-40B4-BE49-F238E27FC236}">
                <a16:creationId xmlns:a16="http://schemas.microsoft.com/office/drawing/2014/main" id="{8B05BE52-8264-4DB6-97C4-B7AC15F2704F}"/>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08F7EF3A-8117-4123-858B-4856F0EBCE97}"/>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0E26A26A-6CDD-4E22-B092-7A4B4F434B5C}" type="slidenum">
              <a:rPr lang="en-US" altLang="en-US"/>
              <a:pPr>
                <a:defRPr/>
              </a:pPr>
              <a:t>‹#›</a:t>
            </a:fld>
            <a:endParaRPr lang="en-US" altLang="en-US"/>
          </a:p>
        </p:txBody>
      </p:sp>
    </p:spTree>
    <p:extLst>
      <p:ext uri="{BB962C8B-B14F-4D97-AF65-F5344CB8AC3E}">
        <p14:creationId xmlns:p14="http://schemas.microsoft.com/office/powerpoint/2010/main" val="32604639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6889" y="7040880"/>
            <a:ext cx="9326880" cy="831216"/>
          </a:xfrm>
        </p:spPr>
        <p:txBody>
          <a:bodyPr anchor="b"/>
          <a:lstStyle>
            <a:lvl1pPr algn="l">
              <a:defRPr sz="2550" b="1"/>
            </a:lvl1pPr>
          </a:lstStyle>
          <a:p>
            <a:r>
              <a:rPr lang="en-US"/>
              <a:t>Click to edit Master title style</a:t>
            </a:r>
          </a:p>
        </p:txBody>
      </p:sp>
      <p:sp>
        <p:nvSpPr>
          <p:cNvPr id="3" name="Picture Placeholder 2"/>
          <p:cNvSpPr>
            <a:spLocks noGrp="1"/>
          </p:cNvSpPr>
          <p:nvPr>
            <p:ph type="pic" idx="1"/>
          </p:nvPr>
        </p:nvSpPr>
        <p:spPr>
          <a:xfrm>
            <a:off x="3046889" y="898737"/>
            <a:ext cx="9326880" cy="6035040"/>
          </a:xfrm>
        </p:spPr>
        <p:txBody>
          <a:bodyPr rtlCol="0">
            <a:normAutofit/>
          </a:bodyPr>
          <a:lstStyle>
            <a:lvl1pPr marL="0" indent="0">
              <a:buNone/>
              <a:defRPr sz="4080"/>
            </a:lvl1pPr>
            <a:lvl2pPr marL="582930" indent="0">
              <a:buNone/>
              <a:defRPr sz="3570"/>
            </a:lvl2pPr>
            <a:lvl3pPr marL="1165860" indent="0">
              <a:buNone/>
              <a:defRPr sz="3060"/>
            </a:lvl3pPr>
            <a:lvl4pPr marL="1748790" indent="0">
              <a:buNone/>
              <a:defRPr sz="2550"/>
            </a:lvl4pPr>
            <a:lvl5pPr marL="2331720" indent="0">
              <a:buNone/>
              <a:defRPr sz="2550"/>
            </a:lvl5pPr>
            <a:lvl6pPr marL="2914650" indent="0">
              <a:buNone/>
              <a:defRPr sz="2550"/>
            </a:lvl6pPr>
            <a:lvl7pPr marL="3497580" indent="0">
              <a:buNone/>
              <a:defRPr sz="2550"/>
            </a:lvl7pPr>
            <a:lvl8pPr marL="4080510" indent="0">
              <a:buNone/>
              <a:defRPr sz="2550"/>
            </a:lvl8pPr>
            <a:lvl9pPr marL="4663440" indent="0">
              <a:buNone/>
              <a:defRPr sz="2550"/>
            </a:lvl9pPr>
          </a:lstStyle>
          <a:p>
            <a:pPr lvl="0"/>
            <a:endParaRPr lang="en-US" noProof="0"/>
          </a:p>
        </p:txBody>
      </p:sp>
      <p:sp>
        <p:nvSpPr>
          <p:cNvPr id="4" name="Text Placeholder 3"/>
          <p:cNvSpPr>
            <a:spLocks noGrp="1"/>
          </p:cNvSpPr>
          <p:nvPr>
            <p:ph type="body" sz="half" idx="2"/>
          </p:nvPr>
        </p:nvSpPr>
        <p:spPr>
          <a:xfrm>
            <a:off x="3046889" y="7872096"/>
            <a:ext cx="9326880" cy="1180464"/>
          </a:xfrm>
        </p:spPr>
        <p:txBody>
          <a:bodyPr/>
          <a:lstStyle>
            <a:lvl1pPr marL="0" indent="0">
              <a:buNone/>
              <a:defRPr sz="1785"/>
            </a:lvl1pPr>
            <a:lvl2pPr marL="582930" indent="0">
              <a:buNone/>
              <a:defRPr sz="1530"/>
            </a:lvl2pPr>
            <a:lvl3pPr marL="1165860" indent="0">
              <a:buNone/>
              <a:defRPr sz="1275"/>
            </a:lvl3pPr>
            <a:lvl4pPr marL="1748790" indent="0">
              <a:buNone/>
              <a:defRPr sz="1148"/>
            </a:lvl4pPr>
            <a:lvl5pPr marL="2331720" indent="0">
              <a:buNone/>
              <a:defRPr sz="1148"/>
            </a:lvl5pPr>
            <a:lvl6pPr marL="2914650" indent="0">
              <a:buNone/>
              <a:defRPr sz="1148"/>
            </a:lvl6pPr>
            <a:lvl7pPr marL="3497580" indent="0">
              <a:buNone/>
              <a:defRPr sz="1148"/>
            </a:lvl7pPr>
            <a:lvl8pPr marL="4080510" indent="0">
              <a:buNone/>
              <a:defRPr sz="1148"/>
            </a:lvl8pPr>
            <a:lvl9pPr marL="4663440" indent="0">
              <a:buNone/>
              <a:defRPr sz="1148"/>
            </a:lvl9pPr>
          </a:lstStyle>
          <a:p>
            <a:pPr lvl="0"/>
            <a:r>
              <a:rPr lang="en-US"/>
              <a:t>Click to edit Master text styles</a:t>
            </a:r>
          </a:p>
        </p:txBody>
      </p:sp>
      <p:sp>
        <p:nvSpPr>
          <p:cNvPr id="5" name="Date Placeholder 4">
            <a:extLst>
              <a:ext uri="{FF2B5EF4-FFF2-40B4-BE49-F238E27FC236}">
                <a16:creationId xmlns:a16="http://schemas.microsoft.com/office/drawing/2014/main" id="{6B33215D-7259-4C9F-95A8-9C76B5EAD267}"/>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DDB9EEB-7C0F-4CB0-99E0-6E557A17E345}" type="datetimeFigureOut">
              <a:rPr lang="en-US"/>
              <a:pPr>
                <a:defRPr/>
              </a:pPr>
              <a:t>12/11/2024</a:t>
            </a:fld>
            <a:endParaRPr lang="en-US"/>
          </a:p>
        </p:txBody>
      </p:sp>
      <p:sp>
        <p:nvSpPr>
          <p:cNvPr id="6" name="Footer Placeholder 5">
            <a:extLst>
              <a:ext uri="{FF2B5EF4-FFF2-40B4-BE49-F238E27FC236}">
                <a16:creationId xmlns:a16="http://schemas.microsoft.com/office/drawing/2014/main" id="{6AC37378-34EB-4E90-83A6-FEC31E859A5C}"/>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530AB50C-19FC-4A42-8EEB-1F99F29C869A}"/>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450CCF29-3B34-4228-ABA8-FF20674E8CF5}" type="slidenum">
              <a:rPr lang="en-US" altLang="en-US"/>
              <a:pPr>
                <a:defRPr/>
              </a:pPr>
              <a:t>‹#›</a:t>
            </a:fld>
            <a:endParaRPr lang="en-US" altLang="en-US"/>
          </a:p>
        </p:txBody>
      </p:sp>
    </p:spTree>
    <p:extLst>
      <p:ext uri="{BB962C8B-B14F-4D97-AF65-F5344CB8AC3E}">
        <p14:creationId xmlns:p14="http://schemas.microsoft.com/office/powerpoint/2010/main" val="23787247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99E89A-39C1-4F8A-9E19-05FB6983EA39}"/>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6F9A175-78CD-4648-A7EA-2962D3428C3A}" type="datetimeFigureOut">
              <a:rPr lang="en-US"/>
              <a:pPr>
                <a:defRPr/>
              </a:pPr>
              <a:t>12/11/2024</a:t>
            </a:fld>
            <a:endParaRPr lang="en-US"/>
          </a:p>
        </p:txBody>
      </p:sp>
      <p:sp>
        <p:nvSpPr>
          <p:cNvPr id="5" name="Footer Placeholder 4">
            <a:extLst>
              <a:ext uri="{FF2B5EF4-FFF2-40B4-BE49-F238E27FC236}">
                <a16:creationId xmlns:a16="http://schemas.microsoft.com/office/drawing/2014/main" id="{3073249F-C75C-4800-96A3-46CF9427684C}"/>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27C90075-17F5-49A4-A24B-825EC162501A}"/>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FD17BEC4-FD5A-4159-AA20-C9324E675BE7}" type="slidenum">
              <a:rPr lang="en-US" altLang="en-US"/>
              <a:pPr>
                <a:defRPr/>
              </a:pPr>
              <a:t>‹#›</a:t>
            </a:fld>
            <a:endParaRPr lang="en-US" altLang="en-US"/>
          </a:p>
        </p:txBody>
      </p:sp>
    </p:spTree>
    <p:extLst>
      <p:ext uri="{BB962C8B-B14F-4D97-AF65-F5344CB8AC3E}">
        <p14:creationId xmlns:p14="http://schemas.microsoft.com/office/powerpoint/2010/main" val="35886255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269980" y="402804"/>
            <a:ext cx="3497580" cy="85822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7240" y="402804"/>
            <a:ext cx="10233660" cy="85822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2ED072-F71D-466A-B9A0-CB6B28D47FF0}"/>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74D845D9-4968-4910-92B4-7C8690E2F063}" type="datetimeFigureOut">
              <a:rPr lang="en-US"/>
              <a:pPr>
                <a:defRPr/>
              </a:pPr>
              <a:t>12/11/2024</a:t>
            </a:fld>
            <a:endParaRPr lang="en-US"/>
          </a:p>
        </p:txBody>
      </p:sp>
      <p:sp>
        <p:nvSpPr>
          <p:cNvPr id="5" name="Footer Placeholder 4">
            <a:extLst>
              <a:ext uri="{FF2B5EF4-FFF2-40B4-BE49-F238E27FC236}">
                <a16:creationId xmlns:a16="http://schemas.microsoft.com/office/drawing/2014/main" id="{A18BEFDB-FA4F-4D5C-A598-924B356A09D5}"/>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8A1BC825-8CB0-4713-A476-2BDFC8BB7465}"/>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4FB29314-EEEA-4B84-8F50-F3C43AA2E5E4}" type="slidenum">
              <a:rPr lang="en-US" altLang="en-US"/>
              <a:pPr>
                <a:defRPr/>
              </a:pPr>
              <a:t>‹#›</a:t>
            </a:fld>
            <a:endParaRPr lang="en-US" altLang="en-US"/>
          </a:p>
        </p:txBody>
      </p:sp>
    </p:spTree>
    <p:extLst>
      <p:ext uri="{BB962C8B-B14F-4D97-AF65-F5344CB8AC3E}">
        <p14:creationId xmlns:p14="http://schemas.microsoft.com/office/powerpoint/2010/main" val="24841176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Quotation-Slide_Navy">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4E4DF4-6375-4FE7-B913-6C0DF4824C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544800" cy="10058400"/>
          </a:xfrm>
          <a:prstGeom prst="rect">
            <a:avLst/>
          </a:prstGeom>
        </p:spPr>
      </p:pic>
      <p:sp>
        <p:nvSpPr>
          <p:cNvPr id="9" name="Title 8"/>
          <p:cNvSpPr>
            <a:spLocks noGrp="1"/>
          </p:cNvSpPr>
          <p:nvPr>
            <p:ph type="title" hasCustomPrompt="1"/>
          </p:nvPr>
        </p:nvSpPr>
        <p:spPr>
          <a:xfrm>
            <a:off x="1821657" y="3697012"/>
            <a:ext cx="11901486" cy="2211375"/>
          </a:xfrm>
        </p:spPr>
        <p:txBody>
          <a:bodyPr>
            <a:spAutoFit/>
          </a:bodyPr>
          <a:lstStyle>
            <a:lvl1pPr algn="ctr">
              <a:lnSpc>
                <a:spcPct val="100000"/>
              </a:lnSpc>
              <a:defRPr sz="6885" cap="none" baseline="0">
                <a:solidFill>
                  <a:schemeClr val="tx1"/>
                </a:solidFill>
              </a:defRPr>
            </a:lvl1pPr>
          </a:lstStyle>
          <a:p>
            <a:r>
              <a:rPr lang="en-US"/>
              <a:t>“Arial 54 pt. Insert </a:t>
            </a:r>
            <a:br>
              <a:rPr lang="en-US"/>
            </a:br>
            <a:r>
              <a:rPr lang="en-US"/>
              <a:t>Quotation Here”</a:t>
            </a:r>
          </a:p>
        </p:txBody>
      </p:sp>
      <p:pic>
        <p:nvPicPr>
          <p:cNvPr id="14" name="Picture 13">
            <a:extLst>
              <a:ext uri="{FF2B5EF4-FFF2-40B4-BE49-F238E27FC236}">
                <a16:creationId xmlns:a16="http://schemas.microsoft.com/office/drawing/2014/main" id="{B96A65E7-1949-48B7-B325-BBA635E86B77}"/>
              </a:ext>
            </a:extLst>
          </p:cNvPr>
          <p:cNvPicPr>
            <a:picLocks/>
          </p:cNvPicPr>
          <p:nvPr/>
        </p:nvPicPr>
        <p:blipFill>
          <a:blip r:embed="rId3"/>
          <a:stretch>
            <a:fillRect/>
          </a:stretch>
        </p:blipFill>
        <p:spPr>
          <a:xfrm>
            <a:off x="635447" y="573707"/>
            <a:ext cx="711068" cy="227220"/>
          </a:xfrm>
          <a:prstGeom prst="rect">
            <a:avLst/>
          </a:prstGeom>
        </p:spPr>
      </p:pic>
      <p:sp>
        <p:nvSpPr>
          <p:cNvPr id="15" name="Slide Number Placeholder 1">
            <a:extLst>
              <a:ext uri="{FF2B5EF4-FFF2-40B4-BE49-F238E27FC236}">
                <a16:creationId xmlns:a16="http://schemas.microsoft.com/office/drawing/2014/main" id="{D97154B2-6CF0-452F-924D-5819D4D42F2D}"/>
              </a:ext>
            </a:extLst>
          </p:cNvPr>
          <p:cNvSpPr>
            <a:spLocks noGrp="1"/>
          </p:cNvSpPr>
          <p:nvPr>
            <p:ph type="sldNum" sz="quarter" idx="11"/>
          </p:nvPr>
        </p:nvSpPr>
        <p:spPr>
          <a:xfrm>
            <a:off x="13941742" y="9514678"/>
            <a:ext cx="1020128" cy="369384"/>
          </a:xfrm>
        </p:spPr>
        <p:txBody>
          <a:bodyPr/>
          <a:lstStyle>
            <a:lvl1pPr>
              <a:defRPr>
                <a:solidFill>
                  <a:schemeClr val="tx1"/>
                </a:solidFill>
              </a:defRPr>
            </a:lvl1pPr>
          </a:lstStyle>
          <a:p>
            <a:fld id="{2F2F552B-1952-B44E-8CAB-5705F0ACD2E2}" type="slidenum">
              <a:rPr lang="uk-UA" smtClean="0"/>
              <a:pPr/>
              <a:t>‹#›</a:t>
            </a:fld>
            <a:endParaRPr lang="uk-UA"/>
          </a:p>
        </p:txBody>
      </p:sp>
    </p:spTree>
    <p:extLst>
      <p:ext uri="{BB962C8B-B14F-4D97-AF65-F5344CB8AC3E}">
        <p14:creationId xmlns:p14="http://schemas.microsoft.com/office/powerpoint/2010/main" val="38808589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6CA3F-F108-4576-807B-ABAC1FECA5BF}"/>
              </a:ext>
            </a:extLst>
          </p:cNvPr>
          <p:cNvSpPr>
            <a:spLocks noGrp="1"/>
          </p:cNvSpPr>
          <p:nvPr>
            <p:ph type="ctrTitle"/>
          </p:nvPr>
        </p:nvSpPr>
        <p:spPr>
          <a:xfrm>
            <a:off x="1943100" y="1646133"/>
            <a:ext cx="11658600" cy="3501813"/>
          </a:xfrm>
        </p:spPr>
        <p:txBody>
          <a:bodyPr anchor="b"/>
          <a:lstStyle>
            <a:lvl1pPr algn="ctr">
              <a:defRPr sz="7650"/>
            </a:lvl1pPr>
          </a:lstStyle>
          <a:p>
            <a:r>
              <a:rPr lang="en-US"/>
              <a:t>Click to edit Master title style</a:t>
            </a:r>
          </a:p>
        </p:txBody>
      </p:sp>
      <p:sp>
        <p:nvSpPr>
          <p:cNvPr id="3" name="Subtitle 2">
            <a:extLst>
              <a:ext uri="{FF2B5EF4-FFF2-40B4-BE49-F238E27FC236}">
                <a16:creationId xmlns:a16="http://schemas.microsoft.com/office/drawing/2014/main" id="{B7B54536-2843-4DE5-982D-828AA414CFC9}"/>
              </a:ext>
            </a:extLst>
          </p:cNvPr>
          <p:cNvSpPr>
            <a:spLocks noGrp="1"/>
          </p:cNvSpPr>
          <p:nvPr>
            <p:ph type="subTitle" idx="1"/>
          </p:nvPr>
        </p:nvSpPr>
        <p:spPr>
          <a:xfrm>
            <a:off x="1943100" y="5282989"/>
            <a:ext cx="11658600" cy="2428451"/>
          </a:xfrm>
        </p:spPr>
        <p:txBody>
          <a:bodyPr/>
          <a:lstStyle>
            <a:lvl1pPr marL="0" indent="0" algn="ctr">
              <a:buNone/>
              <a:defRPr sz="3060"/>
            </a:lvl1pPr>
            <a:lvl2pPr marL="582930" indent="0" algn="ctr">
              <a:buNone/>
              <a:defRPr sz="2550"/>
            </a:lvl2pPr>
            <a:lvl3pPr marL="1165860" indent="0" algn="ctr">
              <a:buNone/>
              <a:defRPr sz="2295"/>
            </a:lvl3pPr>
            <a:lvl4pPr marL="1748790" indent="0" algn="ctr">
              <a:buNone/>
              <a:defRPr sz="2040"/>
            </a:lvl4pPr>
            <a:lvl5pPr marL="2331720" indent="0" algn="ctr">
              <a:buNone/>
              <a:defRPr sz="2040"/>
            </a:lvl5pPr>
            <a:lvl6pPr marL="2914650" indent="0" algn="ctr">
              <a:buNone/>
              <a:defRPr sz="2040"/>
            </a:lvl6pPr>
            <a:lvl7pPr marL="3497580" indent="0" algn="ctr">
              <a:buNone/>
              <a:defRPr sz="2040"/>
            </a:lvl7pPr>
            <a:lvl8pPr marL="4080510" indent="0" algn="ctr">
              <a:buNone/>
              <a:defRPr sz="2040"/>
            </a:lvl8pPr>
            <a:lvl9pPr marL="4663440" indent="0" algn="ctr">
              <a:buNone/>
              <a:defRPr sz="2040"/>
            </a:lvl9pPr>
          </a:lstStyle>
          <a:p>
            <a:r>
              <a:rPr lang="en-US"/>
              <a:t>Click to edit Master subtitle style</a:t>
            </a:r>
          </a:p>
        </p:txBody>
      </p:sp>
      <p:sp>
        <p:nvSpPr>
          <p:cNvPr id="4" name="Date Placeholder 3">
            <a:extLst>
              <a:ext uri="{FF2B5EF4-FFF2-40B4-BE49-F238E27FC236}">
                <a16:creationId xmlns:a16="http://schemas.microsoft.com/office/drawing/2014/main" id="{E723AA9F-CD95-49E1-9F90-DAE03C9DA0D4}"/>
              </a:ext>
            </a:extLst>
          </p:cNvPr>
          <p:cNvSpPr>
            <a:spLocks noGrp="1"/>
          </p:cNvSpPr>
          <p:nvPr>
            <p:ph type="dt" sz="half" idx="10"/>
          </p:nvPr>
        </p:nvSpPr>
        <p:spPr/>
        <p:txBody>
          <a:bodyPr/>
          <a:lstStyle/>
          <a:p>
            <a:fld id="{CA0444B1-C270-4A8B-BDAF-DE1F16A406D5}" type="datetimeFigureOut">
              <a:rPr lang="en-US" smtClean="0"/>
              <a:t>12/11/2024</a:t>
            </a:fld>
            <a:endParaRPr lang="en-US"/>
          </a:p>
        </p:txBody>
      </p:sp>
      <p:sp>
        <p:nvSpPr>
          <p:cNvPr id="5" name="Footer Placeholder 4">
            <a:extLst>
              <a:ext uri="{FF2B5EF4-FFF2-40B4-BE49-F238E27FC236}">
                <a16:creationId xmlns:a16="http://schemas.microsoft.com/office/drawing/2014/main" id="{C4401669-C5E2-4E58-B1F6-4C6BA29123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748D0A-84E4-402E-A0A5-5F07F8324861}"/>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370308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2AE208F-6648-462E-8B18-DABB411EBCBB}" type="datetimeFigureOut">
              <a:rPr lang="en-US" smtClean="0"/>
              <a:t>12/11/2024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13401457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265F-6330-4711-A698-CB3948EA4F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724091-B8ED-49DE-9693-8DAD287292E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7004C6-7E82-4C9A-8900-EE1BA5D1566D}"/>
              </a:ext>
            </a:extLst>
          </p:cNvPr>
          <p:cNvSpPr>
            <a:spLocks noGrp="1"/>
          </p:cNvSpPr>
          <p:nvPr>
            <p:ph type="dt" sz="half" idx="10"/>
          </p:nvPr>
        </p:nvSpPr>
        <p:spPr/>
        <p:txBody>
          <a:bodyPr/>
          <a:lstStyle/>
          <a:p>
            <a:fld id="{CA0444B1-C270-4A8B-BDAF-DE1F16A406D5}" type="datetimeFigureOut">
              <a:rPr lang="en-US" smtClean="0"/>
              <a:t>12/11/2024</a:t>
            </a:fld>
            <a:endParaRPr lang="en-US"/>
          </a:p>
        </p:txBody>
      </p:sp>
      <p:sp>
        <p:nvSpPr>
          <p:cNvPr id="5" name="Footer Placeholder 4">
            <a:extLst>
              <a:ext uri="{FF2B5EF4-FFF2-40B4-BE49-F238E27FC236}">
                <a16:creationId xmlns:a16="http://schemas.microsoft.com/office/drawing/2014/main" id="{7EF6CEB2-997D-46CD-B3C8-E3EBD1BD28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9159D8-AD8B-41CA-B8EE-8F30999098BB}"/>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3564130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D957E-F3C3-4264-8A8B-F3112417E5EE}"/>
              </a:ext>
            </a:extLst>
          </p:cNvPr>
          <p:cNvSpPr>
            <a:spLocks noGrp="1"/>
          </p:cNvSpPr>
          <p:nvPr>
            <p:ph type="title"/>
          </p:nvPr>
        </p:nvSpPr>
        <p:spPr>
          <a:xfrm>
            <a:off x="1060609" y="2507617"/>
            <a:ext cx="13407390" cy="4184014"/>
          </a:xfrm>
        </p:spPr>
        <p:txBody>
          <a:bodyPr anchor="b"/>
          <a:lstStyle>
            <a:lvl1pPr>
              <a:defRPr sz="7650"/>
            </a:lvl1pPr>
          </a:lstStyle>
          <a:p>
            <a:r>
              <a:rPr lang="en-US"/>
              <a:t>Click to edit Master title style</a:t>
            </a:r>
          </a:p>
        </p:txBody>
      </p:sp>
      <p:sp>
        <p:nvSpPr>
          <p:cNvPr id="3" name="Text Placeholder 2">
            <a:extLst>
              <a:ext uri="{FF2B5EF4-FFF2-40B4-BE49-F238E27FC236}">
                <a16:creationId xmlns:a16="http://schemas.microsoft.com/office/drawing/2014/main" id="{8BE11639-C80E-4BC5-9E7C-26C77D3C44EE}"/>
              </a:ext>
            </a:extLst>
          </p:cNvPr>
          <p:cNvSpPr>
            <a:spLocks noGrp="1"/>
          </p:cNvSpPr>
          <p:nvPr>
            <p:ph type="body" idx="1"/>
          </p:nvPr>
        </p:nvSpPr>
        <p:spPr>
          <a:xfrm>
            <a:off x="1060609" y="6731213"/>
            <a:ext cx="13407390" cy="2200274"/>
          </a:xfrm>
        </p:spPr>
        <p:txBody>
          <a:bodyPr/>
          <a:lstStyle>
            <a:lvl1pPr marL="0" indent="0">
              <a:buNone/>
              <a:defRPr sz="3060">
                <a:solidFill>
                  <a:schemeClr val="tx1">
                    <a:tint val="75000"/>
                  </a:schemeClr>
                </a:solidFill>
              </a:defRPr>
            </a:lvl1pPr>
            <a:lvl2pPr marL="582930" indent="0">
              <a:buNone/>
              <a:defRPr sz="2550">
                <a:solidFill>
                  <a:schemeClr val="tx1">
                    <a:tint val="75000"/>
                  </a:schemeClr>
                </a:solidFill>
              </a:defRPr>
            </a:lvl2pPr>
            <a:lvl3pPr marL="1165860" indent="0">
              <a:buNone/>
              <a:defRPr sz="2295">
                <a:solidFill>
                  <a:schemeClr val="tx1">
                    <a:tint val="75000"/>
                  </a:schemeClr>
                </a:solidFill>
              </a:defRPr>
            </a:lvl3pPr>
            <a:lvl4pPr marL="1748790" indent="0">
              <a:buNone/>
              <a:defRPr sz="2040">
                <a:solidFill>
                  <a:schemeClr val="tx1">
                    <a:tint val="75000"/>
                  </a:schemeClr>
                </a:solidFill>
              </a:defRPr>
            </a:lvl4pPr>
            <a:lvl5pPr marL="2331720" indent="0">
              <a:buNone/>
              <a:defRPr sz="2040">
                <a:solidFill>
                  <a:schemeClr val="tx1">
                    <a:tint val="75000"/>
                  </a:schemeClr>
                </a:solidFill>
              </a:defRPr>
            </a:lvl5pPr>
            <a:lvl6pPr marL="2914650" indent="0">
              <a:buNone/>
              <a:defRPr sz="2040">
                <a:solidFill>
                  <a:schemeClr val="tx1">
                    <a:tint val="75000"/>
                  </a:schemeClr>
                </a:solidFill>
              </a:defRPr>
            </a:lvl6pPr>
            <a:lvl7pPr marL="3497580" indent="0">
              <a:buNone/>
              <a:defRPr sz="2040">
                <a:solidFill>
                  <a:schemeClr val="tx1">
                    <a:tint val="75000"/>
                  </a:schemeClr>
                </a:solidFill>
              </a:defRPr>
            </a:lvl7pPr>
            <a:lvl8pPr marL="4080510" indent="0">
              <a:buNone/>
              <a:defRPr sz="2040">
                <a:solidFill>
                  <a:schemeClr val="tx1">
                    <a:tint val="75000"/>
                  </a:schemeClr>
                </a:solidFill>
              </a:defRPr>
            </a:lvl8pPr>
            <a:lvl9pPr marL="4663440" indent="0">
              <a:buNone/>
              <a:defRPr sz="204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5793967-E91E-40F8-98DB-8FF68B8C41B2}"/>
              </a:ext>
            </a:extLst>
          </p:cNvPr>
          <p:cNvSpPr>
            <a:spLocks noGrp="1"/>
          </p:cNvSpPr>
          <p:nvPr>
            <p:ph type="dt" sz="half" idx="10"/>
          </p:nvPr>
        </p:nvSpPr>
        <p:spPr/>
        <p:txBody>
          <a:bodyPr/>
          <a:lstStyle/>
          <a:p>
            <a:fld id="{CA0444B1-C270-4A8B-BDAF-DE1F16A406D5}" type="datetimeFigureOut">
              <a:rPr lang="en-US" smtClean="0"/>
              <a:t>12/11/2024</a:t>
            </a:fld>
            <a:endParaRPr lang="en-US"/>
          </a:p>
        </p:txBody>
      </p:sp>
      <p:sp>
        <p:nvSpPr>
          <p:cNvPr id="5" name="Footer Placeholder 4">
            <a:extLst>
              <a:ext uri="{FF2B5EF4-FFF2-40B4-BE49-F238E27FC236}">
                <a16:creationId xmlns:a16="http://schemas.microsoft.com/office/drawing/2014/main" id="{A14A7BF0-3101-4D41-BB7F-0DC0AF6A34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F27489-B934-489E-AB13-1183207C723B}"/>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33062196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2C381-7977-496C-B951-7157D1F9EE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8DDA4A-BC0C-4C73-9157-9A4496005CE3}"/>
              </a:ext>
            </a:extLst>
          </p:cNvPr>
          <p:cNvSpPr>
            <a:spLocks noGrp="1"/>
          </p:cNvSpPr>
          <p:nvPr>
            <p:ph sz="half" idx="1"/>
          </p:nvPr>
        </p:nvSpPr>
        <p:spPr>
          <a:xfrm>
            <a:off x="1068705" y="2677584"/>
            <a:ext cx="660654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DD1290-0730-40E6-BB0D-C4727B0DB09A}"/>
              </a:ext>
            </a:extLst>
          </p:cNvPr>
          <p:cNvSpPr>
            <a:spLocks noGrp="1"/>
          </p:cNvSpPr>
          <p:nvPr>
            <p:ph sz="half" idx="2"/>
          </p:nvPr>
        </p:nvSpPr>
        <p:spPr>
          <a:xfrm>
            <a:off x="7869555" y="2677584"/>
            <a:ext cx="660654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FECAD7-F019-4B9D-BA00-93CBC6393ECB}"/>
              </a:ext>
            </a:extLst>
          </p:cNvPr>
          <p:cNvSpPr>
            <a:spLocks noGrp="1"/>
          </p:cNvSpPr>
          <p:nvPr>
            <p:ph type="dt" sz="half" idx="10"/>
          </p:nvPr>
        </p:nvSpPr>
        <p:spPr/>
        <p:txBody>
          <a:bodyPr/>
          <a:lstStyle/>
          <a:p>
            <a:fld id="{CA0444B1-C270-4A8B-BDAF-DE1F16A406D5}" type="datetimeFigureOut">
              <a:rPr lang="en-US" smtClean="0"/>
              <a:t>12/11/2024</a:t>
            </a:fld>
            <a:endParaRPr lang="en-US"/>
          </a:p>
        </p:txBody>
      </p:sp>
      <p:sp>
        <p:nvSpPr>
          <p:cNvPr id="6" name="Footer Placeholder 5">
            <a:extLst>
              <a:ext uri="{FF2B5EF4-FFF2-40B4-BE49-F238E27FC236}">
                <a16:creationId xmlns:a16="http://schemas.microsoft.com/office/drawing/2014/main" id="{7E746517-5C3A-4E1F-AF31-0C5E44A7F9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C3DD27-5351-419E-B5CD-5AC7D053EE02}"/>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38605198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F01E2-8794-4B41-BC6E-6F3B09EE49D4}"/>
              </a:ext>
            </a:extLst>
          </p:cNvPr>
          <p:cNvSpPr>
            <a:spLocks noGrp="1"/>
          </p:cNvSpPr>
          <p:nvPr>
            <p:ph type="title"/>
          </p:nvPr>
        </p:nvSpPr>
        <p:spPr>
          <a:xfrm>
            <a:off x="1070730" y="535517"/>
            <a:ext cx="13407390" cy="19441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01B983-5901-49D7-9AF6-C9E3F349A1E3}"/>
              </a:ext>
            </a:extLst>
          </p:cNvPr>
          <p:cNvSpPr>
            <a:spLocks noGrp="1"/>
          </p:cNvSpPr>
          <p:nvPr>
            <p:ph type="body" idx="1"/>
          </p:nvPr>
        </p:nvSpPr>
        <p:spPr>
          <a:xfrm>
            <a:off x="1070731" y="2465706"/>
            <a:ext cx="6576178" cy="1208404"/>
          </a:xfrm>
        </p:spPr>
        <p:txBody>
          <a:bodyPr anchor="b"/>
          <a:lstStyle>
            <a:lvl1pPr marL="0" indent="0">
              <a:buNone/>
              <a:defRPr sz="3060" b="1"/>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Edit Master text styles</a:t>
            </a:r>
          </a:p>
        </p:txBody>
      </p:sp>
      <p:sp>
        <p:nvSpPr>
          <p:cNvPr id="4" name="Content Placeholder 3">
            <a:extLst>
              <a:ext uri="{FF2B5EF4-FFF2-40B4-BE49-F238E27FC236}">
                <a16:creationId xmlns:a16="http://schemas.microsoft.com/office/drawing/2014/main" id="{7293C4B3-82FD-4E69-882B-EB5DF0FA6740}"/>
              </a:ext>
            </a:extLst>
          </p:cNvPr>
          <p:cNvSpPr>
            <a:spLocks noGrp="1"/>
          </p:cNvSpPr>
          <p:nvPr>
            <p:ph sz="half" idx="2"/>
          </p:nvPr>
        </p:nvSpPr>
        <p:spPr>
          <a:xfrm>
            <a:off x="1070731" y="3674110"/>
            <a:ext cx="6576178"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D270A9-1885-4E27-B061-C7E9FFC776D3}"/>
              </a:ext>
            </a:extLst>
          </p:cNvPr>
          <p:cNvSpPr>
            <a:spLocks noGrp="1"/>
          </p:cNvSpPr>
          <p:nvPr>
            <p:ph type="body" sz="quarter" idx="3"/>
          </p:nvPr>
        </p:nvSpPr>
        <p:spPr>
          <a:xfrm>
            <a:off x="7869555" y="2465706"/>
            <a:ext cx="6608565" cy="1208404"/>
          </a:xfrm>
        </p:spPr>
        <p:txBody>
          <a:bodyPr anchor="b"/>
          <a:lstStyle>
            <a:lvl1pPr marL="0" indent="0">
              <a:buNone/>
              <a:defRPr sz="3060" b="1"/>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Edit Master text styles</a:t>
            </a:r>
          </a:p>
        </p:txBody>
      </p:sp>
      <p:sp>
        <p:nvSpPr>
          <p:cNvPr id="6" name="Content Placeholder 5">
            <a:extLst>
              <a:ext uri="{FF2B5EF4-FFF2-40B4-BE49-F238E27FC236}">
                <a16:creationId xmlns:a16="http://schemas.microsoft.com/office/drawing/2014/main" id="{060A90BB-5EF9-4923-A582-1C827EA050B9}"/>
              </a:ext>
            </a:extLst>
          </p:cNvPr>
          <p:cNvSpPr>
            <a:spLocks noGrp="1"/>
          </p:cNvSpPr>
          <p:nvPr>
            <p:ph sz="quarter" idx="4"/>
          </p:nvPr>
        </p:nvSpPr>
        <p:spPr>
          <a:xfrm>
            <a:off x="7869555" y="3674110"/>
            <a:ext cx="6608565"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AE436B-B77B-4F3A-843C-1B3856BA43FE}"/>
              </a:ext>
            </a:extLst>
          </p:cNvPr>
          <p:cNvSpPr>
            <a:spLocks noGrp="1"/>
          </p:cNvSpPr>
          <p:nvPr>
            <p:ph type="dt" sz="half" idx="10"/>
          </p:nvPr>
        </p:nvSpPr>
        <p:spPr/>
        <p:txBody>
          <a:bodyPr/>
          <a:lstStyle/>
          <a:p>
            <a:fld id="{CA0444B1-C270-4A8B-BDAF-DE1F16A406D5}" type="datetimeFigureOut">
              <a:rPr lang="en-US" smtClean="0"/>
              <a:t>12/11/2024</a:t>
            </a:fld>
            <a:endParaRPr lang="en-US"/>
          </a:p>
        </p:txBody>
      </p:sp>
      <p:sp>
        <p:nvSpPr>
          <p:cNvPr id="8" name="Footer Placeholder 7">
            <a:extLst>
              <a:ext uri="{FF2B5EF4-FFF2-40B4-BE49-F238E27FC236}">
                <a16:creationId xmlns:a16="http://schemas.microsoft.com/office/drawing/2014/main" id="{4E901732-0EE4-45C9-88DC-F6A66E3475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0ECDEF-940C-46C4-BC6E-ADD2B6ACAA73}"/>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29904263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37DDB-2ADE-4831-84AD-F71B5865BF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3DD6B9-0B8C-4771-AB8D-6D30E525756C}"/>
              </a:ext>
            </a:extLst>
          </p:cNvPr>
          <p:cNvSpPr>
            <a:spLocks noGrp="1"/>
          </p:cNvSpPr>
          <p:nvPr>
            <p:ph type="dt" sz="half" idx="10"/>
          </p:nvPr>
        </p:nvSpPr>
        <p:spPr/>
        <p:txBody>
          <a:bodyPr/>
          <a:lstStyle/>
          <a:p>
            <a:fld id="{CA0444B1-C270-4A8B-BDAF-DE1F16A406D5}" type="datetimeFigureOut">
              <a:rPr lang="en-US" smtClean="0"/>
              <a:t>12/11/2024</a:t>
            </a:fld>
            <a:endParaRPr lang="en-US"/>
          </a:p>
        </p:txBody>
      </p:sp>
      <p:sp>
        <p:nvSpPr>
          <p:cNvPr id="4" name="Footer Placeholder 3">
            <a:extLst>
              <a:ext uri="{FF2B5EF4-FFF2-40B4-BE49-F238E27FC236}">
                <a16:creationId xmlns:a16="http://schemas.microsoft.com/office/drawing/2014/main" id="{ADD17BAA-7C5F-4849-9887-A9E2ECA29D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DB4ED-8C53-40C9-930C-8C5D4305916E}"/>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16985175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F1C8E9-BDC4-4B06-AA47-1B6347A31447}"/>
              </a:ext>
            </a:extLst>
          </p:cNvPr>
          <p:cNvSpPr>
            <a:spLocks noGrp="1"/>
          </p:cNvSpPr>
          <p:nvPr>
            <p:ph type="dt" sz="half" idx="10"/>
          </p:nvPr>
        </p:nvSpPr>
        <p:spPr/>
        <p:txBody>
          <a:bodyPr/>
          <a:lstStyle/>
          <a:p>
            <a:fld id="{CA0444B1-C270-4A8B-BDAF-DE1F16A406D5}" type="datetimeFigureOut">
              <a:rPr lang="en-US" smtClean="0"/>
              <a:t>12/11/2024</a:t>
            </a:fld>
            <a:endParaRPr lang="en-US"/>
          </a:p>
        </p:txBody>
      </p:sp>
      <p:sp>
        <p:nvSpPr>
          <p:cNvPr id="3" name="Footer Placeholder 2">
            <a:extLst>
              <a:ext uri="{FF2B5EF4-FFF2-40B4-BE49-F238E27FC236}">
                <a16:creationId xmlns:a16="http://schemas.microsoft.com/office/drawing/2014/main" id="{2CF49A5B-E98A-4618-B612-3B118B3183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7FFD94-A922-472C-9C5D-6B2C03EF0125}"/>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40572320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4EC48-BE69-494B-BA2F-D1AE3C3E1F59}"/>
              </a:ext>
            </a:extLst>
          </p:cNvPr>
          <p:cNvSpPr>
            <a:spLocks noGrp="1"/>
          </p:cNvSpPr>
          <p:nvPr>
            <p:ph type="title"/>
          </p:nvPr>
        </p:nvSpPr>
        <p:spPr>
          <a:xfrm>
            <a:off x="1070730" y="670560"/>
            <a:ext cx="5013602" cy="2346960"/>
          </a:xfrm>
        </p:spPr>
        <p:txBody>
          <a:bodyPr anchor="b"/>
          <a:lstStyle>
            <a:lvl1pPr>
              <a:defRPr sz="4080"/>
            </a:lvl1pPr>
          </a:lstStyle>
          <a:p>
            <a:r>
              <a:rPr lang="en-US"/>
              <a:t>Click to edit Master title style</a:t>
            </a:r>
          </a:p>
        </p:txBody>
      </p:sp>
      <p:sp>
        <p:nvSpPr>
          <p:cNvPr id="3" name="Content Placeholder 2">
            <a:extLst>
              <a:ext uri="{FF2B5EF4-FFF2-40B4-BE49-F238E27FC236}">
                <a16:creationId xmlns:a16="http://schemas.microsoft.com/office/drawing/2014/main" id="{6583E4D5-A684-413B-A40F-456D7D24D05F}"/>
              </a:ext>
            </a:extLst>
          </p:cNvPr>
          <p:cNvSpPr>
            <a:spLocks noGrp="1"/>
          </p:cNvSpPr>
          <p:nvPr>
            <p:ph idx="1"/>
          </p:nvPr>
        </p:nvSpPr>
        <p:spPr>
          <a:xfrm>
            <a:off x="6608565" y="1448224"/>
            <a:ext cx="7869555" cy="7147983"/>
          </a:xfrm>
        </p:spPr>
        <p:txBody>
          <a:bodyPr/>
          <a:lstStyle>
            <a:lvl1pPr>
              <a:defRPr sz="4080"/>
            </a:lvl1pPr>
            <a:lvl2pPr>
              <a:defRPr sz="3570"/>
            </a:lvl2pPr>
            <a:lvl3pPr>
              <a:defRPr sz="3060"/>
            </a:lvl3pPr>
            <a:lvl4pPr>
              <a:defRPr sz="2550"/>
            </a:lvl4pPr>
            <a:lvl5pPr>
              <a:defRPr sz="2550"/>
            </a:lvl5pPr>
            <a:lvl6pPr>
              <a:defRPr sz="2550"/>
            </a:lvl6pPr>
            <a:lvl7pPr>
              <a:defRPr sz="2550"/>
            </a:lvl7pPr>
            <a:lvl8pPr>
              <a:defRPr sz="2550"/>
            </a:lvl8pPr>
            <a:lvl9pPr>
              <a:defRPr sz="25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2A337-316C-4CBF-98D6-51C3D31A6AEE}"/>
              </a:ext>
            </a:extLst>
          </p:cNvPr>
          <p:cNvSpPr>
            <a:spLocks noGrp="1"/>
          </p:cNvSpPr>
          <p:nvPr>
            <p:ph type="body" sz="half" idx="2"/>
          </p:nvPr>
        </p:nvSpPr>
        <p:spPr>
          <a:xfrm>
            <a:off x="1070730" y="3017520"/>
            <a:ext cx="5013602" cy="5590329"/>
          </a:xfrm>
        </p:spPr>
        <p:txBody>
          <a:bodyPr/>
          <a:lstStyle>
            <a:lvl1pPr marL="0" indent="0">
              <a:buNone/>
              <a:defRPr sz="2040"/>
            </a:lvl1pPr>
            <a:lvl2pPr marL="582930" indent="0">
              <a:buNone/>
              <a:defRPr sz="1785"/>
            </a:lvl2pPr>
            <a:lvl3pPr marL="1165860" indent="0">
              <a:buNone/>
              <a:defRPr sz="1530"/>
            </a:lvl3pPr>
            <a:lvl4pPr marL="1748790" indent="0">
              <a:buNone/>
              <a:defRPr sz="1275"/>
            </a:lvl4pPr>
            <a:lvl5pPr marL="2331720" indent="0">
              <a:buNone/>
              <a:defRPr sz="1275"/>
            </a:lvl5pPr>
            <a:lvl6pPr marL="2914650" indent="0">
              <a:buNone/>
              <a:defRPr sz="1275"/>
            </a:lvl6pPr>
            <a:lvl7pPr marL="3497580" indent="0">
              <a:buNone/>
              <a:defRPr sz="1275"/>
            </a:lvl7pPr>
            <a:lvl8pPr marL="4080510" indent="0">
              <a:buNone/>
              <a:defRPr sz="1275"/>
            </a:lvl8pPr>
            <a:lvl9pPr marL="4663440" indent="0">
              <a:buNone/>
              <a:defRPr sz="1275"/>
            </a:lvl9pPr>
          </a:lstStyle>
          <a:p>
            <a:pPr lvl="0"/>
            <a:r>
              <a:rPr lang="en-US"/>
              <a:t>Edit Master text styles</a:t>
            </a:r>
          </a:p>
        </p:txBody>
      </p:sp>
      <p:sp>
        <p:nvSpPr>
          <p:cNvPr id="5" name="Date Placeholder 4">
            <a:extLst>
              <a:ext uri="{FF2B5EF4-FFF2-40B4-BE49-F238E27FC236}">
                <a16:creationId xmlns:a16="http://schemas.microsoft.com/office/drawing/2014/main" id="{62E03AFE-D5B3-471B-8454-34729A89FEE2}"/>
              </a:ext>
            </a:extLst>
          </p:cNvPr>
          <p:cNvSpPr>
            <a:spLocks noGrp="1"/>
          </p:cNvSpPr>
          <p:nvPr>
            <p:ph type="dt" sz="half" idx="10"/>
          </p:nvPr>
        </p:nvSpPr>
        <p:spPr/>
        <p:txBody>
          <a:bodyPr/>
          <a:lstStyle/>
          <a:p>
            <a:fld id="{CA0444B1-C270-4A8B-BDAF-DE1F16A406D5}" type="datetimeFigureOut">
              <a:rPr lang="en-US" smtClean="0"/>
              <a:t>12/11/2024</a:t>
            </a:fld>
            <a:endParaRPr lang="en-US"/>
          </a:p>
        </p:txBody>
      </p:sp>
      <p:sp>
        <p:nvSpPr>
          <p:cNvPr id="6" name="Footer Placeholder 5">
            <a:extLst>
              <a:ext uri="{FF2B5EF4-FFF2-40B4-BE49-F238E27FC236}">
                <a16:creationId xmlns:a16="http://schemas.microsoft.com/office/drawing/2014/main" id="{7BFF2056-CE3D-4F5E-80F0-B6A6601DFA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471AA8-CFA9-4D3D-8240-B14F987FBAF3}"/>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11444852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1C285-12D7-4F2D-BBA9-075DBD61CD6C}"/>
              </a:ext>
            </a:extLst>
          </p:cNvPr>
          <p:cNvSpPr>
            <a:spLocks noGrp="1"/>
          </p:cNvSpPr>
          <p:nvPr>
            <p:ph type="title"/>
          </p:nvPr>
        </p:nvSpPr>
        <p:spPr>
          <a:xfrm>
            <a:off x="1070730" y="670560"/>
            <a:ext cx="5013602" cy="2346960"/>
          </a:xfrm>
        </p:spPr>
        <p:txBody>
          <a:bodyPr anchor="b"/>
          <a:lstStyle>
            <a:lvl1pPr>
              <a:defRPr sz="4080"/>
            </a:lvl1pPr>
          </a:lstStyle>
          <a:p>
            <a:r>
              <a:rPr lang="en-US"/>
              <a:t>Click to edit Master title style</a:t>
            </a:r>
          </a:p>
        </p:txBody>
      </p:sp>
      <p:sp>
        <p:nvSpPr>
          <p:cNvPr id="3" name="Picture Placeholder 2">
            <a:extLst>
              <a:ext uri="{FF2B5EF4-FFF2-40B4-BE49-F238E27FC236}">
                <a16:creationId xmlns:a16="http://schemas.microsoft.com/office/drawing/2014/main" id="{A515DBB0-6C45-4FA5-8F87-81FAFC140EA5}"/>
              </a:ext>
            </a:extLst>
          </p:cNvPr>
          <p:cNvSpPr>
            <a:spLocks noGrp="1"/>
          </p:cNvSpPr>
          <p:nvPr>
            <p:ph type="pic" idx="1"/>
          </p:nvPr>
        </p:nvSpPr>
        <p:spPr>
          <a:xfrm>
            <a:off x="6608565" y="1448224"/>
            <a:ext cx="7869555" cy="7147983"/>
          </a:xfrm>
        </p:spPr>
        <p:txBody>
          <a:bodyPr/>
          <a:lstStyle>
            <a:lvl1pPr marL="0" indent="0">
              <a:buNone/>
              <a:defRPr sz="4080"/>
            </a:lvl1pPr>
            <a:lvl2pPr marL="582930" indent="0">
              <a:buNone/>
              <a:defRPr sz="3570"/>
            </a:lvl2pPr>
            <a:lvl3pPr marL="1165860" indent="0">
              <a:buNone/>
              <a:defRPr sz="3060"/>
            </a:lvl3pPr>
            <a:lvl4pPr marL="1748790" indent="0">
              <a:buNone/>
              <a:defRPr sz="2550"/>
            </a:lvl4pPr>
            <a:lvl5pPr marL="2331720" indent="0">
              <a:buNone/>
              <a:defRPr sz="2550"/>
            </a:lvl5pPr>
            <a:lvl6pPr marL="2914650" indent="0">
              <a:buNone/>
              <a:defRPr sz="2550"/>
            </a:lvl6pPr>
            <a:lvl7pPr marL="3497580" indent="0">
              <a:buNone/>
              <a:defRPr sz="2550"/>
            </a:lvl7pPr>
            <a:lvl8pPr marL="4080510" indent="0">
              <a:buNone/>
              <a:defRPr sz="2550"/>
            </a:lvl8pPr>
            <a:lvl9pPr marL="4663440" indent="0">
              <a:buNone/>
              <a:defRPr sz="2550"/>
            </a:lvl9pPr>
          </a:lstStyle>
          <a:p>
            <a:endParaRPr lang="en-US"/>
          </a:p>
        </p:txBody>
      </p:sp>
      <p:sp>
        <p:nvSpPr>
          <p:cNvPr id="4" name="Text Placeholder 3">
            <a:extLst>
              <a:ext uri="{FF2B5EF4-FFF2-40B4-BE49-F238E27FC236}">
                <a16:creationId xmlns:a16="http://schemas.microsoft.com/office/drawing/2014/main" id="{7BCC6B4B-B854-4CF7-B892-74CD4B6826D9}"/>
              </a:ext>
            </a:extLst>
          </p:cNvPr>
          <p:cNvSpPr>
            <a:spLocks noGrp="1"/>
          </p:cNvSpPr>
          <p:nvPr>
            <p:ph type="body" sz="half" idx="2"/>
          </p:nvPr>
        </p:nvSpPr>
        <p:spPr>
          <a:xfrm>
            <a:off x="1070730" y="3017520"/>
            <a:ext cx="5013602" cy="5590329"/>
          </a:xfrm>
        </p:spPr>
        <p:txBody>
          <a:bodyPr/>
          <a:lstStyle>
            <a:lvl1pPr marL="0" indent="0">
              <a:buNone/>
              <a:defRPr sz="2040"/>
            </a:lvl1pPr>
            <a:lvl2pPr marL="582930" indent="0">
              <a:buNone/>
              <a:defRPr sz="1785"/>
            </a:lvl2pPr>
            <a:lvl3pPr marL="1165860" indent="0">
              <a:buNone/>
              <a:defRPr sz="1530"/>
            </a:lvl3pPr>
            <a:lvl4pPr marL="1748790" indent="0">
              <a:buNone/>
              <a:defRPr sz="1275"/>
            </a:lvl4pPr>
            <a:lvl5pPr marL="2331720" indent="0">
              <a:buNone/>
              <a:defRPr sz="1275"/>
            </a:lvl5pPr>
            <a:lvl6pPr marL="2914650" indent="0">
              <a:buNone/>
              <a:defRPr sz="1275"/>
            </a:lvl6pPr>
            <a:lvl7pPr marL="3497580" indent="0">
              <a:buNone/>
              <a:defRPr sz="1275"/>
            </a:lvl7pPr>
            <a:lvl8pPr marL="4080510" indent="0">
              <a:buNone/>
              <a:defRPr sz="1275"/>
            </a:lvl8pPr>
            <a:lvl9pPr marL="4663440" indent="0">
              <a:buNone/>
              <a:defRPr sz="1275"/>
            </a:lvl9pPr>
          </a:lstStyle>
          <a:p>
            <a:pPr lvl="0"/>
            <a:r>
              <a:rPr lang="en-US"/>
              <a:t>Edit Master text styles</a:t>
            </a:r>
          </a:p>
        </p:txBody>
      </p:sp>
      <p:sp>
        <p:nvSpPr>
          <p:cNvPr id="5" name="Date Placeholder 4">
            <a:extLst>
              <a:ext uri="{FF2B5EF4-FFF2-40B4-BE49-F238E27FC236}">
                <a16:creationId xmlns:a16="http://schemas.microsoft.com/office/drawing/2014/main" id="{2E016E2F-F789-4DD2-BB35-4C2BCB1922D4}"/>
              </a:ext>
            </a:extLst>
          </p:cNvPr>
          <p:cNvSpPr>
            <a:spLocks noGrp="1"/>
          </p:cNvSpPr>
          <p:nvPr>
            <p:ph type="dt" sz="half" idx="10"/>
          </p:nvPr>
        </p:nvSpPr>
        <p:spPr/>
        <p:txBody>
          <a:bodyPr/>
          <a:lstStyle/>
          <a:p>
            <a:fld id="{CA0444B1-C270-4A8B-BDAF-DE1F16A406D5}" type="datetimeFigureOut">
              <a:rPr lang="en-US" smtClean="0"/>
              <a:t>12/11/2024</a:t>
            </a:fld>
            <a:endParaRPr lang="en-US"/>
          </a:p>
        </p:txBody>
      </p:sp>
      <p:sp>
        <p:nvSpPr>
          <p:cNvPr id="6" name="Footer Placeholder 5">
            <a:extLst>
              <a:ext uri="{FF2B5EF4-FFF2-40B4-BE49-F238E27FC236}">
                <a16:creationId xmlns:a16="http://schemas.microsoft.com/office/drawing/2014/main" id="{7DB4B542-EC6A-4FFD-B567-DC2142EEB3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10C81-87DC-49F2-8215-4106FBA12AE7}"/>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18993749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358F6-4242-4783-9190-4C3390A92D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E0210-58DE-4EF3-89FA-DFF72C1B940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E9A8F-1F6B-41DB-B93F-E759C0ADF576}"/>
              </a:ext>
            </a:extLst>
          </p:cNvPr>
          <p:cNvSpPr>
            <a:spLocks noGrp="1"/>
          </p:cNvSpPr>
          <p:nvPr>
            <p:ph type="dt" sz="half" idx="10"/>
          </p:nvPr>
        </p:nvSpPr>
        <p:spPr/>
        <p:txBody>
          <a:bodyPr/>
          <a:lstStyle/>
          <a:p>
            <a:fld id="{CA0444B1-C270-4A8B-BDAF-DE1F16A406D5}" type="datetimeFigureOut">
              <a:rPr lang="en-US" smtClean="0"/>
              <a:t>12/11/2024</a:t>
            </a:fld>
            <a:endParaRPr lang="en-US"/>
          </a:p>
        </p:txBody>
      </p:sp>
      <p:sp>
        <p:nvSpPr>
          <p:cNvPr id="5" name="Footer Placeholder 4">
            <a:extLst>
              <a:ext uri="{FF2B5EF4-FFF2-40B4-BE49-F238E27FC236}">
                <a16:creationId xmlns:a16="http://schemas.microsoft.com/office/drawing/2014/main" id="{C1CEBA49-21F3-411E-B4FC-61A5AD6A4E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D39CDC-2274-4099-9802-0E67FB75299C}"/>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17222692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32BB78-5279-4822-ACA4-B6EF451AB4AF}"/>
              </a:ext>
            </a:extLst>
          </p:cNvPr>
          <p:cNvSpPr>
            <a:spLocks noGrp="1"/>
          </p:cNvSpPr>
          <p:nvPr>
            <p:ph type="title" orient="vert"/>
          </p:nvPr>
        </p:nvSpPr>
        <p:spPr>
          <a:xfrm>
            <a:off x="11124247" y="535517"/>
            <a:ext cx="3351848" cy="852402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F4AF41-EA56-4700-B122-9738DFFFD699}"/>
              </a:ext>
            </a:extLst>
          </p:cNvPr>
          <p:cNvSpPr>
            <a:spLocks noGrp="1"/>
          </p:cNvSpPr>
          <p:nvPr>
            <p:ph type="body" orient="vert" idx="1"/>
          </p:nvPr>
        </p:nvSpPr>
        <p:spPr>
          <a:xfrm>
            <a:off x="1068705" y="535517"/>
            <a:ext cx="9861233" cy="85240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A335B-E86C-4DD4-9CF9-5CCB17150CE9}"/>
              </a:ext>
            </a:extLst>
          </p:cNvPr>
          <p:cNvSpPr>
            <a:spLocks noGrp="1"/>
          </p:cNvSpPr>
          <p:nvPr>
            <p:ph type="dt" sz="half" idx="10"/>
          </p:nvPr>
        </p:nvSpPr>
        <p:spPr/>
        <p:txBody>
          <a:bodyPr/>
          <a:lstStyle/>
          <a:p>
            <a:fld id="{CA0444B1-C270-4A8B-BDAF-DE1F16A406D5}" type="datetimeFigureOut">
              <a:rPr lang="en-US" smtClean="0"/>
              <a:t>12/11/2024</a:t>
            </a:fld>
            <a:endParaRPr lang="en-US"/>
          </a:p>
        </p:txBody>
      </p:sp>
      <p:sp>
        <p:nvSpPr>
          <p:cNvPr id="5" name="Footer Placeholder 4">
            <a:extLst>
              <a:ext uri="{FF2B5EF4-FFF2-40B4-BE49-F238E27FC236}">
                <a16:creationId xmlns:a16="http://schemas.microsoft.com/office/drawing/2014/main" id="{C79CE159-54E1-4059-8333-DCB7FFBB06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B915BF-5D59-46E6-BB1B-C894E4AC40DF}"/>
              </a:ext>
            </a:extLst>
          </p:cNvPr>
          <p:cNvSpPr>
            <a:spLocks noGrp="1"/>
          </p:cNvSpPr>
          <p:nvPr>
            <p:ph type="sldNum" sz="quarter" idx="12"/>
          </p:nvPr>
        </p:nvSpPr>
        <p:spPr/>
        <p:txBody>
          <a:bodyPr/>
          <a:lstStyle/>
          <a:p>
            <a:fld id="{35F4BFB5-DBBB-4B1D-B7AC-7D2E2E495B7C}" type="slidenum">
              <a:rPr lang="en-US" smtClean="0"/>
              <a:t>‹#›</a:t>
            </a:fld>
            <a:endParaRPr lang="en-US"/>
          </a:p>
        </p:txBody>
      </p:sp>
    </p:spTree>
    <p:extLst>
      <p:ext uri="{BB962C8B-B14F-4D97-AF65-F5344CB8AC3E}">
        <p14:creationId xmlns:p14="http://schemas.microsoft.com/office/powerpoint/2010/main" val="1600357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AE208F-6648-462E-8B18-DABB411EBCBB}" type="datetimeFigureOut">
              <a:rPr lang="en-US" smtClean="0"/>
              <a:t>12/11/2024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20250679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splay Name delete when done">
    <p:bg>
      <p:bgPr>
        <a:solidFill>
          <a:srgbClr val="005B94"/>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825702-2AB8-4622-9253-2D45F7040E36}"/>
              </a:ext>
            </a:extLst>
          </p:cNvPr>
          <p:cNvSpPr txBox="1"/>
          <p:nvPr userDrawn="1"/>
        </p:nvSpPr>
        <p:spPr>
          <a:xfrm>
            <a:off x="3640756" y="3151249"/>
            <a:ext cx="8263288" cy="2943113"/>
          </a:xfrm>
          <a:prstGeom prst="rect">
            <a:avLst/>
          </a:prstGeom>
          <a:ln>
            <a:noFill/>
          </a:ln>
        </p:spPr>
        <p:txBody>
          <a:bodyPr vert="horz" wrap="none" lIns="116586" tIns="58293" rIns="116586" bIns="58293" rtlCol="0">
            <a:spAutoFit/>
          </a:bodyPr>
          <a:lstStyle/>
          <a:p>
            <a:pPr algn="ctr"/>
            <a:r>
              <a:rPr lang="en-US" sz="6120" b="1">
                <a:latin typeface="Arial" panose="020B0604020202020204" pitchFamily="34" charset="0"/>
                <a:cs typeface="Arial" panose="020B0604020202020204" pitchFamily="34" charset="0"/>
              </a:rPr>
              <a:t>MITRE POWERPOINT</a:t>
            </a:r>
          </a:p>
          <a:p>
            <a:pPr algn="ctr"/>
            <a:r>
              <a:rPr lang="en-US" sz="6120" b="1">
                <a:latin typeface="Arial" panose="020B0604020202020204" pitchFamily="34" charset="0"/>
                <a:cs typeface="Arial" panose="020B0604020202020204" pitchFamily="34" charset="0"/>
              </a:rPr>
              <a:t>TEMPLATE </a:t>
            </a:r>
            <a:br>
              <a:rPr lang="en-US" sz="6120" b="1">
                <a:latin typeface="Arial" panose="020B0604020202020204" pitchFamily="34" charset="0"/>
                <a:cs typeface="Arial" panose="020B0604020202020204" pitchFamily="34" charset="0"/>
              </a:rPr>
            </a:br>
            <a:r>
              <a:rPr lang="en-US" sz="6120" b="1">
                <a:latin typeface="Arial" panose="020B0604020202020204" pitchFamily="34" charset="0"/>
                <a:cs typeface="Arial" panose="020B0604020202020204" pitchFamily="34" charset="0"/>
              </a:rPr>
              <a:t>16x9 </a:t>
            </a:r>
          </a:p>
        </p:txBody>
      </p:sp>
      <p:sp>
        <p:nvSpPr>
          <p:cNvPr id="5" name="Footer Placeholder 4">
            <a:extLst>
              <a:ext uri="{FF2B5EF4-FFF2-40B4-BE49-F238E27FC236}">
                <a16:creationId xmlns:a16="http://schemas.microsoft.com/office/drawing/2014/main" id="{61B52840-C05C-4D4B-B80B-23BD595DD4ED}"/>
              </a:ext>
            </a:extLst>
          </p:cNvPr>
          <p:cNvSpPr txBox="1">
            <a:spLocks/>
          </p:cNvSpPr>
          <p:nvPr userDrawn="1"/>
        </p:nvSpPr>
        <p:spPr>
          <a:xfrm>
            <a:off x="11103482" y="7972114"/>
            <a:ext cx="3919201" cy="944799"/>
          </a:xfrm>
          <a:prstGeom prst="rect">
            <a:avLst/>
          </a:prstGeom>
          <a:ln w="12700">
            <a:solidFill>
              <a:schemeClr val="tx1"/>
            </a:solidFill>
          </a:ln>
        </p:spPr>
        <p:txBody>
          <a:bodyPr vert="horz" lIns="0" tIns="58293" rIns="0" bIns="58293" rtlCol="0" anchor="ctr"/>
          <a:lstStyle>
            <a:defPPr>
              <a:defRPr lang="en-US"/>
            </a:defPPr>
            <a:lvl1pPr algn="r">
              <a:defRPr sz="800" cap="all" baseline="0">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40" b="1">
                <a:solidFill>
                  <a:schemeClr val="tx1"/>
                </a:solidFill>
              </a:rPr>
              <a:t>DELETE FROM DECK WHEN DONE. DO NOT PRINT.</a:t>
            </a:r>
          </a:p>
        </p:txBody>
      </p:sp>
    </p:spTree>
    <p:extLst>
      <p:ext uri="{BB962C8B-B14F-4D97-AF65-F5344CB8AC3E}">
        <p14:creationId xmlns:p14="http://schemas.microsoft.com/office/powerpoint/2010/main" val="2295622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Slide_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1425A4-6157-4D15-BE18-F6681CAEFEA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5544800" cy="10058400"/>
          </a:xfrm>
          <a:prstGeom prst="rect">
            <a:avLst/>
          </a:prstGeom>
        </p:spPr>
      </p:pic>
      <p:sp>
        <p:nvSpPr>
          <p:cNvPr id="2" name="Title 1"/>
          <p:cNvSpPr>
            <a:spLocks noGrp="1"/>
          </p:cNvSpPr>
          <p:nvPr>
            <p:ph type="ctrTitle" hasCustomPrompt="1"/>
          </p:nvPr>
        </p:nvSpPr>
        <p:spPr>
          <a:xfrm>
            <a:off x="1493121" y="1684674"/>
            <a:ext cx="12144374" cy="3073331"/>
          </a:xfrm>
        </p:spPr>
        <p:txBody>
          <a:bodyPr anchor="b" anchorCtr="0">
            <a:noAutofit/>
          </a:bodyPr>
          <a:lstStyle>
            <a:lvl1pPr algn="l">
              <a:defRPr sz="6885">
                <a:solidFill>
                  <a:schemeClr val="tx1"/>
                </a:solidFill>
              </a:defRPr>
            </a:lvl1pPr>
          </a:lstStyle>
          <a:p>
            <a:r>
              <a:rPr lang="en-US"/>
              <a:t>Click to Edit Title</a:t>
            </a:r>
          </a:p>
        </p:txBody>
      </p:sp>
      <p:sp>
        <p:nvSpPr>
          <p:cNvPr id="3" name="Subtitle 2"/>
          <p:cNvSpPr>
            <a:spLocks noGrp="1"/>
          </p:cNvSpPr>
          <p:nvPr>
            <p:ph type="subTitle" idx="1" hasCustomPrompt="1"/>
          </p:nvPr>
        </p:nvSpPr>
        <p:spPr>
          <a:xfrm>
            <a:off x="1493120" y="5741041"/>
            <a:ext cx="6169343" cy="439633"/>
          </a:xfrm>
          <a:prstGeom prst="rect">
            <a:avLst/>
          </a:prstGeom>
        </p:spPr>
        <p:txBody>
          <a:bodyPr lIns="91440" anchor="ctr">
            <a:noAutofit/>
          </a:bodyPr>
          <a:lstStyle>
            <a:lvl1pPr marL="0" indent="0" algn="l">
              <a:buNone/>
              <a:defRPr sz="2550" b="1" baseline="0">
                <a:solidFill>
                  <a:schemeClr val="tx1"/>
                </a:solidFill>
              </a:defRPr>
            </a:lvl1pPr>
            <a:lvl2pPr marL="582930" indent="0" algn="ctr">
              <a:buNone/>
              <a:defRPr sz="2550"/>
            </a:lvl2pPr>
            <a:lvl3pPr marL="1165860" indent="0" algn="ctr">
              <a:buNone/>
              <a:defRPr sz="2295"/>
            </a:lvl3pPr>
            <a:lvl4pPr marL="1748790" indent="0" algn="ctr">
              <a:buNone/>
              <a:defRPr sz="2040"/>
            </a:lvl4pPr>
            <a:lvl5pPr marL="2331720" indent="0" algn="ctr">
              <a:buNone/>
              <a:defRPr sz="2040"/>
            </a:lvl5pPr>
            <a:lvl6pPr marL="2914650" indent="0" algn="ctr">
              <a:buNone/>
              <a:defRPr sz="2040"/>
            </a:lvl6pPr>
            <a:lvl7pPr marL="3497580" indent="0" algn="ctr">
              <a:buNone/>
              <a:defRPr sz="2040"/>
            </a:lvl7pPr>
            <a:lvl8pPr marL="4080510" indent="0" algn="ctr">
              <a:buNone/>
              <a:defRPr sz="2040"/>
            </a:lvl8pPr>
            <a:lvl9pPr marL="4663440" indent="0" algn="ctr">
              <a:buNone/>
              <a:defRPr sz="2040"/>
            </a:lvl9pPr>
          </a:lstStyle>
          <a:p>
            <a:r>
              <a:rPr lang="en-US"/>
              <a:t>Month 00, 2020</a:t>
            </a:r>
          </a:p>
        </p:txBody>
      </p:sp>
      <p:sp>
        <p:nvSpPr>
          <p:cNvPr id="6" name="Text Placeholder 5">
            <a:extLst>
              <a:ext uri="{FF2B5EF4-FFF2-40B4-BE49-F238E27FC236}">
                <a16:creationId xmlns:a16="http://schemas.microsoft.com/office/drawing/2014/main" id="{AFABAFCE-37DF-C848-A96E-2E4CDBC39FA6}"/>
              </a:ext>
            </a:extLst>
          </p:cNvPr>
          <p:cNvSpPr>
            <a:spLocks noGrp="1"/>
          </p:cNvSpPr>
          <p:nvPr>
            <p:ph type="body" sz="quarter" idx="18" hasCustomPrompt="1"/>
          </p:nvPr>
        </p:nvSpPr>
        <p:spPr>
          <a:xfrm>
            <a:off x="1493120" y="4998817"/>
            <a:ext cx="6169343" cy="584565"/>
          </a:xfrm>
          <a:prstGeom prst="rect">
            <a:avLst/>
          </a:prstGeom>
        </p:spPr>
        <p:txBody>
          <a:bodyPr lIns="91440" anchor="ctr">
            <a:noAutofit/>
          </a:bodyPr>
          <a:lstStyle>
            <a:lvl1pPr>
              <a:defRPr sz="3570">
                <a:solidFill>
                  <a:schemeClr val="tx1"/>
                </a:solidFill>
              </a:defRPr>
            </a:lvl1pPr>
          </a:lstStyle>
          <a:p>
            <a:pPr lvl="0"/>
            <a:r>
              <a:rPr lang="en-US"/>
              <a:t>Presenter Name</a:t>
            </a:r>
          </a:p>
        </p:txBody>
      </p:sp>
      <p:sp>
        <p:nvSpPr>
          <p:cNvPr id="7" name="Text Placeholder 29">
            <a:extLst>
              <a:ext uri="{FF2B5EF4-FFF2-40B4-BE49-F238E27FC236}">
                <a16:creationId xmlns:a16="http://schemas.microsoft.com/office/drawing/2014/main" id="{E1491870-16CB-40BB-9E5B-333D9C542729}"/>
              </a:ext>
            </a:extLst>
          </p:cNvPr>
          <p:cNvSpPr>
            <a:spLocks noGrp="1"/>
          </p:cNvSpPr>
          <p:nvPr>
            <p:ph type="body" sz="quarter" idx="19" hasCustomPrompt="1"/>
          </p:nvPr>
        </p:nvSpPr>
        <p:spPr>
          <a:xfrm>
            <a:off x="1" y="-47895"/>
            <a:ext cx="13253561" cy="1685713"/>
          </a:xfrm>
        </p:spPr>
        <p:txBody>
          <a:bodyPr/>
          <a:lstStyle>
            <a:lvl1pPr marL="0" marR="0" indent="0" algn="l" defTabSz="1165860" rtl="0" eaLnBrk="1" fontAlgn="auto" latinLnBrk="0" hangingPunct="1">
              <a:lnSpc>
                <a:spcPct val="100000"/>
              </a:lnSpc>
              <a:spcBef>
                <a:spcPts val="765"/>
              </a:spcBef>
              <a:spcAft>
                <a:spcPts val="765"/>
              </a:spcAft>
              <a:buClrTx/>
              <a:buSzTx/>
              <a:buFont typeface="Arial"/>
              <a:buNone/>
              <a:tabLst/>
              <a:defRPr>
                <a:solidFill>
                  <a:srgbClr val="FFFF00"/>
                </a:solidFill>
              </a:defRPr>
            </a:lvl1pPr>
          </a:lstStyle>
          <a:p>
            <a:pPr marL="0" marR="0" lvl="0" indent="0" algn="l" defTabSz="1165860" rtl="0" eaLnBrk="1" fontAlgn="auto" latinLnBrk="0" hangingPunct="1">
              <a:lnSpc>
                <a:spcPct val="100000"/>
              </a:lnSpc>
              <a:spcBef>
                <a:spcPts val="765"/>
              </a:spcBef>
              <a:spcAft>
                <a:spcPts val="765"/>
              </a:spcAft>
              <a:buClrTx/>
              <a:buSzTx/>
              <a:buFont typeface="Arial"/>
              <a:buNone/>
              <a:tabLst/>
              <a:defRPr/>
            </a:pPr>
            <a:r>
              <a:rPr lang="en-US"/>
              <a:t>Disclaimer: Presentation Option Only</a:t>
            </a:r>
            <a:endParaRPr kumimoji="0" lang="en-US" altLang="en-US" sz="3060" b="1" i="0" u="none" strike="noStrike" cap="none" normalizeH="0" baseline="0">
              <a:ln>
                <a:noFill/>
              </a:ln>
              <a:solidFill>
                <a:schemeClr val="accent2"/>
              </a:solidFill>
              <a:effectLst/>
              <a:latin typeface="Arial" panose="020B0604020202020204" pitchFamily="34" charset="0"/>
            </a:endParaRPr>
          </a:p>
        </p:txBody>
      </p:sp>
      <p:pic>
        <p:nvPicPr>
          <p:cNvPr id="11" name="Picture 10">
            <a:extLst>
              <a:ext uri="{FF2B5EF4-FFF2-40B4-BE49-F238E27FC236}">
                <a16:creationId xmlns:a16="http://schemas.microsoft.com/office/drawing/2014/main" id="{A4BC0FF5-A126-46DF-881C-1891EF77FC69}"/>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9326880" y="8383477"/>
            <a:ext cx="5322329" cy="607499"/>
          </a:xfrm>
          <a:prstGeom prst="rect">
            <a:avLst/>
          </a:prstGeom>
        </p:spPr>
      </p:pic>
      <p:sp>
        <p:nvSpPr>
          <p:cNvPr id="8" name="Footer Placeholder 8">
            <a:extLst>
              <a:ext uri="{FF2B5EF4-FFF2-40B4-BE49-F238E27FC236}">
                <a16:creationId xmlns:a16="http://schemas.microsoft.com/office/drawing/2014/main" id="{F04DE967-185D-40A6-8C0D-9C8B22C07067}"/>
              </a:ext>
            </a:extLst>
          </p:cNvPr>
          <p:cNvSpPr txBox="1">
            <a:spLocks/>
          </p:cNvSpPr>
          <p:nvPr userDrawn="1"/>
        </p:nvSpPr>
        <p:spPr>
          <a:xfrm>
            <a:off x="4996881" y="9588725"/>
            <a:ext cx="5551039" cy="274691"/>
          </a:xfrm>
          <a:prstGeom prst="rect">
            <a:avLst/>
          </a:prstGeom>
        </p:spPr>
        <p:txBody>
          <a:bodyPr vert="horz" wrap="square" lIns="0" tIns="58293" rIns="0" bIns="58293" rtlCol="0" anchor="ctr">
            <a:spAutoFit/>
          </a:bodyPr>
          <a:lstStyle>
            <a:defPPr>
              <a:defRPr lang="en-US"/>
            </a:defPPr>
            <a:lvl1pPr>
              <a:defRPr sz="800" cap="all" baseline="0">
                <a:solidFill>
                  <a:schemeClr val="tx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1020"/>
              <a:t>© 2020 THE MITRE CORPORATION. ALL RIGHTS RESERVED. FOR INTERNAL USE ONLY.</a:t>
            </a:r>
          </a:p>
        </p:txBody>
      </p:sp>
    </p:spTree>
    <p:extLst>
      <p:ext uri="{BB962C8B-B14F-4D97-AF65-F5344CB8AC3E}">
        <p14:creationId xmlns:p14="http://schemas.microsoft.com/office/powerpoint/2010/main" val="6282600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Title Slide_Insert_Photo_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E17AC25-F717-4983-94F5-E8A87163D49C}"/>
              </a:ext>
            </a:extLst>
          </p:cNvPr>
          <p:cNvSpPr>
            <a:spLocks noGrp="1"/>
          </p:cNvSpPr>
          <p:nvPr>
            <p:ph type="pic" sz="quarter" idx="20" hasCustomPrompt="1"/>
          </p:nvPr>
        </p:nvSpPr>
        <p:spPr>
          <a:xfrm>
            <a:off x="0" y="0"/>
            <a:ext cx="15544800" cy="10058400"/>
          </a:xfrm>
        </p:spPr>
        <p:txBody>
          <a:bodyPr/>
          <a:lstStyle>
            <a:lvl1pPr marL="0" marR="0" indent="0" algn="l" defTabSz="1165860" rtl="0" eaLnBrk="1" fontAlgn="auto" latinLnBrk="0" hangingPunct="1">
              <a:lnSpc>
                <a:spcPct val="100000"/>
              </a:lnSpc>
              <a:spcBef>
                <a:spcPts val="0"/>
              </a:spcBef>
              <a:spcAft>
                <a:spcPts val="0"/>
              </a:spcAft>
              <a:buClrTx/>
              <a:buSzTx/>
              <a:buFont typeface="Arial"/>
              <a:buNone/>
              <a:tabLst/>
              <a:defRPr>
                <a:solidFill>
                  <a:srgbClr val="FFFF00"/>
                </a:solidFill>
              </a:defRPr>
            </a:lvl1pPr>
          </a:lstStyle>
          <a:p>
            <a:pPr marL="0" marR="0" lvl="0" indent="0" algn="l" defTabSz="1165860" rtl="0" eaLnBrk="1" fontAlgn="auto" latinLnBrk="0" hangingPunct="1">
              <a:lnSpc>
                <a:spcPct val="100000"/>
              </a:lnSpc>
              <a:spcBef>
                <a:spcPts val="765"/>
              </a:spcBef>
              <a:spcAft>
                <a:spcPts val="765"/>
              </a:spcAft>
              <a:buClrTx/>
              <a:buSzTx/>
              <a:buFont typeface="Arial"/>
              <a:buNone/>
              <a:tabLst/>
              <a:defRPr/>
            </a:pPr>
            <a:r>
              <a:rPr lang="en-US"/>
              <a:t>To add background image: </a:t>
            </a:r>
            <a:br>
              <a:rPr lang="en-US"/>
            </a:br>
            <a:r>
              <a:rPr lang="en-US"/>
              <a:t>1. Navigate to FJ: Images </a:t>
            </a:r>
            <a:br>
              <a:rPr lang="en-US"/>
            </a:br>
            <a:r>
              <a:rPr lang="en-US"/>
              <a:t>2. Select a photo from the featured gallery, “Images for PPT Cover Slides” </a:t>
            </a:r>
            <a:br>
              <a:rPr lang="en-US"/>
            </a:br>
            <a:r>
              <a:rPr lang="en-US"/>
              <a:t>3. Save the desired image to your computer or desired location. </a:t>
            </a:r>
            <a:br>
              <a:rPr lang="en-US"/>
            </a:br>
            <a:r>
              <a:rPr lang="en-US"/>
              <a:t>4. Next, click on the icon &amp; choose image from the saved location. </a:t>
            </a:r>
            <a:br>
              <a:rPr lang="en-US"/>
            </a:br>
            <a:r>
              <a:rPr lang="en-US"/>
              <a:t>5. Insert image.</a:t>
            </a:r>
          </a:p>
        </p:txBody>
      </p:sp>
      <p:sp>
        <p:nvSpPr>
          <p:cNvPr id="2" name="Title 1"/>
          <p:cNvSpPr>
            <a:spLocks noGrp="1"/>
          </p:cNvSpPr>
          <p:nvPr>
            <p:ph type="ctrTitle" hasCustomPrompt="1"/>
          </p:nvPr>
        </p:nvSpPr>
        <p:spPr>
          <a:xfrm>
            <a:off x="582931" y="3606123"/>
            <a:ext cx="13054564" cy="1139172"/>
          </a:xfrm>
        </p:spPr>
        <p:txBody>
          <a:bodyPr anchor="b" anchorCtr="0">
            <a:noAutofit/>
          </a:bodyPr>
          <a:lstStyle>
            <a:lvl1pPr algn="l">
              <a:defRPr sz="6885">
                <a:solidFill>
                  <a:schemeClr val="tx1"/>
                </a:solidFill>
              </a:defRPr>
            </a:lvl1pPr>
          </a:lstStyle>
          <a:p>
            <a:r>
              <a:rPr lang="en-US"/>
              <a:t>Click to Edit Title</a:t>
            </a:r>
          </a:p>
        </p:txBody>
      </p:sp>
      <p:sp>
        <p:nvSpPr>
          <p:cNvPr id="3" name="Subtitle 2"/>
          <p:cNvSpPr>
            <a:spLocks noGrp="1"/>
          </p:cNvSpPr>
          <p:nvPr>
            <p:ph type="subTitle" idx="1" hasCustomPrompt="1"/>
          </p:nvPr>
        </p:nvSpPr>
        <p:spPr>
          <a:xfrm>
            <a:off x="582932" y="5707140"/>
            <a:ext cx="6631720" cy="439633"/>
          </a:xfrm>
          <a:prstGeom prst="rect">
            <a:avLst/>
          </a:prstGeom>
        </p:spPr>
        <p:txBody>
          <a:bodyPr lIns="91440">
            <a:noAutofit/>
          </a:bodyPr>
          <a:lstStyle>
            <a:lvl1pPr marL="0" indent="0" algn="l">
              <a:buNone/>
              <a:defRPr sz="2550" b="1" baseline="0">
                <a:solidFill>
                  <a:schemeClr val="tx1"/>
                </a:solidFill>
              </a:defRPr>
            </a:lvl1pPr>
            <a:lvl2pPr marL="582930" indent="0" algn="ctr">
              <a:buNone/>
              <a:defRPr sz="2550"/>
            </a:lvl2pPr>
            <a:lvl3pPr marL="1165860" indent="0" algn="ctr">
              <a:buNone/>
              <a:defRPr sz="2295"/>
            </a:lvl3pPr>
            <a:lvl4pPr marL="1748790" indent="0" algn="ctr">
              <a:buNone/>
              <a:defRPr sz="2040"/>
            </a:lvl4pPr>
            <a:lvl5pPr marL="2331720" indent="0" algn="ctr">
              <a:buNone/>
              <a:defRPr sz="2040"/>
            </a:lvl5pPr>
            <a:lvl6pPr marL="2914650" indent="0" algn="ctr">
              <a:buNone/>
              <a:defRPr sz="2040"/>
            </a:lvl6pPr>
            <a:lvl7pPr marL="3497580" indent="0" algn="ctr">
              <a:buNone/>
              <a:defRPr sz="2040"/>
            </a:lvl7pPr>
            <a:lvl8pPr marL="4080510" indent="0" algn="ctr">
              <a:buNone/>
              <a:defRPr sz="2040"/>
            </a:lvl8pPr>
            <a:lvl9pPr marL="4663440" indent="0" algn="ctr">
              <a:buNone/>
              <a:defRPr sz="2040"/>
            </a:lvl9pPr>
          </a:lstStyle>
          <a:p>
            <a:r>
              <a:rPr lang="en-US"/>
              <a:t>Month 00, 2020</a:t>
            </a:r>
          </a:p>
        </p:txBody>
      </p:sp>
      <p:sp>
        <p:nvSpPr>
          <p:cNvPr id="6" name="Text Placeholder 5">
            <a:extLst>
              <a:ext uri="{FF2B5EF4-FFF2-40B4-BE49-F238E27FC236}">
                <a16:creationId xmlns:a16="http://schemas.microsoft.com/office/drawing/2014/main" id="{AFABAFCE-37DF-C848-A96E-2E4CDBC39FA6}"/>
              </a:ext>
            </a:extLst>
          </p:cNvPr>
          <p:cNvSpPr>
            <a:spLocks noGrp="1"/>
          </p:cNvSpPr>
          <p:nvPr>
            <p:ph type="body" sz="quarter" idx="18" hasCustomPrompt="1"/>
          </p:nvPr>
        </p:nvSpPr>
        <p:spPr>
          <a:xfrm>
            <a:off x="582932" y="4964917"/>
            <a:ext cx="7286624" cy="584565"/>
          </a:xfrm>
          <a:prstGeom prst="rect">
            <a:avLst/>
          </a:prstGeom>
        </p:spPr>
        <p:txBody>
          <a:bodyPr lIns="91440">
            <a:noAutofit/>
          </a:bodyPr>
          <a:lstStyle>
            <a:lvl1pPr>
              <a:defRPr sz="3570">
                <a:solidFill>
                  <a:schemeClr val="tx1"/>
                </a:solidFill>
              </a:defRPr>
            </a:lvl1pPr>
          </a:lstStyle>
          <a:p>
            <a:pPr lvl="0"/>
            <a:r>
              <a:rPr lang="en-US"/>
              <a:t>Presenter Name</a:t>
            </a:r>
          </a:p>
        </p:txBody>
      </p:sp>
      <p:pic>
        <p:nvPicPr>
          <p:cNvPr id="7" name="Picture 6" descr="MITRE Logo">
            <a:extLst>
              <a:ext uri="{FF2B5EF4-FFF2-40B4-BE49-F238E27FC236}">
                <a16:creationId xmlns:a16="http://schemas.microsoft.com/office/drawing/2014/main" id="{D2B49DB9-3783-4CF7-94BA-AB3A845FD6D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326880" y="8383477"/>
            <a:ext cx="5322329" cy="607499"/>
          </a:xfrm>
          <a:prstGeom prst="rect">
            <a:avLst/>
          </a:prstGeom>
        </p:spPr>
      </p:pic>
    </p:spTree>
    <p:extLst>
      <p:ext uri="{BB962C8B-B14F-4D97-AF65-F5344CB8AC3E}">
        <p14:creationId xmlns:p14="http://schemas.microsoft.com/office/powerpoint/2010/main" val="36591311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otation-Slide_Navy">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4E4DF4-6375-4FE7-B913-6C0DF4824C2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5544800" cy="10058400"/>
          </a:xfrm>
          <a:prstGeom prst="rect">
            <a:avLst/>
          </a:prstGeom>
        </p:spPr>
      </p:pic>
      <p:sp>
        <p:nvSpPr>
          <p:cNvPr id="9" name="Title 8"/>
          <p:cNvSpPr>
            <a:spLocks noGrp="1"/>
          </p:cNvSpPr>
          <p:nvPr>
            <p:ph type="title" hasCustomPrompt="1"/>
          </p:nvPr>
        </p:nvSpPr>
        <p:spPr>
          <a:xfrm>
            <a:off x="1821657" y="3697012"/>
            <a:ext cx="11901486" cy="2211375"/>
          </a:xfrm>
        </p:spPr>
        <p:txBody>
          <a:bodyPr>
            <a:spAutoFit/>
          </a:bodyPr>
          <a:lstStyle>
            <a:lvl1pPr algn="ctr">
              <a:lnSpc>
                <a:spcPct val="100000"/>
              </a:lnSpc>
              <a:defRPr sz="6885" cap="none" baseline="0">
                <a:solidFill>
                  <a:schemeClr val="tx1"/>
                </a:solidFill>
              </a:defRPr>
            </a:lvl1pPr>
          </a:lstStyle>
          <a:p>
            <a:r>
              <a:rPr lang="en-US"/>
              <a:t>“Arial 54 pt. Insert </a:t>
            </a:r>
            <a:br>
              <a:rPr lang="en-US"/>
            </a:br>
            <a:r>
              <a:rPr lang="en-US"/>
              <a:t>Quotation Here”</a:t>
            </a:r>
          </a:p>
        </p:txBody>
      </p:sp>
      <p:pic>
        <p:nvPicPr>
          <p:cNvPr id="14" name="Picture 13">
            <a:extLst>
              <a:ext uri="{FF2B5EF4-FFF2-40B4-BE49-F238E27FC236}">
                <a16:creationId xmlns:a16="http://schemas.microsoft.com/office/drawing/2014/main" id="{B96A65E7-1949-48B7-B325-BBA635E86B77}"/>
              </a:ext>
            </a:extLst>
          </p:cNvPr>
          <p:cNvPicPr>
            <a:picLocks/>
          </p:cNvPicPr>
          <p:nvPr userDrawn="1"/>
        </p:nvPicPr>
        <p:blipFill>
          <a:blip r:embed="rId3"/>
          <a:stretch>
            <a:fillRect/>
          </a:stretch>
        </p:blipFill>
        <p:spPr>
          <a:xfrm>
            <a:off x="635447" y="573707"/>
            <a:ext cx="711068" cy="227220"/>
          </a:xfrm>
          <a:prstGeom prst="rect">
            <a:avLst/>
          </a:prstGeom>
        </p:spPr>
      </p:pic>
      <p:sp>
        <p:nvSpPr>
          <p:cNvPr id="15" name="Slide Number Placeholder 1">
            <a:extLst>
              <a:ext uri="{FF2B5EF4-FFF2-40B4-BE49-F238E27FC236}">
                <a16:creationId xmlns:a16="http://schemas.microsoft.com/office/drawing/2014/main" id="{D97154B2-6CF0-452F-924D-5819D4D42F2D}"/>
              </a:ext>
            </a:extLst>
          </p:cNvPr>
          <p:cNvSpPr>
            <a:spLocks noGrp="1"/>
          </p:cNvSpPr>
          <p:nvPr>
            <p:ph type="sldNum" sz="quarter" idx="11"/>
          </p:nvPr>
        </p:nvSpPr>
        <p:spPr>
          <a:xfrm>
            <a:off x="13941742" y="9514678"/>
            <a:ext cx="1020128" cy="369384"/>
          </a:xfrm>
        </p:spPr>
        <p:txBody>
          <a:bodyPr/>
          <a:lstStyle>
            <a:lvl1pPr>
              <a:defRPr>
                <a:solidFill>
                  <a:schemeClr val="tx1"/>
                </a:solidFill>
              </a:defRPr>
            </a:lvl1pPr>
          </a:lstStyle>
          <a:p>
            <a:fld id="{2F2F552B-1952-B44E-8CAB-5705F0ACD2E2}" type="slidenum">
              <a:rPr lang="uk-UA" smtClean="0"/>
              <a:pPr/>
              <a:t>‹#›</a:t>
            </a:fld>
            <a:endParaRPr lang="uk-UA"/>
          </a:p>
        </p:txBody>
      </p:sp>
      <p:sp>
        <p:nvSpPr>
          <p:cNvPr id="6" name="Footer Placeholder 8">
            <a:extLst>
              <a:ext uri="{FF2B5EF4-FFF2-40B4-BE49-F238E27FC236}">
                <a16:creationId xmlns:a16="http://schemas.microsoft.com/office/drawing/2014/main" id="{CE19FD94-9CCB-4316-89B6-A2DF772E846C}"/>
              </a:ext>
            </a:extLst>
          </p:cNvPr>
          <p:cNvSpPr txBox="1">
            <a:spLocks/>
          </p:cNvSpPr>
          <p:nvPr userDrawn="1"/>
        </p:nvSpPr>
        <p:spPr>
          <a:xfrm>
            <a:off x="4996881" y="9588725"/>
            <a:ext cx="5551039" cy="274691"/>
          </a:xfrm>
          <a:prstGeom prst="rect">
            <a:avLst/>
          </a:prstGeom>
        </p:spPr>
        <p:txBody>
          <a:bodyPr vert="horz" wrap="square" lIns="0" tIns="58293" rIns="0" bIns="58293" rtlCol="0" anchor="ctr">
            <a:spAutoFit/>
          </a:bodyPr>
          <a:lstStyle>
            <a:defPPr>
              <a:defRPr lang="en-US"/>
            </a:defPPr>
            <a:lvl1pPr>
              <a:defRPr sz="800" cap="all" baseline="0">
                <a:solidFill>
                  <a:schemeClr val="tx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1020"/>
              <a:t>© 2020 THE MITRE CORPORATION. ALL RIGHTS RESERVED. FOR INTERNAL USE ONLY.</a:t>
            </a:r>
          </a:p>
        </p:txBody>
      </p:sp>
    </p:spTree>
    <p:extLst>
      <p:ext uri="{BB962C8B-B14F-4D97-AF65-F5344CB8AC3E}">
        <p14:creationId xmlns:p14="http://schemas.microsoft.com/office/powerpoint/2010/main" val="9302292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Divider Slide 3">
    <p:spTree>
      <p:nvGrpSpPr>
        <p:cNvPr id="1" name=""/>
        <p:cNvGrpSpPr/>
        <p:nvPr/>
      </p:nvGrpSpPr>
      <p:grpSpPr>
        <a:xfrm>
          <a:off x="0" y="0"/>
          <a:ext cx="0" cy="0"/>
          <a:chOff x="0" y="0"/>
          <a:chExt cx="0" cy="0"/>
        </a:xfrm>
      </p:grpSpPr>
      <p:sp>
        <p:nvSpPr>
          <p:cNvPr id="7" name="Title 8"/>
          <p:cNvSpPr>
            <a:spLocks noGrp="1"/>
          </p:cNvSpPr>
          <p:nvPr>
            <p:ph type="title" hasCustomPrompt="1"/>
          </p:nvPr>
        </p:nvSpPr>
        <p:spPr>
          <a:xfrm>
            <a:off x="582930" y="3001423"/>
            <a:ext cx="11901488" cy="2027778"/>
          </a:xfrm>
        </p:spPr>
        <p:txBody>
          <a:bodyPr/>
          <a:lstStyle>
            <a:lvl1pPr algn="l">
              <a:lnSpc>
                <a:spcPct val="100000"/>
              </a:lnSpc>
              <a:defRPr sz="6885" cap="none" baseline="0">
                <a:solidFill>
                  <a:schemeClr val="tx1"/>
                </a:solidFill>
              </a:defRPr>
            </a:lvl1pPr>
          </a:lstStyle>
          <a:p>
            <a:r>
              <a:rPr lang="en-US"/>
              <a:t>Section Title</a:t>
            </a:r>
          </a:p>
        </p:txBody>
      </p:sp>
      <p:sp>
        <p:nvSpPr>
          <p:cNvPr id="2" name="Slide Number Placeholder 1"/>
          <p:cNvSpPr>
            <a:spLocks noGrp="1"/>
          </p:cNvSpPr>
          <p:nvPr>
            <p:ph type="sldNum" sz="quarter" idx="11"/>
          </p:nvPr>
        </p:nvSpPr>
        <p:spPr/>
        <p:txBody>
          <a:bodyPr/>
          <a:lstStyle>
            <a:lvl1pPr>
              <a:defRPr>
                <a:solidFill>
                  <a:schemeClr val="tx1"/>
                </a:solidFill>
              </a:defRPr>
            </a:lvl1pPr>
          </a:lstStyle>
          <a:p>
            <a:fld id="{2F2F552B-1952-B44E-8CAB-5705F0ACD2E2}" type="slidenum">
              <a:rPr lang="uk-UA" smtClean="0"/>
              <a:pPr/>
              <a:t>‹#›</a:t>
            </a:fld>
            <a:endParaRPr lang="uk-UA"/>
          </a:p>
        </p:txBody>
      </p:sp>
      <p:pic>
        <p:nvPicPr>
          <p:cNvPr id="8" name="Picture 7">
            <a:extLst>
              <a:ext uri="{FF2B5EF4-FFF2-40B4-BE49-F238E27FC236}">
                <a16:creationId xmlns:a16="http://schemas.microsoft.com/office/drawing/2014/main" id="{1EC0BB03-948C-4A12-8DBC-361F0C66729D}"/>
              </a:ext>
            </a:extLst>
          </p:cNvPr>
          <p:cNvPicPr>
            <a:picLocks/>
          </p:cNvPicPr>
          <p:nvPr userDrawn="1"/>
        </p:nvPicPr>
        <p:blipFill>
          <a:blip r:embed="rId2"/>
          <a:stretch>
            <a:fillRect/>
          </a:stretch>
        </p:blipFill>
        <p:spPr>
          <a:xfrm>
            <a:off x="586977" y="9556258"/>
            <a:ext cx="711068" cy="227220"/>
          </a:xfrm>
          <a:prstGeom prst="rect">
            <a:avLst/>
          </a:prstGeom>
        </p:spPr>
      </p:pic>
    </p:spTree>
    <p:extLst>
      <p:ext uri="{BB962C8B-B14F-4D97-AF65-F5344CB8AC3E}">
        <p14:creationId xmlns:p14="http://schemas.microsoft.com/office/powerpoint/2010/main" val="90042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Bullet List_Navy">
    <p:bg>
      <p:bgRef idx="1001">
        <a:schemeClr val="bg2"/>
      </p:bgRef>
    </p:bg>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7" name="Title 11">
            <a:extLst>
              <a:ext uri="{FF2B5EF4-FFF2-40B4-BE49-F238E27FC236}">
                <a16:creationId xmlns:a16="http://schemas.microsoft.com/office/drawing/2014/main" id="{7086F48C-126B-4E0A-AED0-E786B5015B52}"/>
              </a:ext>
            </a:extLst>
          </p:cNvPr>
          <p:cNvSpPr>
            <a:spLocks noGrp="1"/>
          </p:cNvSpPr>
          <p:nvPr>
            <p:ph type="title" hasCustomPrompt="1"/>
          </p:nvPr>
        </p:nvSpPr>
        <p:spPr>
          <a:xfrm>
            <a:off x="582930" y="558801"/>
            <a:ext cx="14378940" cy="1016894"/>
          </a:xfrm>
        </p:spPr>
        <p:txBody>
          <a:bodyPr anchor="ctr"/>
          <a:lstStyle>
            <a:lvl1pPr>
              <a:defRPr sz="4080" cap="none">
                <a:solidFill>
                  <a:schemeClr val="tx1"/>
                </a:solidFill>
              </a:defRPr>
            </a:lvl1pPr>
          </a:lstStyle>
          <a:p>
            <a:r>
              <a:rPr lang="en-US"/>
              <a:t>Slide Title, Arial 32 pt.</a:t>
            </a:r>
          </a:p>
        </p:txBody>
      </p:sp>
      <p:sp>
        <p:nvSpPr>
          <p:cNvPr id="8" name="Content Placeholder 4">
            <a:extLst>
              <a:ext uri="{FF2B5EF4-FFF2-40B4-BE49-F238E27FC236}">
                <a16:creationId xmlns:a16="http://schemas.microsoft.com/office/drawing/2014/main" id="{86B32392-5B55-403B-BA4E-35EE7D3DE154}"/>
              </a:ext>
            </a:extLst>
          </p:cNvPr>
          <p:cNvSpPr>
            <a:spLocks noGrp="1"/>
          </p:cNvSpPr>
          <p:nvPr>
            <p:ph sz="quarter" idx="12" hasCustomPrompt="1"/>
          </p:nvPr>
        </p:nvSpPr>
        <p:spPr>
          <a:xfrm>
            <a:off x="582930" y="1747521"/>
            <a:ext cx="14378940" cy="7435740"/>
          </a:xfrm>
        </p:spPr>
        <p:txBody>
          <a:bodyPr>
            <a:noAutofit/>
          </a:bodyPr>
          <a:lstStyle>
            <a:lvl1pPr marL="287417" indent="-287417">
              <a:buFont typeface="Wingdings" panose="05000000000000000000" pitchFamily="2" charset="2"/>
              <a:buChar char="§"/>
              <a:defRPr b="0">
                <a:solidFill>
                  <a:schemeClr val="tx1"/>
                </a:solidFill>
              </a:defRPr>
            </a:lvl1pPr>
            <a:lvl2pPr marL="878443" indent="-439222">
              <a:buClr>
                <a:schemeClr val="tx1"/>
              </a:buClr>
              <a:buSzPct val="110000"/>
              <a:buFont typeface="Wingdings" panose="05000000000000000000" pitchFamily="2" charset="2"/>
              <a:buChar char="§"/>
              <a:defRPr>
                <a:solidFill>
                  <a:schemeClr val="tx1"/>
                </a:solidFill>
              </a:defRPr>
            </a:lvl2pPr>
            <a:lvl3pPr marL="1317665" indent="-439222">
              <a:buFont typeface="Wingdings" panose="05000000000000000000" pitchFamily="2" charset="2"/>
              <a:buChar char="§"/>
              <a:defRPr sz="2805">
                <a:solidFill>
                  <a:schemeClr val="tx1"/>
                </a:solidFill>
              </a:defRPr>
            </a:lvl3pPr>
            <a:lvl4pPr marL="1317665" indent="-439222">
              <a:buFont typeface="Courier New" panose="02070309020205020404" pitchFamily="49" charset="0"/>
              <a:buChar char="o"/>
              <a:defRPr sz="2805">
                <a:solidFill>
                  <a:schemeClr val="tx1"/>
                </a:solidFill>
              </a:defRPr>
            </a:lvl4pPr>
            <a:lvl5pPr marL="1756886" indent="-303609">
              <a:buFont typeface="Wingdings" panose="05000000000000000000" pitchFamily="2" charset="2"/>
              <a:buChar char="§"/>
              <a:defRPr sz="2295">
                <a:solidFill>
                  <a:schemeClr val="tx1"/>
                </a:solidFill>
              </a:defRPr>
            </a:lvl5pPr>
            <a:lvl6pPr marL="2044303" indent="-287417">
              <a:buFont typeface="Wingdings" panose="05000000000000000000" pitchFamily="2" charset="2"/>
              <a:buChar char="§"/>
              <a:defRPr sz="2040">
                <a:solidFill>
                  <a:schemeClr val="tx1"/>
                </a:solidFill>
              </a:defRPr>
            </a:lvl6pPr>
          </a:lstStyle>
          <a:p>
            <a:pPr lvl="0"/>
            <a:r>
              <a:rPr lang="en-US"/>
              <a:t>Click to edit master text styles</a:t>
            </a:r>
          </a:p>
          <a:p>
            <a:pPr lvl="1"/>
            <a:r>
              <a:rPr lang="en-US"/>
              <a:t>Second level</a:t>
            </a:r>
          </a:p>
          <a:p>
            <a:pPr lvl="2"/>
            <a:r>
              <a:rPr lang="en-US"/>
              <a:t>Third level</a:t>
            </a:r>
          </a:p>
          <a:p>
            <a:pPr lvl="4"/>
            <a:r>
              <a:rPr lang="en-US"/>
              <a:t>Fourth level</a:t>
            </a:r>
          </a:p>
          <a:p>
            <a:pPr lvl="5"/>
            <a:r>
              <a:rPr lang="en-US"/>
              <a:t>Fifth level</a:t>
            </a:r>
          </a:p>
        </p:txBody>
      </p:sp>
      <p:pic>
        <p:nvPicPr>
          <p:cNvPr id="6" name="Picture 5">
            <a:extLst>
              <a:ext uri="{FF2B5EF4-FFF2-40B4-BE49-F238E27FC236}">
                <a16:creationId xmlns:a16="http://schemas.microsoft.com/office/drawing/2014/main" id="{3EB79E39-B804-433D-A46E-6245A4354F48}"/>
              </a:ext>
            </a:extLst>
          </p:cNvPr>
          <p:cNvPicPr>
            <a:picLocks/>
          </p:cNvPicPr>
          <p:nvPr userDrawn="1"/>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2621246703"/>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 Image, No Title_Navy">
    <p:spTree>
      <p:nvGrpSpPr>
        <p:cNvPr id="1" name=""/>
        <p:cNvGrpSpPr/>
        <p:nvPr/>
      </p:nvGrpSpPr>
      <p:grpSpPr>
        <a:xfrm>
          <a:off x="0" y="0"/>
          <a:ext cx="0" cy="0"/>
          <a:chOff x="0" y="0"/>
          <a:chExt cx="0" cy="0"/>
        </a:xfrm>
      </p:grpSpPr>
      <p:sp>
        <p:nvSpPr>
          <p:cNvPr id="11" name="Text Placeholder 2"/>
          <p:cNvSpPr>
            <a:spLocks noGrp="1"/>
          </p:cNvSpPr>
          <p:nvPr>
            <p:ph type="body" idx="1" hasCustomPrompt="1"/>
          </p:nvPr>
        </p:nvSpPr>
        <p:spPr>
          <a:xfrm>
            <a:off x="582930" y="4973321"/>
            <a:ext cx="4610811" cy="680151"/>
          </a:xfrm>
          <a:prstGeom prst="rect">
            <a:avLst/>
          </a:prstGeom>
        </p:spPr>
        <p:txBody>
          <a:bodyPr anchor="b">
            <a:noAutofit/>
          </a:bodyPr>
          <a:lstStyle>
            <a:lvl1pPr marL="0" indent="0" algn="ctr">
              <a:buNone/>
              <a:defRPr sz="3060" b="1" cap="none" baseline="0">
                <a:solidFill>
                  <a:schemeClr val="tx1"/>
                </a:soli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Lorem ipsum</a:t>
            </a:r>
          </a:p>
        </p:txBody>
      </p:sp>
      <p:sp>
        <p:nvSpPr>
          <p:cNvPr id="16" name="Picture Placeholder 15"/>
          <p:cNvSpPr>
            <a:spLocks noGrp="1"/>
          </p:cNvSpPr>
          <p:nvPr>
            <p:ph type="pic" sz="quarter" idx="11" hasCustomPrompt="1"/>
          </p:nvPr>
        </p:nvSpPr>
        <p:spPr>
          <a:xfrm>
            <a:off x="1117020" y="558801"/>
            <a:ext cx="3550730" cy="4053930"/>
          </a:xfrm>
          <a:prstGeom prst="rect">
            <a:avLst/>
          </a:prstGeom>
          <a:solidFill>
            <a:schemeClr val="tx1">
              <a:lumMod val="95000"/>
            </a:schemeClr>
          </a:solidFill>
        </p:spPr>
        <p:txBody>
          <a:bodyPr/>
          <a:lstStyle>
            <a:lvl1pPr algn="ctr">
              <a:defRPr sz="1785" b="0" cap="none">
                <a:solidFill>
                  <a:srgbClr val="0B2338"/>
                </a:solidFill>
              </a:defRPr>
            </a:lvl1pPr>
          </a:lstStyle>
          <a:p>
            <a:r>
              <a:rPr lang="en-US"/>
              <a:t>Drag photo to placeholder or click on icon to place photo from file. </a:t>
            </a:r>
          </a:p>
        </p:txBody>
      </p:sp>
      <p:sp>
        <p:nvSpPr>
          <p:cNvPr id="24" name="Picture Placeholder 15"/>
          <p:cNvSpPr>
            <a:spLocks noGrp="1"/>
          </p:cNvSpPr>
          <p:nvPr>
            <p:ph type="pic" sz="quarter" idx="12" hasCustomPrompt="1"/>
          </p:nvPr>
        </p:nvSpPr>
        <p:spPr>
          <a:xfrm>
            <a:off x="5972745" y="558801"/>
            <a:ext cx="3550730" cy="4053930"/>
          </a:xfrm>
          <a:prstGeom prst="rect">
            <a:avLst/>
          </a:prstGeom>
          <a:solidFill>
            <a:schemeClr val="tx2">
              <a:lumMod val="95000"/>
            </a:schemeClr>
          </a:solidFill>
        </p:spPr>
        <p:txBody>
          <a:bodyPr/>
          <a:lstStyle>
            <a:lvl1pPr marL="0" marR="0" indent="0" algn="ctr" defTabSz="1165860" rtl="0" eaLnBrk="1" fontAlgn="auto" latinLnBrk="0" hangingPunct="1">
              <a:lnSpc>
                <a:spcPct val="90000"/>
              </a:lnSpc>
              <a:spcBef>
                <a:spcPts val="1275"/>
              </a:spcBef>
              <a:spcAft>
                <a:spcPts val="0"/>
              </a:spcAft>
              <a:buClrTx/>
              <a:buSzTx/>
              <a:buFont typeface="Arial"/>
              <a:buNone/>
              <a:tabLst/>
              <a:defRPr sz="1785" b="0" cap="none">
                <a:solidFill>
                  <a:srgbClr val="0B2338"/>
                </a:solidFill>
              </a:defRPr>
            </a:lvl1pPr>
          </a:lstStyle>
          <a:p>
            <a:r>
              <a:rPr lang="en-US"/>
              <a:t>Drag photo to placeholder or click on icon to place photo from file. </a:t>
            </a:r>
          </a:p>
        </p:txBody>
      </p:sp>
      <p:sp>
        <p:nvSpPr>
          <p:cNvPr id="25" name="Picture Placeholder 15"/>
          <p:cNvSpPr>
            <a:spLocks noGrp="1"/>
          </p:cNvSpPr>
          <p:nvPr>
            <p:ph type="pic" sz="quarter" idx="13" hasCustomPrompt="1"/>
          </p:nvPr>
        </p:nvSpPr>
        <p:spPr>
          <a:xfrm>
            <a:off x="10828470" y="558801"/>
            <a:ext cx="3550730" cy="4053930"/>
          </a:xfrm>
          <a:prstGeom prst="rect">
            <a:avLst/>
          </a:prstGeom>
          <a:solidFill>
            <a:schemeClr val="tx2">
              <a:lumMod val="95000"/>
            </a:schemeClr>
          </a:solidFill>
        </p:spPr>
        <p:txBody>
          <a:bodyPr/>
          <a:lstStyle>
            <a:lvl1pPr marL="0" marR="0" indent="0" algn="ctr" defTabSz="1165860" rtl="0" eaLnBrk="1" fontAlgn="auto" latinLnBrk="0" hangingPunct="1">
              <a:lnSpc>
                <a:spcPct val="90000"/>
              </a:lnSpc>
              <a:spcBef>
                <a:spcPts val="1275"/>
              </a:spcBef>
              <a:spcAft>
                <a:spcPts val="0"/>
              </a:spcAft>
              <a:buClrTx/>
              <a:buSzTx/>
              <a:buFont typeface="Arial"/>
              <a:buNone/>
              <a:tabLst/>
              <a:defRPr sz="1785" b="0" cap="none">
                <a:solidFill>
                  <a:srgbClr val="0B2338"/>
                </a:solidFill>
              </a:defRPr>
            </a:lvl1pPr>
          </a:lstStyle>
          <a:p>
            <a:r>
              <a:rPr lang="en-US"/>
              <a:t>Drag photo to placeholder or click on icon to place photo from file. </a:t>
            </a:r>
          </a:p>
          <a:p>
            <a:endParaRPr lang="en-US"/>
          </a:p>
        </p:txBody>
      </p:sp>
      <p:sp>
        <p:nvSpPr>
          <p:cNvPr id="26" name="Text Placeholder 2"/>
          <p:cNvSpPr>
            <a:spLocks noGrp="1"/>
          </p:cNvSpPr>
          <p:nvPr>
            <p:ph type="body" idx="14" hasCustomPrompt="1"/>
          </p:nvPr>
        </p:nvSpPr>
        <p:spPr>
          <a:xfrm>
            <a:off x="5438655" y="4973321"/>
            <a:ext cx="4610811" cy="680151"/>
          </a:xfrm>
          <a:prstGeom prst="rect">
            <a:avLst/>
          </a:prstGeom>
        </p:spPr>
        <p:txBody>
          <a:bodyPr anchor="b">
            <a:noAutofit/>
          </a:bodyPr>
          <a:lstStyle>
            <a:lvl1pPr marL="0" indent="0" algn="ctr">
              <a:buNone/>
              <a:defRPr sz="3060" b="1" cap="none" baseline="0">
                <a:solidFill>
                  <a:schemeClr val="tx1"/>
                </a:soli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Lorem ipsum</a:t>
            </a:r>
          </a:p>
        </p:txBody>
      </p:sp>
      <p:sp>
        <p:nvSpPr>
          <p:cNvPr id="28" name="Text Placeholder 2"/>
          <p:cNvSpPr>
            <a:spLocks noGrp="1"/>
          </p:cNvSpPr>
          <p:nvPr>
            <p:ph type="body" idx="16" hasCustomPrompt="1"/>
          </p:nvPr>
        </p:nvSpPr>
        <p:spPr>
          <a:xfrm>
            <a:off x="10294380" y="4973321"/>
            <a:ext cx="4610811" cy="680151"/>
          </a:xfrm>
          <a:prstGeom prst="rect">
            <a:avLst/>
          </a:prstGeom>
        </p:spPr>
        <p:txBody>
          <a:bodyPr anchor="b">
            <a:noAutofit/>
          </a:bodyPr>
          <a:lstStyle>
            <a:lvl1pPr marL="0" indent="0" algn="ctr">
              <a:buNone/>
              <a:defRPr sz="3060" b="1" cap="none" baseline="0">
                <a:solidFill>
                  <a:schemeClr val="tx1"/>
                </a:soli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Lorem ipsum</a:t>
            </a:r>
          </a:p>
        </p:txBody>
      </p:sp>
      <p:sp>
        <p:nvSpPr>
          <p:cNvPr id="2" name="Slide Number Placeholder 1"/>
          <p:cNvSpPr>
            <a:spLocks noGrp="1"/>
          </p:cNvSpPr>
          <p:nvPr>
            <p:ph type="sldNum" sz="quarter" idx="18"/>
          </p:nvPr>
        </p:nvSpPr>
        <p:spPr>
          <a:xfrm>
            <a:off x="13889113" y="9511969"/>
            <a:ext cx="1020128" cy="369384"/>
          </a:xfrm>
        </p:spPr>
        <p:txBody>
          <a:bodyPr/>
          <a:lstStyle>
            <a:lvl1pPr algn="r">
              <a:defRPr>
                <a:solidFill>
                  <a:schemeClr val="tx1"/>
                </a:solidFill>
              </a:defRPr>
            </a:lvl1pPr>
          </a:lstStyle>
          <a:p>
            <a:fld id="{2F2F552B-1952-B44E-8CAB-5705F0ACD2E2}" type="slidenum">
              <a:rPr lang="uk-UA" smtClean="0"/>
              <a:pPr/>
              <a:t>‹#›</a:t>
            </a:fld>
            <a:endParaRPr lang="uk-UA"/>
          </a:p>
        </p:txBody>
      </p:sp>
      <p:sp>
        <p:nvSpPr>
          <p:cNvPr id="4" name="Text Placeholder 3">
            <a:extLst>
              <a:ext uri="{FF2B5EF4-FFF2-40B4-BE49-F238E27FC236}">
                <a16:creationId xmlns:a16="http://schemas.microsoft.com/office/drawing/2014/main" id="{ABD48F8F-F2E8-4F73-9030-FB00A087F591}"/>
              </a:ext>
            </a:extLst>
          </p:cNvPr>
          <p:cNvSpPr>
            <a:spLocks noGrp="1"/>
          </p:cNvSpPr>
          <p:nvPr>
            <p:ph type="body" sz="quarter" idx="19"/>
          </p:nvPr>
        </p:nvSpPr>
        <p:spPr>
          <a:xfrm>
            <a:off x="586979" y="5816703"/>
            <a:ext cx="4610814" cy="2300393"/>
          </a:xfrm>
        </p:spPr>
        <p:txBody>
          <a:bodyPr>
            <a:noAutofit/>
          </a:bodyPr>
          <a:lstStyle>
            <a:lvl1pPr algn="ctr">
              <a:defRPr sz="3060" b="0" i="0" baseline="0"/>
            </a:lvl1pPr>
            <a:lvl2pPr>
              <a:defRPr sz="3060" b="0" i="0" baseline="0"/>
            </a:lvl2pPr>
            <a:lvl3pPr>
              <a:defRPr sz="3060" b="0" i="0" baseline="0"/>
            </a:lvl3pPr>
            <a:lvl4pPr>
              <a:defRPr sz="3060" b="0" i="0" baseline="0"/>
            </a:lvl4pPr>
            <a:lvl5pPr>
              <a:defRPr sz="3060" b="0" i="0" baseline="0"/>
            </a:lvl5pPr>
          </a:lstStyle>
          <a:p>
            <a:pPr lvl="0"/>
            <a:r>
              <a:rPr lang="en-US"/>
              <a:t>Click to edit Master text styles</a:t>
            </a:r>
          </a:p>
        </p:txBody>
      </p:sp>
      <p:sp>
        <p:nvSpPr>
          <p:cNvPr id="15" name="Text Placeholder 3">
            <a:extLst>
              <a:ext uri="{FF2B5EF4-FFF2-40B4-BE49-F238E27FC236}">
                <a16:creationId xmlns:a16="http://schemas.microsoft.com/office/drawing/2014/main" id="{A9BBD24B-BA71-4BF8-8506-D0B84537AEFB}"/>
              </a:ext>
            </a:extLst>
          </p:cNvPr>
          <p:cNvSpPr>
            <a:spLocks noGrp="1"/>
          </p:cNvSpPr>
          <p:nvPr>
            <p:ph type="body" sz="quarter" idx="20"/>
          </p:nvPr>
        </p:nvSpPr>
        <p:spPr>
          <a:xfrm>
            <a:off x="5442702" y="5816703"/>
            <a:ext cx="4610814" cy="2300393"/>
          </a:xfrm>
        </p:spPr>
        <p:txBody>
          <a:bodyPr>
            <a:noAutofit/>
          </a:bodyPr>
          <a:lstStyle>
            <a:lvl1pPr algn="ctr">
              <a:defRPr sz="3060" b="0" i="0" baseline="0"/>
            </a:lvl1pPr>
            <a:lvl2pPr>
              <a:defRPr sz="3060" b="0" i="0" baseline="0"/>
            </a:lvl2pPr>
            <a:lvl3pPr>
              <a:defRPr sz="3060" b="0" i="0" baseline="0"/>
            </a:lvl3pPr>
            <a:lvl4pPr>
              <a:defRPr sz="3060" b="0" i="0" baseline="0"/>
            </a:lvl4pPr>
            <a:lvl5pPr>
              <a:defRPr sz="3060" b="0" i="0" baseline="0"/>
            </a:lvl5pPr>
          </a:lstStyle>
          <a:p>
            <a:pPr lvl="0"/>
            <a:r>
              <a:rPr lang="en-US"/>
              <a:t>Click to edit Master text styles</a:t>
            </a:r>
          </a:p>
        </p:txBody>
      </p:sp>
      <p:sp>
        <p:nvSpPr>
          <p:cNvPr id="17" name="Text Placeholder 3">
            <a:extLst>
              <a:ext uri="{FF2B5EF4-FFF2-40B4-BE49-F238E27FC236}">
                <a16:creationId xmlns:a16="http://schemas.microsoft.com/office/drawing/2014/main" id="{42B79737-3312-4FC8-AC98-3A2E9BBF11C4}"/>
              </a:ext>
            </a:extLst>
          </p:cNvPr>
          <p:cNvSpPr>
            <a:spLocks noGrp="1"/>
          </p:cNvSpPr>
          <p:nvPr>
            <p:ph type="body" sz="quarter" idx="21"/>
          </p:nvPr>
        </p:nvSpPr>
        <p:spPr>
          <a:xfrm>
            <a:off x="10298427" y="5816703"/>
            <a:ext cx="4610814" cy="2300393"/>
          </a:xfrm>
        </p:spPr>
        <p:txBody>
          <a:bodyPr>
            <a:noAutofit/>
          </a:bodyPr>
          <a:lstStyle>
            <a:lvl1pPr algn="ctr">
              <a:defRPr sz="3060" b="0" i="0" baseline="0"/>
            </a:lvl1pPr>
            <a:lvl2pPr>
              <a:defRPr sz="3060" b="0" i="0" baseline="0"/>
            </a:lvl2pPr>
            <a:lvl3pPr>
              <a:defRPr sz="3060" b="0" i="0" baseline="0"/>
            </a:lvl3pPr>
            <a:lvl4pPr>
              <a:defRPr sz="3060" b="0" i="0" baseline="0"/>
            </a:lvl4pPr>
            <a:lvl5pPr>
              <a:defRPr sz="3060" b="0" i="0" baseline="0"/>
            </a:lvl5pPr>
          </a:lstStyle>
          <a:p>
            <a:pPr lvl="0"/>
            <a:r>
              <a:rPr lang="en-US"/>
              <a:t>Click to edit Master text styles</a:t>
            </a:r>
          </a:p>
        </p:txBody>
      </p:sp>
      <p:pic>
        <p:nvPicPr>
          <p:cNvPr id="13" name="Picture 12">
            <a:extLst>
              <a:ext uri="{FF2B5EF4-FFF2-40B4-BE49-F238E27FC236}">
                <a16:creationId xmlns:a16="http://schemas.microsoft.com/office/drawing/2014/main" id="{A79F5D51-61E5-4B38-BE9B-7745F7365A24}"/>
              </a:ext>
            </a:extLst>
          </p:cNvPr>
          <p:cNvPicPr>
            <a:picLocks/>
          </p:cNvPicPr>
          <p:nvPr userDrawn="1"/>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40842943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 Image, With Title_Navy">
    <p:spTree>
      <p:nvGrpSpPr>
        <p:cNvPr id="1" name=""/>
        <p:cNvGrpSpPr/>
        <p:nvPr/>
      </p:nvGrpSpPr>
      <p:grpSpPr>
        <a:xfrm>
          <a:off x="0" y="0"/>
          <a:ext cx="0" cy="0"/>
          <a:chOff x="0" y="0"/>
          <a:chExt cx="0" cy="0"/>
        </a:xfrm>
      </p:grpSpPr>
      <p:sp>
        <p:nvSpPr>
          <p:cNvPr id="16" name="Picture Placeholder 15"/>
          <p:cNvSpPr>
            <a:spLocks noGrp="1"/>
          </p:cNvSpPr>
          <p:nvPr>
            <p:ph type="pic" sz="quarter" idx="11" hasCustomPrompt="1"/>
          </p:nvPr>
        </p:nvSpPr>
        <p:spPr>
          <a:xfrm>
            <a:off x="586981" y="2033973"/>
            <a:ext cx="4369689" cy="3422814"/>
          </a:xfrm>
          <a:prstGeom prst="rect">
            <a:avLst/>
          </a:prstGeom>
          <a:solidFill>
            <a:schemeClr val="tx2">
              <a:lumMod val="95000"/>
            </a:schemeClr>
          </a:solidFill>
        </p:spPr>
        <p:txBody>
          <a:bodyPr/>
          <a:lstStyle>
            <a:lvl1pPr marL="0" marR="0" indent="0" algn="ctr" defTabSz="1165860" rtl="0" eaLnBrk="1" fontAlgn="auto" latinLnBrk="0" hangingPunct="1">
              <a:lnSpc>
                <a:spcPct val="90000"/>
              </a:lnSpc>
              <a:spcBef>
                <a:spcPts val="1275"/>
              </a:spcBef>
              <a:spcAft>
                <a:spcPts val="0"/>
              </a:spcAft>
              <a:buClrTx/>
              <a:buSzTx/>
              <a:buFont typeface="Arial"/>
              <a:buNone/>
              <a:tabLst/>
              <a:defRPr sz="1785" b="0" cap="none">
                <a:solidFill>
                  <a:srgbClr val="0B2338"/>
                </a:solidFill>
              </a:defRPr>
            </a:lvl1pPr>
          </a:lstStyle>
          <a:p>
            <a:r>
              <a:rPr lang="en-US"/>
              <a:t>Drag photo to placeholder or click on icon to place photo from file. </a:t>
            </a:r>
          </a:p>
          <a:p>
            <a:endParaRPr lang="en-US"/>
          </a:p>
        </p:txBody>
      </p:sp>
      <p:sp>
        <p:nvSpPr>
          <p:cNvPr id="15" name="Text Placeholder 2"/>
          <p:cNvSpPr>
            <a:spLocks noGrp="1"/>
          </p:cNvSpPr>
          <p:nvPr>
            <p:ph type="body" idx="1" hasCustomPrompt="1"/>
          </p:nvPr>
        </p:nvSpPr>
        <p:spPr>
          <a:xfrm>
            <a:off x="586981" y="5724767"/>
            <a:ext cx="4385069" cy="680151"/>
          </a:xfrm>
          <a:prstGeom prst="rect">
            <a:avLst/>
          </a:prstGeom>
        </p:spPr>
        <p:txBody>
          <a:bodyPr anchor="b">
            <a:noAutofit/>
          </a:bodyPr>
          <a:lstStyle>
            <a:lvl1pPr marL="0" indent="0" algn="ctr">
              <a:buNone/>
              <a:defRPr sz="3060" b="1" cap="none" baseline="0">
                <a:solidFill>
                  <a:schemeClr val="tx1"/>
                </a:soli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Lorem ipsum</a:t>
            </a:r>
          </a:p>
        </p:txBody>
      </p:sp>
      <p:sp>
        <p:nvSpPr>
          <p:cNvPr id="24" name="Text Placeholder 2"/>
          <p:cNvSpPr>
            <a:spLocks noGrp="1"/>
          </p:cNvSpPr>
          <p:nvPr>
            <p:ph type="body" idx="14" hasCustomPrompt="1"/>
          </p:nvPr>
        </p:nvSpPr>
        <p:spPr>
          <a:xfrm>
            <a:off x="5588103" y="5724767"/>
            <a:ext cx="4369688" cy="680151"/>
          </a:xfrm>
          <a:prstGeom prst="rect">
            <a:avLst/>
          </a:prstGeom>
        </p:spPr>
        <p:txBody>
          <a:bodyPr anchor="b">
            <a:noAutofit/>
          </a:bodyPr>
          <a:lstStyle>
            <a:lvl1pPr marL="0" indent="0" algn="ctr">
              <a:buNone/>
              <a:defRPr sz="3060" b="1" cap="none" baseline="0">
                <a:solidFill>
                  <a:schemeClr val="tx1"/>
                </a:soli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Lorem ipsum</a:t>
            </a:r>
          </a:p>
        </p:txBody>
      </p:sp>
      <p:sp>
        <p:nvSpPr>
          <p:cNvPr id="26" name="Text Placeholder 2"/>
          <p:cNvSpPr>
            <a:spLocks noGrp="1"/>
          </p:cNvSpPr>
          <p:nvPr>
            <p:ph type="body" idx="16" hasCustomPrompt="1"/>
          </p:nvPr>
        </p:nvSpPr>
        <p:spPr>
          <a:xfrm>
            <a:off x="10580752" y="5724767"/>
            <a:ext cx="4362780" cy="680151"/>
          </a:xfrm>
          <a:prstGeom prst="rect">
            <a:avLst/>
          </a:prstGeom>
        </p:spPr>
        <p:txBody>
          <a:bodyPr anchor="b">
            <a:noAutofit/>
          </a:bodyPr>
          <a:lstStyle>
            <a:lvl1pPr marL="0" indent="0" algn="ctr">
              <a:buNone/>
              <a:defRPr sz="3060" b="1" cap="none" baseline="0">
                <a:solidFill>
                  <a:schemeClr val="tx1"/>
                </a:soli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Lorem ipsum</a:t>
            </a:r>
          </a:p>
        </p:txBody>
      </p:sp>
      <p:sp>
        <p:nvSpPr>
          <p:cNvPr id="3" name="Title 2"/>
          <p:cNvSpPr>
            <a:spLocks noGrp="1"/>
          </p:cNvSpPr>
          <p:nvPr>
            <p:ph type="title" hasCustomPrompt="1"/>
          </p:nvPr>
        </p:nvSpPr>
        <p:spPr>
          <a:xfrm>
            <a:off x="582930" y="569505"/>
            <a:ext cx="14378940" cy="963380"/>
          </a:xfrm>
        </p:spPr>
        <p:txBody>
          <a:bodyPr/>
          <a:lstStyle>
            <a:lvl1pPr algn="ctr">
              <a:defRPr sz="4080" cap="none">
                <a:solidFill>
                  <a:schemeClr val="tx1"/>
                </a:solidFill>
              </a:defRPr>
            </a:lvl1pPr>
          </a:lstStyle>
          <a:p>
            <a:r>
              <a:rPr lang="en-US"/>
              <a:t>Slide Title, Arial 32 Pt.</a:t>
            </a:r>
          </a:p>
        </p:txBody>
      </p:sp>
      <p:sp>
        <p:nvSpPr>
          <p:cNvPr id="28" name="Picture Placeholder 15"/>
          <p:cNvSpPr>
            <a:spLocks noGrp="1"/>
          </p:cNvSpPr>
          <p:nvPr>
            <p:ph type="pic" sz="quarter" idx="18" hasCustomPrompt="1"/>
          </p:nvPr>
        </p:nvSpPr>
        <p:spPr>
          <a:xfrm>
            <a:off x="5572722" y="2033973"/>
            <a:ext cx="4369689" cy="3422814"/>
          </a:xfrm>
          <a:prstGeom prst="rect">
            <a:avLst/>
          </a:prstGeom>
          <a:solidFill>
            <a:schemeClr val="tx2">
              <a:lumMod val="95000"/>
            </a:schemeClr>
          </a:solidFill>
        </p:spPr>
        <p:txBody>
          <a:bodyPr/>
          <a:lstStyle>
            <a:lvl1pPr marL="0" marR="0" indent="0" algn="ctr" defTabSz="1165860" rtl="0" eaLnBrk="1" fontAlgn="auto" latinLnBrk="0" hangingPunct="1">
              <a:lnSpc>
                <a:spcPct val="90000"/>
              </a:lnSpc>
              <a:spcBef>
                <a:spcPts val="1275"/>
              </a:spcBef>
              <a:spcAft>
                <a:spcPts val="0"/>
              </a:spcAft>
              <a:buClrTx/>
              <a:buSzTx/>
              <a:buFont typeface="Arial"/>
              <a:buNone/>
              <a:tabLst/>
              <a:defRPr sz="1785" b="0" cap="none">
                <a:solidFill>
                  <a:srgbClr val="0B2338"/>
                </a:solidFill>
              </a:defRPr>
            </a:lvl1pPr>
          </a:lstStyle>
          <a:p>
            <a:r>
              <a:rPr lang="en-US"/>
              <a:t>Drag photo to placeholder or click on icon to place photo from file. </a:t>
            </a:r>
          </a:p>
          <a:p>
            <a:endParaRPr lang="en-US"/>
          </a:p>
        </p:txBody>
      </p:sp>
      <p:sp>
        <p:nvSpPr>
          <p:cNvPr id="29" name="Picture Placeholder 15"/>
          <p:cNvSpPr>
            <a:spLocks noGrp="1"/>
          </p:cNvSpPr>
          <p:nvPr>
            <p:ph type="pic" sz="quarter" idx="19" hasCustomPrompt="1"/>
          </p:nvPr>
        </p:nvSpPr>
        <p:spPr>
          <a:xfrm>
            <a:off x="10558463" y="2033973"/>
            <a:ext cx="4369689" cy="3422814"/>
          </a:xfrm>
          <a:prstGeom prst="rect">
            <a:avLst/>
          </a:prstGeom>
          <a:solidFill>
            <a:schemeClr val="tx2">
              <a:lumMod val="95000"/>
            </a:schemeClr>
          </a:solidFill>
        </p:spPr>
        <p:txBody>
          <a:bodyPr/>
          <a:lstStyle>
            <a:lvl1pPr marL="0" marR="0" indent="0" algn="ctr" defTabSz="1165860" rtl="0" eaLnBrk="1" fontAlgn="auto" latinLnBrk="0" hangingPunct="1">
              <a:lnSpc>
                <a:spcPct val="90000"/>
              </a:lnSpc>
              <a:spcBef>
                <a:spcPts val="1275"/>
              </a:spcBef>
              <a:spcAft>
                <a:spcPts val="0"/>
              </a:spcAft>
              <a:buClrTx/>
              <a:buSzTx/>
              <a:buFont typeface="Arial"/>
              <a:buNone/>
              <a:tabLst/>
              <a:defRPr sz="1785" b="0" cap="none">
                <a:solidFill>
                  <a:srgbClr val="0B2338"/>
                </a:solidFill>
              </a:defRPr>
            </a:lvl1pPr>
          </a:lstStyle>
          <a:p>
            <a:r>
              <a:rPr lang="en-US"/>
              <a:t>Drag photo to placeholder or click on icon to place photo from file. </a:t>
            </a:r>
          </a:p>
          <a:p>
            <a:endParaRPr lang="en-US"/>
          </a:p>
        </p:txBody>
      </p:sp>
      <p:sp>
        <p:nvSpPr>
          <p:cNvPr id="2" name="Slide Number Placeholder 1"/>
          <p:cNvSpPr>
            <a:spLocks noGrp="1"/>
          </p:cNvSpPr>
          <p:nvPr>
            <p:ph type="sldNum" sz="quarter" idx="20"/>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17" name="Text Placeholder 3">
            <a:extLst>
              <a:ext uri="{FF2B5EF4-FFF2-40B4-BE49-F238E27FC236}">
                <a16:creationId xmlns:a16="http://schemas.microsoft.com/office/drawing/2014/main" id="{678FE3D0-043E-4E41-B23C-6B8EB88E0290}"/>
              </a:ext>
            </a:extLst>
          </p:cNvPr>
          <p:cNvSpPr>
            <a:spLocks noGrp="1"/>
          </p:cNvSpPr>
          <p:nvPr>
            <p:ph type="body" sz="quarter" idx="21"/>
          </p:nvPr>
        </p:nvSpPr>
        <p:spPr>
          <a:xfrm>
            <a:off x="586979" y="6499374"/>
            <a:ext cx="4385071" cy="2300393"/>
          </a:xfrm>
        </p:spPr>
        <p:txBody>
          <a:bodyPr>
            <a:noAutofit/>
          </a:bodyPr>
          <a:lstStyle>
            <a:lvl1pPr algn="ctr">
              <a:defRPr sz="3060" b="0" i="0" baseline="0"/>
            </a:lvl1pPr>
            <a:lvl2pPr>
              <a:defRPr sz="3060" b="0" i="0" baseline="0"/>
            </a:lvl2pPr>
            <a:lvl3pPr>
              <a:defRPr sz="3060" b="0" i="0" baseline="0"/>
            </a:lvl3pPr>
            <a:lvl4pPr>
              <a:defRPr sz="3060" b="0" i="0" baseline="0"/>
            </a:lvl4pPr>
            <a:lvl5pPr>
              <a:defRPr sz="3060" b="0" i="0" baseline="0"/>
            </a:lvl5pPr>
          </a:lstStyle>
          <a:p>
            <a:pPr lvl="0"/>
            <a:r>
              <a:rPr lang="en-US"/>
              <a:t>Click to edit Master text styles</a:t>
            </a:r>
          </a:p>
        </p:txBody>
      </p:sp>
      <p:sp>
        <p:nvSpPr>
          <p:cNvPr id="18" name="Text Placeholder 3">
            <a:extLst>
              <a:ext uri="{FF2B5EF4-FFF2-40B4-BE49-F238E27FC236}">
                <a16:creationId xmlns:a16="http://schemas.microsoft.com/office/drawing/2014/main" id="{13010D54-552B-4047-99A4-03DE23E68139}"/>
              </a:ext>
            </a:extLst>
          </p:cNvPr>
          <p:cNvSpPr>
            <a:spLocks noGrp="1"/>
          </p:cNvSpPr>
          <p:nvPr>
            <p:ph type="body" sz="quarter" idx="22"/>
          </p:nvPr>
        </p:nvSpPr>
        <p:spPr>
          <a:xfrm>
            <a:off x="10558462" y="6499374"/>
            <a:ext cx="4385071" cy="2300393"/>
          </a:xfrm>
        </p:spPr>
        <p:txBody>
          <a:bodyPr>
            <a:noAutofit/>
          </a:bodyPr>
          <a:lstStyle>
            <a:lvl1pPr algn="ctr">
              <a:defRPr sz="3060" b="0" i="0" baseline="0"/>
            </a:lvl1pPr>
            <a:lvl2pPr>
              <a:defRPr sz="3060" b="0" i="0" baseline="0"/>
            </a:lvl2pPr>
            <a:lvl3pPr>
              <a:defRPr sz="3060" b="0" i="0" baseline="0"/>
            </a:lvl3pPr>
            <a:lvl4pPr>
              <a:defRPr sz="3060" b="0" i="0" baseline="0"/>
            </a:lvl4pPr>
            <a:lvl5pPr>
              <a:defRPr sz="3060" b="0" i="0" baseline="0"/>
            </a:lvl5pPr>
          </a:lstStyle>
          <a:p>
            <a:pPr lvl="0"/>
            <a:r>
              <a:rPr lang="en-US"/>
              <a:t>Click to edit Master text styles</a:t>
            </a:r>
          </a:p>
        </p:txBody>
      </p:sp>
      <p:sp>
        <p:nvSpPr>
          <p:cNvPr id="19" name="Text Placeholder 3">
            <a:extLst>
              <a:ext uri="{FF2B5EF4-FFF2-40B4-BE49-F238E27FC236}">
                <a16:creationId xmlns:a16="http://schemas.microsoft.com/office/drawing/2014/main" id="{E0B40436-66AC-4444-BF02-7E4752A291AD}"/>
              </a:ext>
            </a:extLst>
          </p:cNvPr>
          <p:cNvSpPr>
            <a:spLocks noGrp="1"/>
          </p:cNvSpPr>
          <p:nvPr>
            <p:ph type="body" sz="quarter" idx="23"/>
          </p:nvPr>
        </p:nvSpPr>
        <p:spPr>
          <a:xfrm>
            <a:off x="5572721" y="6499374"/>
            <a:ext cx="4385071" cy="2300393"/>
          </a:xfrm>
        </p:spPr>
        <p:txBody>
          <a:bodyPr>
            <a:noAutofit/>
          </a:bodyPr>
          <a:lstStyle>
            <a:lvl1pPr algn="ctr">
              <a:defRPr sz="3060" b="0" i="0" baseline="0"/>
            </a:lvl1pPr>
            <a:lvl2pPr>
              <a:defRPr sz="3060" b="0" i="0" baseline="0"/>
            </a:lvl2pPr>
            <a:lvl3pPr>
              <a:defRPr sz="3060" b="0" i="0" baseline="0"/>
            </a:lvl3pPr>
            <a:lvl4pPr>
              <a:defRPr sz="3060" b="0" i="0" baseline="0"/>
            </a:lvl4pPr>
            <a:lvl5pPr>
              <a:defRPr sz="3060" b="0" i="0" baseline="0"/>
            </a:lvl5pPr>
          </a:lstStyle>
          <a:p>
            <a:pPr lvl="0"/>
            <a:r>
              <a:rPr lang="en-US"/>
              <a:t>Click to edit Master text styles</a:t>
            </a:r>
          </a:p>
        </p:txBody>
      </p:sp>
      <p:pic>
        <p:nvPicPr>
          <p:cNvPr id="21" name="Picture 20">
            <a:extLst>
              <a:ext uri="{FF2B5EF4-FFF2-40B4-BE49-F238E27FC236}">
                <a16:creationId xmlns:a16="http://schemas.microsoft.com/office/drawing/2014/main" id="{C4BC3F3B-A551-47E1-A36B-1028268BB92D}"/>
              </a:ext>
            </a:extLst>
          </p:cNvPr>
          <p:cNvPicPr>
            <a:picLocks/>
          </p:cNvPicPr>
          <p:nvPr userDrawn="1"/>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15064208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ullet List_Navy">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7" name="Title 11">
            <a:extLst>
              <a:ext uri="{FF2B5EF4-FFF2-40B4-BE49-F238E27FC236}">
                <a16:creationId xmlns:a16="http://schemas.microsoft.com/office/drawing/2014/main" id="{7086F48C-126B-4E0A-AED0-E786B5015B52}"/>
              </a:ext>
            </a:extLst>
          </p:cNvPr>
          <p:cNvSpPr>
            <a:spLocks noGrp="1"/>
          </p:cNvSpPr>
          <p:nvPr>
            <p:ph type="title" hasCustomPrompt="1"/>
          </p:nvPr>
        </p:nvSpPr>
        <p:spPr>
          <a:xfrm>
            <a:off x="582930" y="558801"/>
            <a:ext cx="14378940" cy="1016894"/>
          </a:xfrm>
        </p:spPr>
        <p:txBody>
          <a:bodyPr anchor="ctr"/>
          <a:lstStyle>
            <a:lvl1pPr>
              <a:defRPr sz="4080" cap="none">
                <a:solidFill>
                  <a:schemeClr val="tx1"/>
                </a:solidFill>
              </a:defRPr>
            </a:lvl1pPr>
          </a:lstStyle>
          <a:p>
            <a:r>
              <a:rPr lang="en-US"/>
              <a:t>Slide Title, Arial 32 pt.</a:t>
            </a:r>
          </a:p>
        </p:txBody>
      </p:sp>
      <p:sp>
        <p:nvSpPr>
          <p:cNvPr id="8" name="Content Placeholder 4">
            <a:extLst>
              <a:ext uri="{FF2B5EF4-FFF2-40B4-BE49-F238E27FC236}">
                <a16:creationId xmlns:a16="http://schemas.microsoft.com/office/drawing/2014/main" id="{86B32392-5B55-403B-BA4E-35EE7D3DE154}"/>
              </a:ext>
            </a:extLst>
          </p:cNvPr>
          <p:cNvSpPr>
            <a:spLocks noGrp="1"/>
          </p:cNvSpPr>
          <p:nvPr>
            <p:ph sz="quarter" idx="12" hasCustomPrompt="1"/>
          </p:nvPr>
        </p:nvSpPr>
        <p:spPr>
          <a:xfrm>
            <a:off x="582930" y="1747521"/>
            <a:ext cx="14378940" cy="7435740"/>
          </a:xfrm>
        </p:spPr>
        <p:txBody>
          <a:bodyPr>
            <a:noAutofit/>
          </a:bodyPr>
          <a:lstStyle>
            <a:lvl1pPr marL="287417" indent="-287417">
              <a:buFont typeface="Wingdings" panose="05000000000000000000" pitchFamily="2" charset="2"/>
              <a:buChar char="§"/>
              <a:defRPr b="0">
                <a:solidFill>
                  <a:schemeClr val="tx1"/>
                </a:solidFill>
              </a:defRPr>
            </a:lvl1pPr>
            <a:lvl2pPr marL="878443" indent="-439222">
              <a:buClr>
                <a:schemeClr val="tx1"/>
              </a:buClr>
              <a:buSzPct val="100000"/>
              <a:buFont typeface="Wingdings" panose="05000000000000000000" pitchFamily="2" charset="2"/>
              <a:buChar char="§"/>
              <a:defRPr>
                <a:solidFill>
                  <a:schemeClr val="tx1"/>
                </a:solidFill>
              </a:defRPr>
            </a:lvl2pPr>
            <a:lvl3pPr marL="1317665" indent="-439222">
              <a:buSzPct val="100000"/>
              <a:buFont typeface="Wingdings" panose="05000000000000000000" pitchFamily="2" charset="2"/>
              <a:buChar char="§"/>
              <a:defRPr sz="2805">
                <a:solidFill>
                  <a:schemeClr val="tx1"/>
                </a:solidFill>
              </a:defRPr>
            </a:lvl3pPr>
            <a:lvl4pPr marL="1317665" indent="-439222">
              <a:buFont typeface="Courier New" panose="02070309020205020404" pitchFamily="49" charset="0"/>
              <a:buChar char="o"/>
              <a:defRPr sz="2805">
                <a:solidFill>
                  <a:schemeClr val="tx1"/>
                </a:solidFill>
              </a:defRPr>
            </a:lvl4pPr>
            <a:lvl5pPr marL="1756886" indent="-303609">
              <a:buSzPct val="100000"/>
              <a:buFont typeface="Wingdings" panose="05000000000000000000" pitchFamily="2" charset="2"/>
              <a:buChar char="§"/>
              <a:defRPr sz="2295">
                <a:solidFill>
                  <a:schemeClr val="tx1"/>
                </a:solidFill>
              </a:defRPr>
            </a:lvl5pPr>
            <a:lvl6pPr marL="2044303" indent="-287417">
              <a:buSzPct val="100000"/>
              <a:buFont typeface="Wingdings" panose="05000000000000000000" pitchFamily="2" charset="2"/>
              <a:buChar char="§"/>
              <a:defRPr sz="2040">
                <a:solidFill>
                  <a:schemeClr val="tx1"/>
                </a:solidFill>
              </a:defRPr>
            </a:lvl6pPr>
          </a:lstStyle>
          <a:p>
            <a:pPr lvl="0"/>
            <a:r>
              <a:rPr lang="en-US"/>
              <a:t>Click to edit master text styles</a:t>
            </a:r>
          </a:p>
          <a:p>
            <a:pPr lvl="1"/>
            <a:r>
              <a:rPr lang="en-US"/>
              <a:t>Second level</a:t>
            </a:r>
          </a:p>
          <a:p>
            <a:pPr lvl="2"/>
            <a:r>
              <a:rPr lang="en-US"/>
              <a:t>Third level</a:t>
            </a:r>
          </a:p>
          <a:p>
            <a:pPr lvl="4"/>
            <a:r>
              <a:rPr lang="en-US"/>
              <a:t>Fourth level</a:t>
            </a:r>
          </a:p>
          <a:p>
            <a:pPr lvl="5"/>
            <a:r>
              <a:rPr lang="en-US"/>
              <a:t>Fifth level</a:t>
            </a:r>
          </a:p>
        </p:txBody>
      </p:sp>
      <p:pic>
        <p:nvPicPr>
          <p:cNvPr id="6" name="Picture 5">
            <a:extLst>
              <a:ext uri="{FF2B5EF4-FFF2-40B4-BE49-F238E27FC236}">
                <a16:creationId xmlns:a16="http://schemas.microsoft.com/office/drawing/2014/main" id="{61585A4E-0F23-4F45-99A6-6448278FA42E}"/>
              </a:ext>
            </a:extLst>
          </p:cNvPr>
          <p:cNvPicPr>
            <a:picLocks/>
          </p:cNvPicPr>
          <p:nvPr userDrawn="1"/>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18585735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_content">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7" name="Title 11">
            <a:extLst>
              <a:ext uri="{FF2B5EF4-FFF2-40B4-BE49-F238E27FC236}">
                <a16:creationId xmlns:a16="http://schemas.microsoft.com/office/drawing/2014/main" id="{7086F48C-126B-4E0A-AED0-E786B5015B52}"/>
              </a:ext>
            </a:extLst>
          </p:cNvPr>
          <p:cNvSpPr>
            <a:spLocks noGrp="1"/>
          </p:cNvSpPr>
          <p:nvPr>
            <p:ph type="title" hasCustomPrompt="1"/>
          </p:nvPr>
        </p:nvSpPr>
        <p:spPr>
          <a:xfrm>
            <a:off x="582930" y="573164"/>
            <a:ext cx="14378940" cy="1016894"/>
          </a:xfrm>
        </p:spPr>
        <p:txBody>
          <a:bodyPr/>
          <a:lstStyle>
            <a:lvl1pPr>
              <a:defRPr sz="4080">
                <a:solidFill>
                  <a:schemeClr val="tx1"/>
                </a:solidFill>
              </a:defRPr>
            </a:lvl1pPr>
          </a:lstStyle>
          <a:p>
            <a:r>
              <a:rPr lang="en-US"/>
              <a:t>Slide Title, Arial 32 pt.</a:t>
            </a:r>
          </a:p>
        </p:txBody>
      </p:sp>
      <p:sp>
        <p:nvSpPr>
          <p:cNvPr id="4" name="Content Placeholder 3">
            <a:extLst>
              <a:ext uri="{FF2B5EF4-FFF2-40B4-BE49-F238E27FC236}">
                <a16:creationId xmlns:a16="http://schemas.microsoft.com/office/drawing/2014/main" id="{738D90CE-67F6-4B4B-B71D-C7D5E38835C9}"/>
              </a:ext>
            </a:extLst>
          </p:cNvPr>
          <p:cNvSpPr>
            <a:spLocks noGrp="1"/>
          </p:cNvSpPr>
          <p:nvPr>
            <p:ph sz="quarter" idx="12" hasCustomPrompt="1"/>
          </p:nvPr>
        </p:nvSpPr>
        <p:spPr>
          <a:xfrm>
            <a:off x="582930" y="1774614"/>
            <a:ext cx="14378940" cy="7389706"/>
          </a:xfrm>
        </p:spPr>
        <p:txBody>
          <a:bodyPr/>
          <a:lstStyle>
            <a:lvl1pPr>
              <a:defRPr/>
            </a:lvl1pPr>
          </a:lstStyle>
          <a:p>
            <a:pPr lvl="0"/>
            <a:r>
              <a:rPr lang="en-US"/>
              <a:t>Click to add content</a:t>
            </a:r>
          </a:p>
        </p:txBody>
      </p:sp>
      <p:pic>
        <p:nvPicPr>
          <p:cNvPr id="6" name="Picture 5">
            <a:extLst>
              <a:ext uri="{FF2B5EF4-FFF2-40B4-BE49-F238E27FC236}">
                <a16:creationId xmlns:a16="http://schemas.microsoft.com/office/drawing/2014/main" id="{9434B183-E242-4BEB-A0C8-856BF8515D5D}"/>
              </a:ext>
            </a:extLst>
          </p:cNvPr>
          <p:cNvPicPr>
            <a:picLocks/>
          </p:cNvPicPr>
          <p:nvPr userDrawn="1"/>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1582130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0730" y="670560"/>
            <a:ext cx="5013603" cy="2346960"/>
          </a:xfrm>
        </p:spPr>
        <p:txBody>
          <a:bodyPr anchor="b"/>
          <a:lstStyle>
            <a:lvl1pPr>
              <a:defRPr sz="4693"/>
            </a:lvl1pPr>
          </a:lstStyle>
          <a:p>
            <a:r>
              <a:rPr lang="en-US"/>
              <a:t>Click to edit Master title style</a:t>
            </a:r>
          </a:p>
        </p:txBody>
      </p:sp>
      <p:sp>
        <p:nvSpPr>
          <p:cNvPr id="3" name="Content Placeholder 2"/>
          <p:cNvSpPr>
            <a:spLocks noGrp="1"/>
          </p:cNvSpPr>
          <p:nvPr>
            <p:ph idx="1"/>
          </p:nvPr>
        </p:nvSpPr>
        <p:spPr>
          <a:xfrm>
            <a:off x="6608565" y="1448226"/>
            <a:ext cx="7869555" cy="7147983"/>
          </a:xfrm>
        </p:spPr>
        <p:txBody>
          <a:bodyPr/>
          <a:lstStyle>
            <a:lvl1pPr>
              <a:defRPr sz="4693"/>
            </a:lvl1pPr>
            <a:lvl2pPr>
              <a:defRPr sz="4107"/>
            </a:lvl2pPr>
            <a:lvl3pPr>
              <a:defRPr sz="3520"/>
            </a:lvl3pPr>
            <a:lvl4pPr>
              <a:defRPr sz="2933"/>
            </a:lvl4pPr>
            <a:lvl5pPr>
              <a:defRPr sz="2933"/>
            </a:lvl5pPr>
            <a:lvl6pPr>
              <a:defRPr sz="2933"/>
            </a:lvl6pPr>
            <a:lvl7pPr>
              <a:defRPr sz="2933"/>
            </a:lvl7pPr>
            <a:lvl8pPr>
              <a:defRPr sz="2933"/>
            </a:lvl8pPr>
            <a:lvl9pPr>
              <a:defRPr sz="29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70730" y="3017520"/>
            <a:ext cx="5013603" cy="5590329"/>
          </a:xfrm>
        </p:spPr>
        <p:txBody>
          <a:bodyPr/>
          <a:lstStyle>
            <a:lvl1pPr marL="0" indent="0">
              <a:buNone/>
              <a:defRPr sz="2347"/>
            </a:lvl1pPr>
            <a:lvl2pPr marL="670575" indent="0">
              <a:buNone/>
              <a:defRPr sz="2053"/>
            </a:lvl2pPr>
            <a:lvl3pPr marL="1341150" indent="0">
              <a:buNone/>
              <a:defRPr sz="1760"/>
            </a:lvl3pPr>
            <a:lvl4pPr marL="2011726" indent="0">
              <a:buNone/>
              <a:defRPr sz="1467"/>
            </a:lvl4pPr>
            <a:lvl5pPr marL="2682301" indent="0">
              <a:buNone/>
              <a:defRPr sz="1467"/>
            </a:lvl5pPr>
            <a:lvl6pPr marL="3352876" indent="0">
              <a:buNone/>
              <a:defRPr sz="1467"/>
            </a:lvl6pPr>
            <a:lvl7pPr marL="4023451" indent="0">
              <a:buNone/>
              <a:defRPr sz="1467"/>
            </a:lvl7pPr>
            <a:lvl8pPr marL="4694027" indent="0">
              <a:buNone/>
              <a:defRPr sz="1467"/>
            </a:lvl8pPr>
            <a:lvl9pPr marL="5364602" indent="0">
              <a:buNone/>
              <a:defRPr sz="1467"/>
            </a:lvl9pPr>
          </a:lstStyle>
          <a:p>
            <a:pPr lvl="0"/>
            <a:r>
              <a:rPr lang="en-US"/>
              <a:t>Edit Master text styles</a:t>
            </a:r>
          </a:p>
        </p:txBody>
      </p:sp>
      <p:sp>
        <p:nvSpPr>
          <p:cNvPr id="5" name="Date Placeholder 4"/>
          <p:cNvSpPr>
            <a:spLocks noGrp="1"/>
          </p:cNvSpPr>
          <p:nvPr>
            <p:ph type="dt" sz="half" idx="10"/>
          </p:nvPr>
        </p:nvSpPr>
        <p:spPr/>
        <p:txBody>
          <a:bodyPr/>
          <a:lstStyle/>
          <a:p>
            <a:fld id="{02AE208F-6648-462E-8B18-DABB411EBCBB}"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36446591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lumn List_Nav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204272" y="1823924"/>
            <a:ext cx="5829300" cy="855133"/>
          </a:xfrm>
          <a:prstGeom prst="rect">
            <a:avLst/>
          </a:prstGeom>
        </p:spPr>
        <p:txBody>
          <a:bodyPr anchor="ctr">
            <a:noAutofit/>
          </a:bodyPr>
          <a:lstStyle>
            <a:lvl1pPr marL="0" indent="0">
              <a:buNone/>
              <a:defRPr sz="3060" b="1" cap="none" baseline="0">
                <a:solidFill>
                  <a:schemeClr val="tx1"/>
                </a:soli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err="1"/>
              <a:t>Subheadline</a:t>
            </a:r>
            <a:endParaRPr lang="en-US"/>
          </a:p>
        </p:txBody>
      </p:sp>
      <p:sp>
        <p:nvSpPr>
          <p:cNvPr id="5" name="Text Placeholder 4"/>
          <p:cNvSpPr>
            <a:spLocks noGrp="1"/>
          </p:cNvSpPr>
          <p:nvPr>
            <p:ph type="body" sz="quarter" idx="3" hasCustomPrompt="1"/>
          </p:nvPr>
        </p:nvSpPr>
        <p:spPr>
          <a:xfrm>
            <a:off x="8503424" y="1823924"/>
            <a:ext cx="5829300" cy="855133"/>
          </a:xfrm>
          <a:prstGeom prst="rect">
            <a:avLst/>
          </a:prstGeom>
        </p:spPr>
        <p:txBody>
          <a:bodyPr vert="horz" lIns="91440" tIns="45720" rIns="91440" bIns="45720" rtlCol="0" anchor="ctr">
            <a:noAutofit/>
          </a:bodyPr>
          <a:lstStyle>
            <a:lvl1pPr>
              <a:defRPr lang="en-US" baseline="0" dirty="0">
                <a:solidFill>
                  <a:schemeClr val="tx1"/>
                </a:solidFill>
              </a:defRPr>
            </a:lvl1pPr>
          </a:lstStyle>
          <a:p>
            <a:pPr lvl="0"/>
            <a:r>
              <a:rPr lang="en-US" err="1"/>
              <a:t>Subheadline</a:t>
            </a:r>
            <a:endParaRPr lang="en-US"/>
          </a:p>
        </p:txBody>
      </p:sp>
      <p:sp>
        <p:nvSpPr>
          <p:cNvPr id="13" name="Title 12"/>
          <p:cNvSpPr>
            <a:spLocks noGrp="1"/>
          </p:cNvSpPr>
          <p:nvPr>
            <p:ph type="title" hasCustomPrompt="1"/>
          </p:nvPr>
        </p:nvSpPr>
        <p:spPr>
          <a:xfrm>
            <a:off x="582930" y="558801"/>
            <a:ext cx="14378940" cy="1016894"/>
          </a:xfrm>
        </p:spPr>
        <p:txBody>
          <a:bodyPr anchor="ctr">
            <a:noAutofit/>
          </a:bodyPr>
          <a:lstStyle>
            <a:lvl1pPr algn="ctr">
              <a:defRPr sz="4080">
                <a:solidFill>
                  <a:schemeClr val="tx1"/>
                </a:solidFill>
              </a:defRPr>
            </a:lvl1pPr>
          </a:lstStyle>
          <a:p>
            <a:r>
              <a:rPr lang="en-US"/>
              <a:t>Slide Title, Arial 32 pt.</a:t>
            </a:r>
          </a:p>
        </p:txBody>
      </p:sp>
      <p:sp>
        <p:nvSpPr>
          <p:cNvPr id="2" name="Slide Number Placeholder 1"/>
          <p:cNvSpPr>
            <a:spLocks noGrp="1"/>
          </p:cNvSpPr>
          <p:nvPr>
            <p:ph type="sldNum" sz="quarter" idx="13"/>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12" name="Text Placeholder 19">
            <a:extLst>
              <a:ext uri="{FF2B5EF4-FFF2-40B4-BE49-F238E27FC236}">
                <a16:creationId xmlns:a16="http://schemas.microsoft.com/office/drawing/2014/main" id="{2789C70E-D4F5-4539-825F-8102ABC6844C}"/>
              </a:ext>
            </a:extLst>
          </p:cNvPr>
          <p:cNvSpPr>
            <a:spLocks noGrp="1"/>
          </p:cNvSpPr>
          <p:nvPr>
            <p:ph type="body" sz="quarter" idx="21" hasCustomPrompt="1"/>
          </p:nvPr>
        </p:nvSpPr>
        <p:spPr>
          <a:xfrm>
            <a:off x="1204272" y="2849912"/>
            <a:ext cx="5829300" cy="6314408"/>
          </a:xfrm>
        </p:spPr>
        <p:txBody>
          <a:bodyPr/>
          <a:lstStyle>
            <a:lvl1pPr>
              <a:defRPr b="0"/>
            </a:lvl1pPr>
            <a:lvl2pPr marL="449342" indent="-299561">
              <a:buFont typeface="Wingdings" panose="05000000000000000000" pitchFamily="2" charset="2"/>
              <a:buChar char="§"/>
              <a:defRPr/>
            </a:lvl2pPr>
            <a:lvl3pPr marL="582930" indent="-283369">
              <a:buFont typeface="Arial" panose="020B0604020202020204" pitchFamily="34" charset="0"/>
              <a:buChar char="‒"/>
              <a:defRPr sz="2550"/>
            </a:lvl3pPr>
          </a:lstStyle>
          <a:p>
            <a:pPr lvl="0"/>
            <a:r>
              <a:rPr lang="en-US"/>
              <a:t>Click to edit master text styles</a:t>
            </a:r>
          </a:p>
          <a:p>
            <a:pPr lvl="1"/>
            <a:r>
              <a:rPr lang="en-US"/>
              <a:t>Second level</a:t>
            </a:r>
          </a:p>
          <a:p>
            <a:pPr lvl="2"/>
            <a:r>
              <a:rPr lang="en-US"/>
              <a:t>Third level</a:t>
            </a:r>
          </a:p>
        </p:txBody>
      </p:sp>
      <p:sp>
        <p:nvSpPr>
          <p:cNvPr id="14" name="Text Placeholder 19">
            <a:extLst>
              <a:ext uri="{FF2B5EF4-FFF2-40B4-BE49-F238E27FC236}">
                <a16:creationId xmlns:a16="http://schemas.microsoft.com/office/drawing/2014/main" id="{473FA333-9240-48EF-A5C6-7ECA7313EA79}"/>
              </a:ext>
            </a:extLst>
          </p:cNvPr>
          <p:cNvSpPr>
            <a:spLocks noGrp="1"/>
          </p:cNvSpPr>
          <p:nvPr>
            <p:ph type="body" sz="quarter" idx="22" hasCustomPrompt="1"/>
          </p:nvPr>
        </p:nvSpPr>
        <p:spPr>
          <a:xfrm>
            <a:off x="8528439" y="2849912"/>
            <a:ext cx="5829300" cy="6314408"/>
          </a:xfrm>
        </p:spPr>
        <p:txBody>
          <a:bodyPr/>
          <a:lstStyle>
            <a:lvl1pPr>
              <a:defRPr b="0"/>
            </a:lvl1pPr>
            <a:lvl2pPr marL="449342" indent="-299561">
              <a:buFont typeface="Wingdings" panose="05000000000000000000" pitchFamily="2" charset="2"/>
              <a:buChar char="§"/>
              <a:defRPr/>
            </a:lvl2pPr>
            <a:lvl3pPr marL="582930" indent="-283369">
              <a:buFont typeface="Arial" panose="020B0604020202020204" pitchFamily="34" charset="0"/>
              <a:buChar char="‒"/>
              <a:defRPr sz="2550"/>
            </a:lvl3pPr>
          </a:lstStyle>
          <a:p>
            <a:pPr lvl="0"/>
            <a:r>
              <a:rPr lang="en-US"/>
              <a:t>Click to edit master text styles</a:t>
            </a:r>
          </a:p>
          <a:p>
            <a:pPr lvl="1"/>
            <a:r>
              <a:rPr lang="en-US"/>
              <a:t>Second level</a:t>
            </a:r>
          </a:p>
          <a:p>
            <a:pPr lvl="2"/>
            <a:r>
              <a:rPr lang="en-US"/>
              <a:t>Third level</a:t>
            </a:r>
          </a:p>
        </p:txBody>
      </p:sp>
      <p:pic>
        <p:nvPicPr>
          <p:cNvPr id="9" name="Picture 8">
            <a:extLst>
              <a:ext uri="{FF2B5EF4-FFF2-40B4-BE49-F238E27FC236}">
                <a16:creationId xmlns:a16="http://schemas.microsoft.com/office/drawing/2014/main" id="{8DEDA517-8260-4280-A7EC-5559C8218D8E}"/>
              </a:ext>
            </a:extLst>
          </p:cNvPr>
          <p:cNvPicPr>
            <a:picLocks/>
          </p:cNvPicPr>
          <p:nvPr userDrawn="1"/>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10697857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Column Layout_NoSub_Navy">
    <p:spTree>
      <p:nvGrpSpPr>
        <p:cNvPr id="1" name=""/>
        <p:cNvGrpSpPr/>
        <p:nvPr/>
      </p:nvGrpSpPr>
      <p:grpSpPr>
        <a:xfrm>
          <a:off x="0" y="0"/>
          <a:ext cx="0" cy="0"/>
          <a:chOff x="0" y="0"/>
          <a:chExt cx="0" cy="0"/>
        </a:xfrm>
      </p:grpSpPr>
      <p:sp>
        <p:nvSpPr>
          <p:cNvPr id="13" name="Title 12"/>
          <p:cNvSpPr>
            <a:spLocks noGrp="1"/>
          </p:cNvSpPr>
          <p:nvPr>
            <p:ph type="title" hasCustomPrompt="1"/>
          </p:nvPr>
        </p:nvSpPr>
        <p:spPr>
          <a:xfrm>
            <a:off x="582930" y="558801"/>
            <a:ext cx="14378940" cy="1016894"/>
          </a:xfrm>
        </p:spPr>
        <p:txBody>
          <a:bodyPr anchor="ctr">
            <a:noAutofit/>
          </a:bodyPr>
          <a:lstStyle>
            <a:lvl1pPr algn="ctr">
              <a:defRPr sz="4080">
                <a:solidFill>
                  <a:schemeClr val="tx1"/>
                </a:solidFill>
              </a:defRPr>
            </a:lvl1pPr>
          </a:lstStyle>
          <a:p>
            <a:r>
              <a:rPr lang="en-US"/>
              <a:t>Slide Title, Arial 32 pt.</a:t>
            </a:r>
          </a:p>
        </p:txBody>
      </p:sp>
      <p:sp>
        <p:nvSpPr>
          <p:cNvPr id="2" name="Slide Number Placeholder 1"/>
          <p:cNvSpPr>
            <a:spLocks noGrp="1"/>
          </p:cNvSpPr>
          <p:nvPr>
            <p:ph type="sldNum" sz="quarter" idx="13"/>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12" name="Text Placeholder 19">
            <a:extLst>
              <a:ext uri="{FF2B5EF4-FFF2-40B4-BE49-F238E27FC236}">
                <a16:creationId xmlns:a16="http://schemas.microsoft.com/office/drawing/2014/main" id="{2789C70E-D4F5-4539-825F-8102ABC6844C}"/>
              </a:ext>
            </a:extLst>
          </p:cNvPr>
          <p:cNvSpPr>
            <a:spLocks noGrp="1"/>
          </p:cNvSpPr>
          <p:nvPr>
            <p:ph type="body" sz="quarter" idx="21" hasCustomPrompt="1"/>
          </p:nvPr>
        </p:nvSpPr>
        <p:spPr>
          <a:xfrm>
            <a:off x="1204272" y="2211035"/>
            <a:ext cx="5829300" cy="6953285"/>
          </a:xfrm>
        </p:spPr>
        <p:txBody>
          <a:bodyPr/>
          <a:lstStyle>
            <a:lvl1pPr>
              <a:defRPr b="0"/>
            </a:lvl1pPr>
            <a:lvl2pPr marL="449342" indent="-299561">
              <a:buFont typeface="Wingdings" panose="05000000000000000000" pitchFamily="2" charset="2"/>
              <a:buChar char="§"/>
              <a:defRPr/>
            </a:lvl2pPr>
            <a:lvl3pPr marL="582930" indent="-283369">
              <a:buFont typeface="Wingdings" panose="05000000000000000000" pitchFamily="2" charset="2"/>
              <a:buChar char="§"/>
              <a:defRPr sz="2550"/>
            </a:lvl3pPr>
          </a:lstStyle>
          <a:p>
            <a:pPr lvl="0"/>
            <a:r>
              <a:rPr lang="en-US"/>
              <a:t>Click to edit master text styles</a:t>
            </a:r>
          </a:p>
          <a:p>
            <a:pPr lvl="1"/>
            <a:r>
              <a:rPr lang="en-US"/>
              <a:t>Second level</a:t>
            </a:r>
          </a:p>
          <a:p>
            <a:pPr lvl="2"/>
            <a:r>
              <a:rPr lang="en-US"/>
              <a:t>Third level</a:t>
            </a:r>
          </a:p>
        </p:txBody>
      </p:sp>
      <p:sp>
        <p:nvSpPr>
          <p:cNvPr id="14" name="Text Placeholder 19">
            <a:extLst>
              <a:ext uri="{FF2B5EF4-FFF2-40B4-BE49-F238E27FC236}">
                <a16:creationId xmlns:a16="http://schemas.microsoft.com/office/drawing/2014/main" id="{473FA333-9240-48EF-A5C6-7ECA7313EA79}"/>
              </a:ext>
            </a:extLst>
          </p:cNvPr>
          <p:cNvSpPr>
            <a:spLocks noGrp="1"/>
          </p:cNvSpPr>
          <p:nvPr>
            <p:ph type="body" sz="quarter" idx="22" hasCustomPrompt="1"/>
          </p:nvPr>
        </p:nvSpPr>
        <p:spPr>
          <a:xfrm>
            <a:off x="8528439" y="2211035"/>
            <a:ext cx="5829300" cy="6953285"/>
          </a:xfrm>
        </p:spPr>
        <p:txBody>
          <a:bodyPr/>
          <a:lstStyle>
            <a:lvl1pPr>
              <a:defRPr b="0"/>
            </a:lvl1pPr>
            <a:lvl2pPr marL="449342" indent="-299561">
              <a:buFont typeface="Wingdings" panose="05000000000000000000" pitchFamily="2" charset="2"/>
              <a:buChar char="§"/>
              <a:defRPr/>
            </a:lvl2pPr>
            <a:lvl3pPr marL="582930" indent="-283369">
              <a:buFont typeface="Wingdings" panose="05000000000000000000" pitchFamily="2" charset="2"/>
              <a:buChar char="§"/>
              <a:defRPr sz="2550"/>
            </a:lvl3pPr>
          </a:lstStyle>
          <a:p>
            <a:pPr lvl="0"/>
            <a:r>
              <a:rPr lang="en-US"/>
              <a:t>Click to edit master text styles</a:t>
            </a:r>
          </a:p>
          <a:p>
            <a:pPr lvl="1"/>
            <a:r>
              <a:rPr lang="en-US"/>
              <a:t>Second level</a:t>
            </a:r>
          </a:p>
          <a:p>
            <a:pPr lvl="2"/>
            <a:r>
              <a:rPr lang="en-US"/>
              <a:t>Third level</a:t>
            </a:r>
          </a:p>
        </p:txBody>
      </p:sp>
      <p:pic>
        <p:nvPicPr>
          <p:cNvPr id="9" name="Picture 8">
            <a:extLst>
              <a:ext uri="{FF2B5EF4-FFF2-40B4-BE49-F238E27FC236}">
                <a16:creationId xmlns:a16="http://schemas.microsoft.com/office/drawing/2014/main" id="{8DEDA517-8260-4280-A7EC-5559C8218D8E}"/>
              </a:ext>
            </a:extLst>
          </p:cNvPr>
          <p:cNvPicPr>
            <a:picLocks/>
          </p:cNvPicPr>
          <p:nvPr userDrawn="1"/>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17789336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ree Column List_Nav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8553" y="1823923"/>
            <a:ext cx="4614863" cy="883385"/>
          </a:xfrm>
          <a:prstGeom prst="rect">
            <a:avLst/>
          </a:prstGeom>
        </p:spPr>
        <p:txBody>
          <a:bodyPr anchor="ctr">
            <a:noAutofit/>
          </a:bodyPr>
          <a:lstStyle>
            <a:lvl1pPr marL="0" indent="0">
              <a:buNone/>
              <a:defRPr sz="3060" b="1" cap="none" baseline="0">
                <a:solidFill>
                  <a:schemeClr val="tx1"/>
                </a:soli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err="1"/>
              <a:t>Subheadline</a:t>
            </a:r>
            <a:endParaRPr lang="en-US"/>
          </a:p>
        </p:txBody>
      </p:sp>
      <p:sp>
        <p:nvSpPr>
          <p:cNvPr id="13" name="Title 12"/>
          <p:cNvSpPr>
            <a:spLocks noGrp="1"/>
          </p:cNvSpPr>
          <p:nvPr>
            <p:ph type="title" hasCustomPrompt="1"/>
          </p:nvPr>
        </p:nvSpPr>
        <p:spPr>
          <a:xfrm>
            <a:off x="582930" y="558801"/>
            <a:ext cx="14378940" cy="1016894"/>
          </a:xfrm>
        </p:spPr>
        <p:txBody>
          <a:bodyPr/>
          <a:lstStyle>
            <a:lvl1pPr algn="ctr">
              <a:defRPr sz="4080">
                <a:solidFill>
                  <a:schemeClr val="tx1"/>
                </a:solidFill>
              </a:defRPr>
            </a:lvl1pPr>
          </a:lstStyle>
          <a:p>
            <a:r>
              <a:rPr lang="en-US"/>
              <a:t>Slide Title, Arial 32 pt.</a:t>
            </a:r>
          </a:p>
        </p:txBody>
      </p:sp>
      <p:sp>
        <p:nvSpPr>
          <p:cNvPr id="9" name="Text Placeholder 2"/>
          <p:cNvSpPr>
            <a:spLocks noGrp="1"/>
          </p:cNvSpPr>
          <p:nvPr>
            <p:ph type="body" idx="12" hasCustomPrompt="1"/>
          </p:nvPr>
        </p:nvSpPr>
        <p:spPr>
          <a:xfrm>
            <a:off x="5471639" y="1823923"/>
            <a:ext cx="4614863" cy="883385"/>
          </a:xfrm>
          <a:prstGeom prst="rect">
            <a:avLst/>
          </a:prstGeom>
        </p:spPr>
        <p:txBody>
          <a:bodyPr anchor="ctr">
            <a:noAutofit/>
          </a:bodyPr>
          <a:lstStyle>
            <a:lvl1pPr marL="0" indent="0">
              <a:buNone/>
              <a:defRPr sz="3060" b="1" cap="none" baseline="0">
                <a:solidFill>
                  <a:schemeClr val="tx1"/>
                </a:soli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err="1"/>
              <a:t>Subheadline</a:t>
            </a:r>
            <a:endParaRPr lang="en-US"/>
          </a:p>
        </p:txBody>
      </p:sp>
      <p:sp>
        <p:nvSpPr>
          <p:cNvPr id="17" name="Text Placeholder 2"/>
          <p:cNvSpPr>
            <a:spLocks noGrp="1"/>
          </p:cNvSpPr>
          <p:nvPr>
            <p:ph type="body" idx="14" hasCustomPrompt="1"/>
          </p:nvPr>
        </p:nvSpPr>
        <p:spPr>
          <a:xfrm>
            <a:off x="10334725" y="1823923"/>
            <a:ext cx="4614863" cy="883385"/>
          </a:xfrm>
          <a:prstGeom prst="rect">
            <a:avLst/>
          </a:prstGeom>
        </p:spPr>
        <p:txBody>
          <a:bodyPr anchor="ctr">
            <a:noAutofit/>
          </a:bodyPr>
          <a:lstStyle>
            <a:lvl1pPr marL="0" indent="0">
              <a:buNone/>
              <a:defRPr sz="3060" b="1" cap="none" baseline="0">
                <a:solidFill>
                  <a:schemeClr val="tx1"/>
                </a:soli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err="1"/>
              <a:t>Subheadline</a:t>
            </a:r>
            <a:endParaRPr lang="en-US"/>
          </a:p>
        </p:txBody>
      </p:sp>
      <p:sp>
        <p:nvSpPr>
          <p:cNvPr id="2" name="Slide Number Placeholder 1"/>
          <p:cNvSpPr>
            <a:spLocks noGrp="1"/>
          </p:cNvSpPr>
          <p:nvPr>
            <p:ph type="sldNum" sz="quarter" idx="16"/>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20" name="Text Placeholder 19">
            <a:extLst>
              <a:ext uri="{FF2B5EF4-FFF2-40B4-BE49-F238E27FC236}">
                <a16:creationId xmlns:a16="http://schemas.microsoft.com/office/drawing/2014/main" id="{96CCB086-36EF-4F8A-8FB2-EC29098B9753}"/>
              </a:ext>
            </a:extLst>
          </p:cNvPr>
          <p:cNvSpPr>
            <a:spLocks noGrp="1"/>
          </p:cNvSpPr>
          <p:nvPr>
            <p:ph type="body" sz="quarter" idx="21" hasCustomPrompt="1"/>
          </p:nvPr>
        </p:nvSpPr>
        <p:spPr>
          <a:xfrm>
            <a:off x="609243" y="2941190"/>
            <a:ext cx="4614863" cy="6208781"/>
          </a:xfrm>
        </p:spPr>
        <p:txBody>
          <a:bodyPr/>
          <a:lstStyle>
            <a:lvl1pPr>
              <a:defRPr b="0"/>
            </a:lvl1pPr>
            <a:lvl2pPr marL="449342" indent="-299561">
              <a:buFont typeface="Wingdings" panose="05000000000000000000" pitchFamily="2" charset="2"/>
              <a:buChar char="§"/>
              <a:defRPr/>
            </a:lvl2pPr>
            <a:lvl3pPr marL="582930" indent="-283369">
              <a:buFont typeface="Arial" panose="020B0604020202020204" pitchFamily="34" charset="0"/>
              <a:buChar char="‒"/>
              <a:defRPr sz="2550"/>
            </a:lvl3pPr>
          </a:lstStyle>
          <a:p>
            <a:pPr lvl="0"/>
            <a:r>
              <a:rPr lang="en-US"/>
              <a:t>Click to edit master text styles</a:t>
            </a:r>
          </a:p>
          <a:p>
            <a:pPr lvl="1"/>
            <a:r>
              <a:rPr lang="en-US"/>
              <a:t>Second level</a:t>
            </a:r>
          </a:p>
          <a:p>
            <a:pPr lvl="2"/>
            <a:r>
              <a:rPr lang="en-US"/>
              <a:t>Third level</a:t>
            </a:r>
          </a:p>
        </p:txBody>
      </p:sp>
      <p:sp>
        <p:nvSpPr>
          <p:cNvPr id="21" name="Text Placeholder 19">
            <a:extLst>
              <a:ext uri="{FF2B5EF4-FFF2-40B4-BE49-F238E27FC236}">
                <a16:creationId xmlns:a16="http://schemas.microsoft.com/office/drawing/2014/main" id="{1378EDB8-0740-4899-9053-3E5A2591CF5A}"/>
              </a:ext>
            </a:extLst>
          </p:cNvPr>
          <p:cNvSpPr>
            <a:spLocks noGrp="1"/>
          </p:cNvSpPr>
          <p:nvPr>
            <p:ph type="body" sz="quarter" idx="22" hasCustomPrompt="1"/>
          </p:nvPr>
        </p:nvSpPr>
        <p:spPr>
          <a:xfrm>
            <a:off x="10347007" y="2940275"/>
            <a:ext cx="4614863" cy="6208781"/>
          </a:xfrm>
        </p:spPr>
        <p:txBody>
          <a:bodyPr/>
          <a:lstStyle>
            <a:lvl1pPr>
              <a:defRPr b="0"/>
            </a:lvl1pPr>
            <a:lvl2pPr marL="449342" indent="-299561">
              <a:buFont typeface="Wingdings" panose="05000000000000000000" pitchFamily="2" charset="2"/>
              <a:buChar char="§"/>
              <a:defRPr/>
            </a:lvl2pPr>
            <a:lvl3pPr marL="582930" indent="-283369">
              <a:buFont typeface="Arial" panose="020B0604020202020204" pitchFamily="34" charset="0"/>
              <a:buChar char="‒"/>
              <a:defRPr sz="2550"/>
            </a:lvl3pPr>
          </a:lstStyle>
          <a:p>
            <a:pPr lvl="0"/>
            <a:r>
              <a:rPr lang="en-US"/>
              <a:t>Click to edit master text styles</a:t>
            </a:r>
          </a:p>
          <a:p>
            <a:pPr lvl="1"/>
            <a:r>
              <a:rPr lang="en-US"/>
              <a:t>Second level</a:t>
            </a:r>
          </a:p>
          <a:p>
            <a:pPr lvl="2"/>
            <a:r>
              <a:rPr lang="en-US"/>
              <a:t>Third level</a:t>
            </a:r>
          </a:p>
        </p:txBody>
      </p:sp>
      <p:sp>
        <p:nvSpPr>
          <p:cNvPr id="22" name="Text Placeholder 19">
            <a:extLst>
              <a:ext uri="{FF2B5EF4-FFF2-40B4-BE49-F238E27FC236}">
                <a16:creationId xmlns:a16="http://schemas.microsoft.com/office/drawing/2014/main" id="{E0DBD197-6D2F-4C08-9281-235DD012C3AE}"/>
              </a:ext>
            </a:extLst>
          </p:cNvPr>
          <p:cNvSpPr>
            <a:spLocks noGrp="1"/>
          </p:cNvSpPr>
          <p:nvPr>
            <p:ph type="body" sz="quarter" idx="23" hasCustomPrompt="1"/>
          </p:nvPr>
        </p:nvSpPr>
        <p:spPr>
          <a:xfrm>
            <a:off x="5464969" y="2955539"/>
            <a:ext cx="4614863" cy="6208781"/>
          </a:xfrm>
        </p:spPr>
        <p:txBody>
          <a:bodyPr/>
          <a:lstStyle>
            <a:lvl1pPr>
              <a:defRPr b="0"/>
            </a:lvl1pPr>
            <a:lvl2pPr marL="449342" indent="-299561">
              <a:buFont typeface="Wingdings" panose="05000000000000000000" pitchFamily="2" charset="2"/>
              <a:buChar char="§"/>
              <a:defRPr/>
            </a:lvl2pPr>
            <a:lvl3pPr marL="582930" indent="-283369">
              <a:buFont typeface="Arial" panose="020B0604020202020204" pitchFamily="34" charset="0"/>
              <a:buChar char="‒"/>
              <a:defRPr sz="2550"/>
            </a:lvl3pPr>
          </a:lstStyle>
          <a:p>
            <a:pPr lvl="0"/>
            <a:r>
              <a:rPr lang="en-US"/>
              <a:t>Click to 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5E38DE22-45AE-4C21-8B18-7AE528A43EBA}"/>
              </a:ext>
            </a:extLst>
          </p:cNvPr>
          <p:cNvPicPr>
            <a:picLocks/>
          </p:cNvPicPr>
          <p:nvPr userDrawn="1"/>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19386693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our Cirlce Images_Navy">
    <p:spTree>
      <p:nvGrpSpPr>
        <p:cNvPr id="1" name=""/>
        <p:cNvGrpSpPr/>
        <p:nvPr/>
      </p:nvGrpSpPr>
      <p:grpSpPr>
        <a:xfrm>
          <a:off x="0" y="0"/>
          <a:ext cx="0" cy="0"/>
          <a:chOff x="0" y="0"/>
          <a:chExt cx="0" cy="0"/>
        </a:xfrm>
      </p:grpSpPr>
      <p:sp>
        <p:nvSpPr>
          <p:cNvPr id="6" name="Picture Placeholder 5"/>
          <p:cNvSpPr>
            <a:spLocks noGrp="1"/>
          </p:cNvSpPr>
          <p:nvPr>
            <p:ph type="pic" sz="quarter" idx="16" hasCustomPrompt="1"/>
          </p:nvPr>
        </p:nvSpPr>
        <p:spPr>
          <a:xfrm>
            <a:off x="1323737" y="2271044"/>
            <a:ext cx="1943100" cy="2235200"/>
          </a:xfrm>
          <a:prstGeom prst="rect">
            <a:avLst/>
          </a:prstGeom>
          <a:solidFill>
            <a:schemeClr val="tx2">
              <a:lumMod val="95000"/>
            </a:schemeClr>
          </a:solidFill>
          <a:ln w="38100">
            <a:solidFill>
              <a:schemeClr val="accent3"/>
            </a:solidFill>
            <a:miter lim="800000"/>
          </a:ln>
        </p:spPr>
        <p:txBody>
          <a:bodyPr/>
          <a:lstStyle>
            <a:lvl1pPr marL="0" marR="0" indent="0" algn="ctr" defTabSz="1165860" rtl="0" eaLnBrk="1" fontAlgn="auto" latinLnBrk="0" hangingPunct="1">
              <a:lnSpc>
                <a:spcPct val="90000"/>
              </a:lnSpc>
              <a:spcBef>
                <a:spcPts val="1275"/>
              </a:spcBef>
              <a:spcAft>
                <a:spcPts val="0"/>
              </a:spcAft>
              <a:buClrTx/>
              <a:buSzTx/>
              <a:buFont typeface="Arial"/>
              <a:buNone/>
              <a:tabLst/>
              <a:defRPr sz="1530" b="0" cap="none">
                <a:solidFill>
                  <a:srgbClr val="0B2338"/>
                </a:solidFill>
              </a:defRPr>
            </a:lvl1pPr>
          </a:lstStyle>
          <a:p>
            <a:r>
              <a:rPr lang="en-US"/>
              <a:t>Drag photo to placeholder or click on icon to place photo from file. </a:t>
            </a:r>
          </a:p>
          <a:p>
            <a:endParaRPr lang="en-US"/>
          </a:p>
        </p:txBody>
      </p:sp>
      <p:sp>
        <p:nvSpPr>
          <p:cNvPr id="14" name="Picture Placeholder 5"/>
          <p:cNvSpPr>
            <a:spLocks noGrp="1"/>
          </p:cNvSpPr>
          <p:nvPr>
            <p:ph type="pic" sz="quarter" idx="17" hasCustomPrompt="1"/>
          </p:nvPr>
        </p:nvSpPr>
        <p:spPr>
          <a:xfrm>
            <a:off x="4979194" y="2271044"/>
            <a:ext cx="1943100" cy="2235200"/>
          </a:xfrm>
          <a:prstGeom prst="rect">
            <a:avLst/>
          </a:prstGeom>
          <a:solidFill>
            <a:schemeClr val="tx2">
              <a:lumMod val="95000"/>
            </a:schemeClr>
          </a:solidFill>
          <a:ln w="38100">
            <a:solidFill>
              <a:schemeClr val="accent3"/>
            </a:solidFill>
            <a:miter lim="800000"/>
          </a:ln>
        </p:spPr>
        <p:txBody>
          <a:bodyPr/>
          <a:lstStyle>
            <a:lvl1pPr marL="0" marR="0" indent="0" algn="ctr" defTabSz="1165860" rtl="0" eaLnBrk="1" fontAlgn="auto" latinLnBrk="0" hangingPunct="1">
              <a:lnSpc>
                <a:spcPct val="90000"/>
              </a:lnSpc>
              <a:spcBef>
                <a:spcPts val="1275"/>
              </a:spcBef>
              <a:spcAft>
                <a:spcPts val="0"/>
              </a:spcAft>
              <a:buClrTx/>
              <a:buSzTx/>
              <a:buFont typeface="Arial"/>
              <a:buNone/>
              <a:tabLst/>
              <a:defRPr sz="1530" b="0" cap="none">
                <a:solidFill>
                  <a:srgbClr val="0B2338"/>
                </a:solidFill>
              </a:defRPr>
            </a:lvl1pPr>
          </a:lstStyle>
          <a:p>
            <a:r>
              <a:rPr lang="en-US"/>
              <a:t>Drag photo to placeholder or click on icon to place photo from file. </a:t>
            </a:r>
          </a:p>
          <a:p>
            <a:endParaRPr lang="en-US"/>
          </a:p>
        </p:txBody>
      </p:sp>
      <p:sp>
        <p:nvSpPr>
          <p:cNvPr id="15" name="Picture Placeholder 5"/>
          <p:cNvSpPr>
            <a:spLocks noGrp="1"/>
          </p:cNvSpPr>
          <p:nvPr>
            <p:ph type="pic" sz="quarter" idx="18" hasCustomPrompt="1"/>
          </p:nvPr>
        </p:nvSpPr>
        <p:spPr>
          <a:xfrm>
            <a:off x="8634651" y="2271044"/>
            <a:ext cx="1943100" cy="2235200"/>
          </a:xfrm>
          <a:prstGeom prst="rect">
            <a:avLst/>
          </a:prstGeom>
          <a:solidFill>
            <a:schemeClr val="tx2">
              <a:lumMod val="95000"/>
            </a:schemeClr>
          </a:solidFill>
          <a:ln w="38100">
            <a:solidFill>
              <a:schemeClr val="accent3"/>
            </a:solidFill>
            <a:miter lim="800000"/>
          </a:ln>
        </p:spPr>
        <p:txBody>
          <a:bodyPr/>
          <a:lstStyle>
            <a:lvl1pPr marL="0" marR="0" indent="0" algn="ctr" defTabSz="1165860" rtl="0" eaLnBrk="1" fontAlgn="auto" latinLnBrk="0" hangingPunct="1">
              <a:lnSpc>
                <a:spcPct val="90000"/>
              </a:lnSpc>
              <a:spcBef>
                <a:spcPts val="1275"/>
              </a:spcBef>
              <a:spcAft>
                <a:spcPts val="0"/>
              </a:spcAft>
              <a:buClrTx/>
              <a:buSzTx/>
              <a:buFont typeface="Arial"/>
              <a:buNone/>
              <a:tabLst/>
              <a:defRPr sz="1530" b="0" cap="none">
                <a:solidFill>
                  <a:srgbClr val="0B2338"/>
                </a:solidFill>
              </a:defRPr>
            </a:lvl1pPr>
          </a:lstStyle>
          <a:p>
            <a:r>
              <a:rPr lang="en-US"/>
              <a:t>Drag photo to placeholder or click on icon to place photo from file. </a:t>
            </a:r>
          </a:p>
          <a:p>
            <a:endParaRPr lang="en-US"/>
          </a:p>
        </p:txBody>
      </p:sp>
      <p:sp>
        <p:nvSpPr>
          <p:cNvPr id="16" name="Picture Placeholder 5"/>
          <p:cNvSpPr>
            <a:spLocks noGrp="1"/>
          </p:cNvSpPr>
          <p:nvPr>
            <p:ph type="pic" sz="quarter" idx="19" hasCustomPrompt="1"/>
          </p:nvPr>
        </p:nvSpPr>
        <p:spPr>
          <a:xfrm>
            <a:off x="12277963" y="2271044"/>
            <a:ext cx="1943100" cy="2235200"/>
          </a:xfrm>
          <a:prstGeom prst="rect">
            <a:avLst/>
          </a:prstGeom>
          <a:solidFill>
            <a:schemeClr val="tx2">
              <a:lumMod val="95000"/>
            </a:schemeClr>
          </a:solidFill>
          <a:ln w="38100">
            <a:solidFill>
              <a:schemeClr val="accent3"/>
            </a:solidFill>
            <a:miter lim="800000"/>
          </a:ln>
        </p:spPr>
        <p:txBody>
          <a:bodyPr/>
          <a:lstStyle>
            <a:lvl1pPr marL="0" marR="0" indent="0" algn="ctr" defTabSz="1165860" rtl="0" eaLnBrk="1" fontAlgn="auto" latinLnBrk="0" hangingPunct="1">
              <a:lnSpc>
                <a:spcPct val="90000"/>
              </a:lnSpc>
              <a:spcBef>
                <a:spcPts val="1275"/>
              </a:spcBef>
              <a:spcAft>
                <a:spcPts val="0"/>
              </a:spcAft>
              <a:buClrTx/>
              <a:buSzTx/>
              <a:buFont typeface="Arial"/>
              <a:buNone/>
              <a:tabLst/>
              <a:defRPr sz="1530" b="0" cap="none">
                <a:solidFill>
                  <a:srgbClr val="0B2338"/>
                </a:solidFill>
              </a:defRPr>
            </a:lvl1pPr>
          </a:lstStyle>
          <a:p>
            <a:r>
              <a:rPr lang="en-US"/>
              <a:t>Drag photo to placeholder or click on icon to place photo from file. </a:t>
            </a:r>
          </a:p>
          <a:p>
            <a:endParaRPr lang="en-US"/>
          </a:p>
        </p:txBody>
      </p:sp>
      <p:sp>
        <p:nvSpPr>
          <p:cNvPr id="17" name="Text Placeholder 2"/>
          <p:cNvSpPr>
            <a:spLocks noGrp="1"/>
          </p:cNvSpPr>
          <p:nvPr>
            <p:ph type="body" idx="1" hasCustomPrompt="1"/>
          </p:nvPr>
        </p:nvSpPr>
        <p:spPr>
          <a:xfrm>
            <a:off x="623660" y="4997258"/>
            <a:ext cx="3264408" cy="680151"/>
          </a:xfrm>
          <a:prstGeom prst="rect">
            <a:avLst/>
          </a:prstGeom>
        </p:spPr>
        <p:txBody>
          <a:bodyPr anchor="b">
            <a:noAutofit/>
          </a:bodyPr>
          <a:lstStyle>
            <a:lvl1pPr marL="0" indent="0" algn="ctr">
              <a:buNone/>
              <a:defRPr sz="3060" b="1" cap="none" baseline="0">
                <a:solidFill>
                  <a:schemeClr val="tx1"/>
                </a:soli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Lorem ipsum</a:t>
            </a:r>
          </a:p>
        </p:txBody>
      </p:sp>
      <p:sp>
        <p:nvSpPr>
          <p:cNvPr id="23" name="Text Placeholder 2"/>
          <p:cNvSpPr>
            <a:spLocks noGrp="1"/>
          </p:cNvSpPr>
          <p:nvPr>
            <p:ph type="body" idx="20" hasCustomPrompt="1"/>
          </p:nvPr>
        </p:nvSpPr>
        <p:spPr>
          <a:xfrm>
            <a:off x="4271022" y="4997258"/>
            <a:ext cx="3264408" cy="680151"/>
          </a:xfrm>
          <a:prstGeom prst="rect">
            <a:avLst/>
          </a:prstGeom>
        </p:spPr>
        <p:txBody>
          <a:bodyPr anchor="b">
            <a:noAutofit/>
          </a:bodyPr>
          <a:lstStyle>
            <a:lvl1pPr marL="0" indent="0" algn="ctr">
              <a:buNone/>
              <a:defRPr sz="3060" b="1" cap="none" baseline="0">
                <a:solidFill>
                  <a:schemeClr val="tx1"/>
                </a:soli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Lorem ipsum</a:t>
            </a:r>
          </a:p>
        </p:txBody>
      </p:sp>
      <p:sp>
        <p:nvSpPr>
          <p:cNvPr id="25" name="Text Placeholder 2"/>
          <p:cNvSpPr>
            <a:spLocks noGrp="1"/>
          </p:cNvSpPr>
          <p:nvPr>
            <p:ph type="body" idx="22" hasCustomPrompt="1"/>
          </p:nvPr>
        </p:nvSpPr>
        <p:spPr>
          <a:xfrm>
            <a:off x="8038920" y="4997258"/>
            <a:ext cx="3264408" cy="680151"/>
          </a:xfrm>
          <a:prstGeom prst="rect">
            <a:avLst/>
          </a:prstGeom>
        </p:spPr>
        <p:txBody>
          <a:bodyPr anchor="b">
            <a:noAutofit/>
          </a:bodyPr>
          <a:lstStyle>
            <a:lvl1pPr marL="0" indent="0" algn="ctr">
              <a:buNone/>
              <a:defRPr sz="3060" b="1" cap="none" baseline="0">
                <a:solidFill>
                  <a:schemeClr val="tx1"/>
                </a:soli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Lorem ipsum</a:t>
            </a:r>
          </a:p>
        </p:txBody>
      </p:sp>
      <p:sp>
        <p:nvSpPr>
          <p:cNvPr id="27" name="Text Placeholder 2"/>
          <p:cNvSpPr>
            <a:spLocks noGrp="1"/>
          </p:cNvSpPr>
          <p:nvPr>
            <p:ph type="body" idx="24" hasCustomPrompt="1"/>
          </p:nvPr>
        </p:nvSpPr>
        <p:spPr>
          <a:xfrm>
            <a:off x="11697462" y="4997258"/>
            <a:ext cx="3264408" cy="680151"/>
          </a:xfrm>
          <a:prstGeom prst="rect">
            <a:avLst/>
          </a:prstGeom>
        </p:spPr>
        <p:txBody>
          <a:bodyPr anchor="b">
            <a:noAutofit/>
          </a:bodyPr>
          <a:lstStyle>
            <a:lvl1pPr marL="0" indent="0" algn="ctr">
              <a:buNone/>
              <a:defRPr sz="3060" b="1" cap="none" baseline="0">
                <a:solidFill>
                  <a:schemeClr val="tx1"/>
                </a:solidFill>
              </a:defRPr>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Lorem ipsum</a:t>
            </a:r>
          </a:p>
        </p:txBody>
      </p:sp>
      <p:sp>
        <p:nvSpPr>
          <p:cNvPr id="29" name="Title 28"/>
          <p:cNvSpPr>
            <a:spLocks noGrp="1"/>
          </p:cNvSpPr>
          <p:nvPr>
            <p:ph type="title" hasCustomPrompt="1"/>
          </p:nvPr>
        </p:nvSpPr>
        <p:spPr>
          <a:xfrm>
            <a:off x="582930" y="582128"/>
            <a:ext cx="14378940" cy="1016894"/>
          </a:xfrm>
        </p:spPr>
        <p:txBody>
          <a:bodyPr/>
          <a:lstStyle>
            <a:lvl1pPr algn="ctr">
              <a:defRPr sz="4080">
                <a:solidFill>
                  <a:schemeClr val="tx1"/>
                </a:solidFill>
              </a:defRPr>
            </a:lvl1pPr>
          </a:lstStyle>
          <a:p>
            <a:r>
              <a:rPr lang="en-US"/>
              <a:t>Slide Title, Arial 32 pt.</a:t>
            </a:r>
          </a:p>
        </p:txBody>
      </p:sp>
      <p:sp>
        <p:nvSpPr>
          <p:cNvPr id="2" name="Slide Number Placeholder 1"/>
          <p:cNvSpPr>
            <a:spLocks noGrp="1"/>
          </p:cNvSpPr>
          <p:nvPr>
            <p:ph type="sldNum" sz="quarter" idx="27"/>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20" name="Text Placeholder 3">
            <a:extLst>
              <a:ext uri="{FF2B5EF4-FFF2-40B4-BE49-F238E27FC236}">
                <a16:creationId xmlns:a16="http://schemas.microsoft.com/office/drawing/2014/main" id="{A72CD6B6-9C07-420E-9231-F63233160BD1}"/>
              </a:ext>
            </a:extLst>
          </p:cNvPr>
          <p:cNvSpPr>
            <a:spLocks noGrp="1"/>
          </p:cNvSpPr>
          <p:nvPr>
            <p:ph type="body" sz="quarter" idx="28" hasCustomPrompt="1"/>
          </p:nvPr>
        </p:nvSpPr>
        <p:spPr>
          <a:xfrm>
            <a:off x="605319" y="5826385"/>
            <a:ext cx="3264408" cy="1809086"/>
          </a:xfrm>
        </p:spPr>
        <p:txBody>
          <a:bodyPr>
            <a:noAutofit/>
          </a:bodyPr>
          <a:lstStyle>
            <a:lvl1pPr algn="ctr">
              <a:defRPr sz="3060" b="0" i="0" baseline="0"/>
            </a:lvl1pPr>
            <a:lvl2pPr>
              <a:defRPr sz="3060" b="0" i="0" baseline="0"/>
            </a:lvl2pPr>
            <a:lvl3pPr>
              <a:defRPr sz="3060" b="0" i="0" baseline="0"/>
            </a:lvl3pPr>
            <a:lvl4pPr>
              <a:defRPr sz="3060" b="0" i="0" baseline="0"/>
            </a:lvl4pPr>
            <a:lvl5pPr>
              <a:defRPr sz="3060" b="0" i="0" baseline="0"/>
            </a:lvl5pPr>
          </a:lstStyle>
          <a:p>
            <a:pPr lvl="0"/>
            <a:r>
              <a:rPr lang="en-US"/>
              <a:t>Click to edit master text styles</a:t>
            </a:r>
          </a:p>
        </p:txBody>
      </p:sp>
      <p:sp>
        <p:nvSpPr>
          <p:cNvPr id="21" name="Text Placeholder 3">
            <a:extLst>
              <a:ext uri="{FF2B5EF4-FFF2-40B4-BE49-F238E27FC236}">
                <a16:creationId xmlns:a16="http://schemas.microsoft.com/office/drawing/2014/main" id="{D8F24A27-0605-44A5-AC6D-02C755F07B8A}"/>
              </a:ext>
            </a:extLst>
          </p:cNvPr>
          <p:cNvSpPr>
            <a:spLocks noGrp="1"/>
          </p:cNvSpPr>
          <p:nvPr>
            <p:ph type="body" sz="quarter" idx="29" hasCustomPrompt="1"/>
          </p:nvPr>
        </p:nvSpPr>
        <p:spPr>
          <a:xfrm>
            <a:off x="4272288" y="5826385"/>
            <a:ext cx="3264408" cy="1809086"/>
          </a:xfrm>
        </p:spPr>
        <p:txBody>
          <a:bodyPr>
            <a:noAutofit/>
          </a:bodyPr>
          <a:lstStyle>
            <a:lvl1pPr algn="ctr">
              <a:defRPr sz="3060" b="0" i="0" baseline="0"/>
            </a:lvl1pPr>
            <a:lvl2pPr>
              <a:defRPr sz="3060" b="0" i="0" baseline="0"/>
            </a:lvl2pPr>
            <a:lvl3pPr>
              <a:defRPr sz="3060" b="0" i="0" baseline="0"/>
            </a:lvl3pPr>
            <a:lvl4pPr>
              <a:defRPr sz="3060" b="0" i="0" baseline="0"/>
            </a:lvl4pPr>
            <a:lvl5pPr>
              <a:defRPr sz="3060" b="0" i="0" baseline="0"/>
            </a:lvl5pPr>
          </a:lstStyle>
          <a:p>
            <a:pPr lvl="0"/>
            <a:r>
              <a:rPr lang="en-US"/>
              <a:t>Click to edit master text styles</a:t>
            </a:r>
          </a:p>
        </p:txBody>
      </p:sp>
      <p:sp>
        <p:nvSpPr>
          <p:cNvPr id="22" name="Text Placeholder 3">
            <a:extLst>
              <a:ext uri="{FF2B5EF4-FFF2-40B4-BE49-F238E27FC236}">
                <a16:creationId xmlns:a16="http://schemas.microsoft.com/office/drawing/2014/main" id="{1ADA441C-C4BE-4EAB-8819-5C78BDC65DA4}"/>
              </a:ext>
            </a:extLst>
          </p:cNvPr>
          <p:cNvSpPr>
            <a:spLocks noGrp="1"/>
          </p:cNvSpPr>
          <p:nvPr>
            <p:ph type="body" sz="quarter" idx="30" hasCustomPrompt="1"/>
          </p:nvPr>
        </p:nvSpPr>
        <p:spPr>
          <a:xfrm>
            <a:off x="8030493" y="5813179"/>
            <a:ext cx="3264408" cy="1809086"/>
          </a:xfrm>
        </p:spPr>
        <p:txBody>
          <a:bodyPr>
            <a:noAutofit/>
          </a:bodyPr>
          <a:lstStyle>
            <a:lvl1pPr algn="ctr">
              <a:defRPr sz="3060" b="0" i="0" baseline="0"/>
            </a:lvl1pPr>
            <a:lvl2pPr>
              <a:defRPr sz="3060" b="0" i="0" baseline="0"/>
            </a:lvl2pPr>
            <a:lvl3pPr>
              <a:defRPr sz="3060" b="0" i="0" baseline="0"/>
            </a:lvl3pPr>
            <a:lvl4pPr>
              <a:defRPr sz="3060" b="0" i="0" baseline="0"/>
            </a:lvl4pPr>
            <a:lvl5pPr>
              <a:defRPr sz="3060" b="0" i="0" baseline="0"/>
            </a:lvl5pPr>
          </a:lstStyle>
          <a:p>
            <a:pPr lvl="0"/>
            <a:r>
              <a:rPr lang="en-US"/>
              <a:t>Click to edit master text styles</a:t>
            </a:r>
          </a:p>
        </p:txBody>
      </p:sp>
      <p:sp>
        <p:nvSpPr>
          <p:cNvPr id="30" name="Text Placeholder 3">
            <a:extLst>
              <a:ext uri="{FF2B5EF4-FFF2-40B4-BE49-F238E27FC236}">
                <a16:creationId xmlns:a16="http://schemas.microsoft.com/office/drawing/2014/main" id="{E708554F-2173-4A8D-B673-E68B1415F335}"/>
              </a:ext>
            </a:extLst>
          </p:cNvPr>
          <p:cNvSpPr>
            <a:spLocks noGrp="1"/>
          </p:cNvSpPr>
          <p:nvPr>
            <p:ph type="body" sz="quarter" idx="31" hasCustomPrompt="1"/>
          </p:nvPr>
        </p:nvSpPr>
        <p:spPr>
          <a:xfrm>
            <a:off x="11697462" y="5826385"/>
            <a:ext cx="3264408" cy="1809086"/>
          </a:xfrm>
        </p:spPr>
        <p:txBody>
          <a:bodyPr>
            <a:noAutofit/>
          </a:bodyPr>
          <a:lstStyle>
            <a:lvl1pPr algn="ctr">
              <a:defRPr sz="3060" b="0" i="0" baseline="0"/>
            </a:lvl1pPr>
            <a:lvl2pPr>
              <a:defRPr sz="3060" b="0" i="0" baseline="0"/>
            </a:lvl2pPr>
            <a:lvl3pPr>
              <a:defRPr sz="3060" b="0" i="0" baseline="0"/>
            </a:lvl3pPr>
            <a:lvl4pPr>
              <a:defRPr sz="3060" b="0" i="0" baseline="0"/>
            </a:lvl4pPr>
            <a:lvl5pPr>
              <a:defRPr sz="3060" b="0" i="0" baseline="0"/>
            </a:lvl5pPr>
          </a:lstStyle>
          <a:p>
            <a:pPr lvl="0"/>
            <a:r>
              <a:rPr lang="en-US"/>
              <a:t>Click to edit master text styles</a:t>
            </a:r>
          </a:p>
        </p:txBody>
      </p:sp>
      <p:pic>
        <p:nvPicPr>
          <p:cNvPr id="19" name="Picture 18">
            <a:extLst>
              <a:ext uri="{FF2B5EF4-FFF2-40B4-BE49-F238E27FC236}">
                <a16:creationId xmlns:a16="http://schemas.microsoft.com/office/drawing/2014/main" id="{8760724D-7DC9-41A3-B4D7-9EFE4E7F65AF}"/>
              </a:ext>
            </a:extLst>
          </p:cNvPr>
          <p:cNvPicPr>
            <a:picLocks/>
          </p:cNvPicPr>
          <p:nvPr userDrawn="1"/>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4729782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ote With Text_Navy">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582930" y="582128"/>
            <a:ext cx="14378940" cy="1016894"/>
          </a:xfrm>
        </p:spPr>
        <p:txBody>
          <a:bodyPr lIns="91440" rIns="91440" anchor="ctr">
            <a:noAutofit/>
          </a:bodyPr>
          <a:lstStyle>
            <a:lvl1pPr>
              <a:defRPr sz="4080" baseline="0">
                <a:solidFill>
                  <a:schemeClr val="tx1"/>
                </a:solidFill>
              </a:defRPr>
            </a:lvl1pPr>
          </a:lstStyle>
          <a:p>
            <a:r>
              <a:rPr lang="en-US"/>
              <a:t>Slide Title, Arial 36 pt.</a:t>
            </a:r>
          </a:p>
        </p:txBody>
      </p:sp>
      <p:sp>
        <p:nvSpPr>
          <p:cNvPr id="10" name="Text Placeholder 9"/>
          <p:cNvSpPr>
            <a:spLocks noGrp="1"/>
          </p:cNvSpPr>
          <p:nvPr>
            <p:ph type="body" sz="quarter" idx="25" hasCustomPrompt="1"/>
          </p:nvPr>
        </p:nvSpPr>
        <p:spPr>
          <a:xfrm>
            <a:off x="582930" y="2563387"/>
            <a:ext cx="7043738" cy="1727997"/>
          </a:xfrm>
          <a:prstGeom prst="rect">
            <a:avLst/>
          </a:prstGeom>
        </p:spPr>
        <p:txBody>
          <a:bodyPr anchor="ctr">
            <a:noAutofit/>
          </a:bodyPr>
          <a:lstStyle>
            <a:lvl1pPr>
              <a:defRPr b="0">
                <a:solidFill>
                  <a:schemeClr val="tx2"/>
                </a:solidFill>
              </a:defRPr>
            </a:lvl1pPr>
            <a:lvl2pPr>
              <a:lnSpc>
                <a:spcPct val="100000"/>
              </a:lnSpc>
              <a:defRPr>
                <a:solidFill>
                  <a:schemeClr val="tx1"/>
                </a:solidFill>
              </a:defRPr>
            </a:lvl2pPr>
          </a:lstStyle>
          <a:p>
            <a:pPr lvl="1"/>
            <a:r>
              <a:rPr lang="en-US"/>
              <a:t>Lorem ipsum dolor sit </a:t>
            </a:r>
            <a:r>
              <a:rPr lang="en-US" err="1"/>
              <a:t>amet</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a:t>
            </a:r>
          </a:p>
        </p:txBody>
      </p:sp>
      <p:sp>
        <p:nvSpPr>
          <p:cNvPr id="9" name="Text Placeholder 9"/>
          <p:cNvSpPr>
            <a:spLocks noGrp="1"/>
          </p:cNvSpPr>
          <p:nvPr>
            <p:ph type="body" sz="quarter" idx="28" hasCustomPrompt="1"/>
          </p:nvPr>
        </p:nvSpPr>
        <p:spPr>
          <a:xfrm>
            <a:off x="582930" y="1823923"/>
            <a:ext cx="7043738" cy="514562"/>
          </a:xfrm>
          <a:prstGeom prst="rect">
            <a:avLst/>
          </a:prstGeom>
        </p:spPr>
        <p:txBody>
          <a:bodyPr anchor="ctr">
            <a:noAutofit/>
          </a:bodyPr>
          <a:lstStyle>
            <a:lvl1pPr>
              <a:defRPr b="1" cap="none" baseline="0">
                <a:solidFill>
                  <a:schemeClr val="accent3"/>
                </a:solidFill>
              </a:defRPr>
            </a:lvl1pPr>
          </a:lstStyle>
          <a:p>
            <a:pPr lvl="0"/>
            <a:r>
              <a:rPr lang="en-US"/>
              <a:t>Slide Subtitle, Arial 24 pt.</a:t>
            </a:r>
          </a:p>
        </p:txBody>
      </p:sp>
      <p:sp>
        <p:nvSpPr>
          <p:cNvPr id="4" name="Content Placeholder 3"/>
          <p:cNvSpPr>
            <a:spLocks noGrp="1"/>
          </p:cNvSpPr>
          <p:nvPr>
            <p:ph sz="quarter" idx="33" hasCustomPrompt="1"/>
          </p:nvPr>
        </p:nvSpPr>
        <p:spPr>
          <a:xfrm>
            <a:off x="582930" y="4516286"/>
            <a:ext cx="7041794" cy="4648034"/>
          </a:xfrm>
          <a:prstGeom prst="rect">
            <a:avLst/>
          </a:prstGeom>
        </p:spPr>
        <p:txBody>
          <a:bodyPr>
            <a:noAutofit/>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marL="1399032" indent="-373075">
              <a:lnSpc>
                <a:spcPct val="100000"/>
              </a:lnSpc>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34"/>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5" name="Text Placeholder 4">
            <a:extLst>
              <a:ext uri="{FF2B5EF4-FFF2-40B4-BE49-F238E27FC236}">
                <a16:creationId xmlns:a16="http://schemas.microsoft.com/office/drawing/2014/main" id="{64276B16-28A0-4B86-897C-30382FC3EBB6}"/>
              </a:ext>
            </a:extLst>
          </p:cNvPr>
          <p:cNvSpPr>
            <a:spLocks noGrp="1"/>
          </p:cNvSpPr>
          <p:nvPr>
            <p:ph type="body" sz="quarter" idx="35" hasCustomPrompt="1"/>
          </p:nvPr>
        </p:nvSpPr>
        <p:spPr>
          <a:xfrm>
            <a:off x="8841105" y="2848402"/>
            <a:ext cx="6143524" cy="1160831"/>
          </a:xfrm>
        </p:spPr>
        <p:txBody>
          <a:bodyPr>
            <a:spAutoFit/>
          </a:bodyPr>
          <a:lstStyle>
            <a:lvl1pPr>
              <a:defRPr sz="3570" cap="none" baseline="0"/>
            </a:lvl1pPr>
            <a:lvl2pPr marL="376476" indent="-364331">
              <a:buClr>
                <a:schemeClr val="accent3"/>
              </a:buClr>
              <a:buSzPct val="110000"/>
              <a:buFont typeface="Arial" panose="020B0604020202020204" pitchFamily="34" charset="0"/>
              <a:buChar char="‒"/>
              <a:defRPr sz="2040" cap="none" baseline="0">
                <a:solidFill>
                  <a:schemeClr val="accent3"/>
                </a:solidFill>
              </a:defRPr>
            </a:lvl2pPr>
            <a:lvl3pPr marL="0" indent="0">
              <a:buNone/>
              <a:defRPr/>
            </a:lvl3pPr>
          </a:lstStyle>
          <a:p>
            <a:pPr lvl="0"/>
            <a:r>
              <a:rPr lang="en-US"/>
              <a:t>“Click to edit text”</a:t>
            </a:r>
          </a:p>
          <a:p>
            <a:pPr lvl="1"/>
            <a:r>
              <a:rPr lang="en-US"/>
              <a:t>To have source text, hit the bullet indent button</a:t>
            </a:r>
          </a:p>
        </p:txBody>
      </p:sp>
      <p:pic>
        <p:nvPicPr>
          <p:cNvPr id="11" name="Picture 10">
            <a:extLst>
              <a:ext uri="{FF2B5EF4-FFF2-40B4-BE49-F238E27FC236}">
                <a16:creationId xmlns:a16="http://schemas.microsoft.com/office/drawing/2014/main" id="{092558DF-6B9E-4F30-9907-341ECFEE0592}"/>
              </a:ext>
            </a:extLst>
          </p:cNvPr>
          <p:cNvPicPr>
            <a:picLocks/>
          </p:cNvPicPr>
          <p:nvPr userDrawn="1"/>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17018009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Quotes_Navy">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582927" y="558801"/>
            <a:ext cx="13115925" cy="1016894"/>
          </a:xfrm>
        </p:spPr>
        <p:txBody>
          <a:bodyPr anchor="ctr">
            <a:noAutofit/>
          </a:bodyPr>
          <a:lstStyle>
            <a:lvl1pPr>
              <a:lnSpc>
                <a:spcPct val="100000"/>
              </a:lnSpc>
              <a:defRPr lang="en-US" sz="4080" b="1" i="0" kern="1200" cap="none" baseline="0" dirty="0">
                <a:solidFill>
                  <a:schemeClr val="tx1"/>
                </a:solidFill>
                <a:latin typeface="+mn-lt"/>
                <a:ea typeface="Arial Narrow" charset="0"/>
                <a:cs typeface="Arial Narrow" charset="0"/>
              </a:defRPr>
            </a:lvl1pPr>
          </a:lstStyle>
          <a:p>
            <a:r>
              <a:rPr lang="en-US"/>
              <a:t>Slide Title, Arial 32 pt.</a:t>
            </a:r>
          </a:p>
        </p:txBody>
      </p:sp>
      <p:sp>
        <p:nvSpPr>
          <p:cNvPr id="9" name="Text Placeholder 9"/>
          <p:cNvSpPr>
            <a:spLocks noGrp="1"/>
          </p:cNvSpPr>
          <p:nvPr>
            <p:ph type="body" sz="quarter" idx="28" hasCustomPrompt="1"/>
          </p:nvPr>
        </p:nvSpPr>
        <p:spPr>
          <a:xfrm>
            <a:off x="582929" y="1823923"/>
            <a:ext cx="13115924" cy="720679"/>
          </a:xfrm>
          <a:prstGeom prst="rect">
            <a:avLst/>
          </a:prstGeom>
        </p:spPr>
        <p:txBody>
          <a:bodyPr anchor="ctr">
            <a:noAutofit/>
          </a:bodyPr>
          <a:lstStyle>
            <a:lvl1pPr>
              <a:defRPr b="1" cap="none" baseline="0">
                <a:solidFill>
                  <a:schemeClr val="accent3"/>
                </a:solidFill>
              </a:defRPr>
            </a:lvl1pPr>
          </a:lstStyle>
          <a:p>
            <a:pPr lvl="0"/>
            <a:r>
              <a:rPr lang="en-US"/>
              <a:t>Slide Subtitle, Arial 24 pt.</a:t>
            </a:r>
          </a:p>
        </p:txBody>
      </p:sp>
      <p:sp>
        <p:nvSpPr>
          <p:cNvPr id="2" name="Slide Number Placeholder 1"/>
          <p:cNvSpPr>
            <a:spLocks noGrp="1"/>
          </p:cNvSpPr>
          <p:nvPr>
            <p:ph type="sldNum" sz="quarter" idx="35"/>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13" name="Text Placeholder 12">
            <a:extLst>
              <a:ext uri="{FF2B5EF4-FFF2-40B4-BE49-F238E27FC236}">
                <a16:creationId xmlns:a16="http://schemas.microsoft.com/office/drawing/2014/main" id="{455541CB-C5CF-406B-A04F-B92D0DF858F7}"/>
              </a:ext>
            </a:extLst>
          </p:cNvPr>
          <p:cNvSpPr>
            <a:spLocks noGrp="1"/>
          </p:cNvSpPr>
          <p:nvPr>
            <p:ph type="body" sz="quarter" idx="38" hasCustomPrompt="1"/>
          </p:nvPr>
        </p:nvSpPr>
        <p:spPr>
          <a:xfrm>
            <a:off x="582930" y="2860208"/>
            <a:ext cx="7043738" cy="6304112"/>
          </a:xfrm>
        </p:spPr>
        <p:txBody>
          <a:bodyPr/>
          <a:lstStyle>
            <a:lvl1pPr>
              <a:buFontTx/>
              <a:buNone/>
              <a:defRPr cap="none" baseline="0"/>
            </a:lvl1pPr>
            <a:lvl2pPr marL="449342" indent="-437198">
              <a:buClr>
                <a:schemeClr val="accent3"/>
              </a:buClr>
              <a:buFont typeface="Arial" panose="020B0604020202020204" pitchFamily="34" charset="0"/>
              <a:buChar char="‒"/>
              <a:defRPr sz="2040" cap="none" baseline="0">
                <a:solidFill>
                  <a:schemeClr val="accent3"/>
                </a:solidFill>
              </a:defRPr>
            </a:lvl2pPr>
            <a:lvl3pPr marL="0" indent="0">
              <a:buFontTx/>
              <a:buNone/>
              <a:defRPr/>
            </a:lvl3pPr>
            <a:lvl4pPr marL="441246" indent="0">
              <a:buFontTx/>
              <a:buNone/>
              <a:defRPr/>
            </a:lvl4pPr>
            <a:lvl5pPr marL="1534239" indent="0">
              <a:buFontTx/>
              <a:buNone/>
              <a:defRPr/>
            </a:lvl5pPr>
          </a:lstStyle>
          <a:p>
            <a:pPr lvl="0"/>
            <a:r>
              <a:rPr lang="en-US"/>
              <a:t>“Click to edit textbox text”</a:t>
            </a:r>
          </a:p>
          <a:p>
            <a:pPr lvl="1"/>
            <a:r>
              <a:rPr lang="en-US"/>
              <a:t>Source</a:t>
            </a:r>
          </a:p>
        </p:txBody>
      </p:sp>
      <p:pic>
        <p:nvPicPr>
          <p:cNvPr id="10" name="Picture 9">
            <a:extLst>
              <a:ext uri="{FF2B5EF4-FFF2-40B4-BE49-F238E27FC236}">
                <a16:creationId xmlns:a16="http://schemas.microsoft.com/office/drawing/2014/main" id="{154F11A7-B65F-415E-B94A-A94E3E683519}"/>
              </a:ext>
            </a:extLst>
          </p:cNvPr>
          <p:cNvPicPr>
            <a:picLocks/>
          </p:cNvPicPr>
          <p:nvPr userDrawn="1"/>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31793017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Subtitle Blank_Navy">
    <p:spTree>
      <p:nvGrpSpPr>
        <p:cNvPr id="1" name=""/>
        <p:cNvGrpSpPr/>
        <p:nvPr/>
      </p:nvGrpSpPr>
      <p:grpSpPr>
        <a:xfrm>
          <a:off x="0" y="0"/>
          <a:ext cx="0" cy="0"/>
          <a:chOff x="0" y="0"/>
          <a:chExt cx="0" cy="0"/>
        </a:xfrm>
      </p:grpSpPr>
      <p:sp>
        <p:nvSpPr>
          <p:cNvPr id="8" name="Title 7"/>
          <p:cNvSpPr>
            <a:spLocks noGrp="1"/>
          </p:cNvSpPr>
          <p:nvPr>
            <p:ph type="title" hasCustomPrompt="1"/>
          </p:nvPr>
        </p:nvSpPr>
        <p:spPr/>
        <p:txBody>
          <a:bodyPr anchor="ctr"/>
          <a:lstStyle>
            <a:lvl1pPr>
              <a:lnSpc>
                <a:spcPct val="100000"/>
              </a:lnSpc>
              <a:defRPr sz="4080" baseline="0">
                <a:solidFill>
                  <a:schemeClr val="tx1"/>
                </a:solidFill>
              </a:defRPr>
            </a:lvl1pPr>
          </a:lstStyle>
          <a:p>
            <a:r>
              <a:rPr lang="en-US"/>
              <a:t>Slide Title, Arial 32 pt.</a:t>
            </a:r>
          </a:p>
        </p:txBody>
      </p:sp>
      <p:sp>
        <p:nvSpPr>
          <p:cNvPr id="10" name="Text Placeholder 9"/>
          <p:cNvSpPr>
            <a:spLocks noGrp="1"/>
          </p:cNvSpPr>
          <p:nvPr>
            <p:ph type="body" sz="quarter" idx="28" hasCustomPrompt="1"/>
          </p:nvPr>
        </p:nvSpPr>
        <p:spPr>
          <a:xfrm>
            <a:off x="582930" y="1823923"/>
            <a:ext cx="7043738" cy="514562"/>
          </a:xfrm>
          <a:prstGeom prst="rect">
            <a:avLst/>
          </a:prstGeom>
        </p:spPr>
        <p:txBody>
          <a:bodyPr anchor="ctr">
            <a:noAutofit/>
          </a:bodyPr>
          <a:lstStyle>
            <a:lvl1pPr>
              <a:defRPr b="1" cap="none" baseline="0">
                <a:solidFill>
                  <a:schemeClr val="tx1"/>
                </a:solidFill>
              </a:defRPr>
            </a:lvl1pPr>
          </a:lstStyle>
          <a:p>
            <a:pPr lvl="0"/>
            <a:r>
              <a:rPr lang="en-US"/>
              <a:t>Slide Subtitle, Arial 24 pt.</a:t>
            </a:r>
          </a:p>
        </p:txBody>
      </p:sp>
      <p:sp>
        <p:nvSpPr>
          <p:cNvPr id="2" name="Slide Number Placeholder 1"/>
          <p:cNvSpPr>
            <a:spLocks noGrp="1"/>
          </p:cNvSpPr>
          <p:nvPr>
            <p:ph type="sldNum" sz="quarter" idx="29"/>
          </p:nvPr>
        </p:nvSpPr>
        <p:spPr/>
        <p:txBody>
          <a:bodyPr/>
          <a:lstStyle>
            <a:lvl1pPr>
              <a:defRPr>
                <a:solidFill>
                  <a:schemeClr val="tx1"/>
                </a:solidFill>
              </a:defRPr>
            </a:lvl1pPr>
          </a:lstStyle>
          <a:p>
            <a:fld id="{2F2F552B-1952-B44E-8CAB-5705F0ACD2E2}" type="slidenum">
              <a:rPr lang="uk-UA" smtClean="0"/>
              <a:pPr/>
              <a:t>‹#›</a:t>
            </a:fld>
            <a:endParaRPr lang="uk-UA"/>
          </a:p>
        </p:txBody>
      </p:sp>
      <p:pic>
        <p:nvPicPr>
          <p:cNvPr id="7" name="Picture 6">
            <a:extLst>
              <a:ext uri="{FF2B5EF4-FFF2-40B4-BE49-F238E27FC236}">
                <a16:creationId xmlns:a16="http://schemas.microsoft.com/office/drawing/2014/main" id="{F77DB5DA-42BB-4CA2-904F-B5CFF726EB86}"/>
              </a:ext>
            </a:extLst>
          </p:cNvPr>
          <p:cNvPicPr>
            <a:picLocks/>
          </p:cNvPicPr>
          <p:nvPr userDrawn="1"/>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34239712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Blank_Navy">
    <p:spTree>
      <p:nvGrpSpPr>
        <p:cNvPr id="1" name=""/>
        <p:cNvGrpSpPr/>
        <p:nvPr/>
      </p:nvGrpSpPr>
      <p:grpSpPr>
        <a:xfrm>
          <a:off x="0" y="0"/>
          <a:ext cx="0" cy="0"/>
          <a:chOff x="0" y="0"/>
          <a:chExt cx="0" cy="0"/>
        </a:xfrm>
      </p:grpSpPr>
      <p:sp>
        <p:nvSpPr>
          <p:cNvPr id="8" name="Title 7"/>
          <p:cNvSpPr>
            <a:spLocks noGrp="1"/>
          </p:cNvSpPr>
          <p:nvPr>
            <p:ph type="title" hasCustomPrompt="1"/>
          </p:nvPr>
        </p:nvSpPr>
        <p:spPr/>
        <p:txBody>
          <a:bodyPr anchor="ctr"/>
          <a:lstStyle>
            <a:lvl1pPr>
              <a:defRPr sz="4080" baseline="0">
                <a:solidFill>
                  <a:schemeClr val="tx1"/>
                </a:solidFill>
              </a:defRPr>
            </a:lvl1pPr>
          </a:lstStyle>
          <a:p>
            <a:r>
              <a:rPr lang="en-US"/>
              <a:t>Slide Title, Arial 32 pt.</a:t>
            </a:r>
          </a:p>
        </p:txBody>
      </p:sp>
      <p:sp>
        <p:nvSpPr>
          <p:cNvPr id="2" name="Slide Number Placeholder 1"/>
          <p:cNvSpPr>
            <a:spLocks noGrp="1"/>
          </p:cNvSpPr>
          <p:nvPr>
            <p:ph type="sldNum" sz="quarter" idx="11"/>
          </p:nvPr>
        </p:nvSpPr>
        <p:spPr/>
        <p:txBody>
          <a:bodyPr/>
          <a:lstStyle>
            <a:lvl1pPr>
              <a:defRPr>
                <a:solidFill>
                  <a:schemeClr val="tx1"/>
                </a:solidFill>
              </a:defRPr>
            </a:lvl1pPr>
          </a:lstStyle>
          <a:p>
            <a:fld id="{2F2F552B-1952-B44E-8CAB-5705F0ACD2E2}" type="slidenum">
              <a:rPr lang="uk-UA" smtClean="0"/>
              <a:pPr/>
              <a:t>‹#›</a:t>
            </a:fld>
            <a:endParaRPr lang="uk-UA"/>
          </a:p>
        </p:txBody>
      </p:sp>
      <p:pic>
        <p:nvPicPr>
          <p:cNvPr id="6" name="Picture 5">
            <a:extLst>
              <a:ext uri="{FF2B5EF4-FFF2-40B4-BE49-F238E27FC236}">
                <a16:creationId xmlns:a16="http://schemas.microsoft.com/office/drawing/2014/main" id="{90FC7C9F-14F4-4ECF-8292-C40685236926}"/>
              </a:ext>
            </a:extLst>
          </p:cNvPr>
          <p:cNvPicPr>
            <a:picLocks/>
          </p:cNvPicPr>
          <p:nvPr userDrawn="1"/>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7592217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_Navy">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lvl1pPr>
              <a:defRPr>
                <a:solidFill>
                  <a:schemeClr val="tx1"/>
                </a:solidFill>
              </a:defRPr>
            </a:lvl1pPr>
          </a:lstStyle>
          <a:p>
            <a:fld id="{2F2F552B-1952-B44E-8CAB-5705F0ACD2E2}" type="slidenum">
              <a:rPr lang="uk-UA" smtClean="0"/>
              <a:pPr/>
              <a:t>‹#›</a:t>
            </a:fld>
            <a:endParaRPr lang="uk-UA"/>
          </a:p>
        </p:txBody>
      </p:sp>
      <p:pic>
        <p:nvPicPr>
          <p:cNvPr id="4" name="Picture 3">
            <a:extLst>
              <a:ext uri="{FF2B5EF4-FFF2-40B4-BE49-F238E27FC236}">
                <a16:creationId xmlns:a16="http://schemas.microsoft.com/office/drawing/2014/main" id="{79F3A80F-4B09-474F-AC6A-0B559CF8FE7E}"/>
              </a:ext>
            </a:extLst>
          </p:cNvPr>
          <p:cNvPicPr>
            <a:picLocks/>
          </p:cNvPicPr>
          <p:nvPr userDrawn="1"/>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16112583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5" name="Media Placeholder 4"/>
          <p:cNvSpPr>
            <a:spLocks noGrp="1"/>
          </p:cNvSpPr>
          <p:nvPr>
            <p:ph type="media" sz="quarter" idx="30" hasCustomPrompt="1"/>
          </p:nvPr>
        </p:nvSpPr>
        <p:spPr>
          <a:xfrm>
            <a:off x="1554480" y="3257339"/>
            <a:ext cx="12387263" cy="5466927"/>
          </a:xfrm>
          <a:prstGeom prst="rect">
            <a:avLst/>
          </a:prstGeom>
          <a:solidFill>
            <a:schemeClr val="tx2">
              <a:lumMod val="95000"/>
            </a:schemeClr>
          </a:solidFill>
        </p:spPr>
        <p:txBody>
          <a:bodyPr/>
          <a:lstStyle>
            <a:lvl1pPr algn="ctr">
              <a:defRPr sz="1785" b="0" cap="none">
                <a:solidFill>
                  <a:srgbClr val="0B2338"/>
                </a:solidFill>
              </a:defRPr>
            </a:lvl1pPr>
          </a:lstStyle>
          <a:p>
            <a:r>
              <a:rPr lang="en-US"/>
              <a:t>Drag video to placeholder or click on icon to place video from file. </a:t>
            </a:r>
          </a:p>
        </p:txBody>
      </p:sp>
      <p:sp>
        <p:nvSpPr>
          <p:cNvPr id="8" name="Title 7"/>
          <p:cNvSpPr>
            <a:spLocks noGrp="1"/>
          </p:cNvSpPr>
          <p:nvPr>
            <p:ph type="title" hasCustomPrompt="1"/>
          </p:nvPr>
        </p:nvSpPr>
        <p:spPr>
          <a:xfrm>
            <a:off x="582930" y="558801"/>
            <a:ext cx="14378940" cy="1016894"/>
          </a:xfrm>
        </p:spPr>
        <p:txBody>
          <a:bodyPr anchor="ctr">
            <a:noAutofit/>
          </a:bodyPr>
          <a:lstStyle>
            <a:lvl1pPr algn="ctr">
              <a:defRPr sz="4080"/>
            </a:lvl1pPr>
          </a:lstStyle>
          <a:p>
            <a:r>
              <a:rPr lang="en-US"/>
              <a:t>Slide Title, Arial 32 pt.</a:t>
            </a:r>
          </a:p>
        </p:txBody>
      </p:sp>
      <p:sp>
        <p:nvSpPr>
          <p:cNvPr id="9" name="Text Placeholder 9"/>
          <p:cNvSpPr>
            <a:spLocks noGrp="1"/>
          </p:cNvSpPr>
          <p:nvPr>
            <p:ph type="body" sz="quarter" idx="28" hasCustomPrompt="1"/>
          </p:nvPr>
        </p:nvSpPr>
        <p:spPr>
          <a:xfrm>
            <a:off x="582930" y="1823923"/>
            <a:ext cx="14378940" cy="514562"/>
          </a:xfrm>
          <a:prstGeom prst="rect">
            <a:avLst/>
          </a:prstGeom>
        </p:spPr>
        <p:txBody>
          <a:bodyPr anchor="ctr">
            <a:noAutofit/>
          </a:bodyPr>
          <a:lstStyle>
            <a:lvl1pPr algn="ctr">
              <a:defRPr b="1">
                <a:solidFill>
                  <a:schemeClr val="tx1"/>
                </a:solidFill>
              </a:defRPr>
            </a:lvl1pPr>
          </a:lstStyle>
          <a:p>
            <a:pPr lvl="0"/>
            <a:r>
              <a:rPr lang="en-US"/>
              <a:t>Slide Subtitle, Arial 24 pt.</a:t>
            </a:r>
          </a:p>
        </p:txBody>
      </p:sp>
      <p:sp>
        <p:nvSpPr>
          <p:cNvPr id="7" name="Slide Number Placeholder 6"/>
          <p:cNvSpPr>
            <a:spLocks noGrp="1"/>
          </p:cNvSpPr>
          <p:nvPr>
            <p:ph type="sldNum" sz="quarter" idx="31"/>
          </p:nvPr>
        </p:nvSpPr>
        <p:spPr/>
        <p:txBody>
          <a:bodyPr/>
          <a:lstStyle/>
          <a:p>
            <a:fld id="{2F2F552B-1952-B44E-8CAB-5705F0ACD2E2}" type="slidenum">
              <a:rPr lang="uk-UA" smtClean="0"/>
              <a:pPr/>
              <a:t>‹#›</a:t>
            </a:fld>
            <a:endParaRPr lang="uk-UA"/>
          </a:p>
        </p:txBody>
      </p:sp>
      <p:pic>
        <p:nvPicPr>
          <p:cNvPr id="10" name="Picture 9">
            <a:extLst>
              <a:ext uri="{FF2B5EF4-FFF2-40B4-BE49-F238E27FC236}">
                <a16:creationId xmlns:a16="http://schemas.microsoft.com/office/drawing/2014/main" id="{3D29D446-8F95-48AE-89AE-FBA09C8C3FCA}"/>
              </a:ext>
            </a:extLst>
          </p:cNvPr>
          <p:cNvPicPr>
            <a:picLocks/>
          </p:cNvPicPr>
          <p:nvPr userDrawn="1"/>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1400517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0730" y="670560"/>
            <a:ext cx="5013603" cy="2346960"/>
          </a:xfrm>
        </p:spPr>
        <p:txBody>
          <a:bodyPr anchor="b"/>
          <a:lstStyle>
            <a:lvl1pPr>
              <a:defRPr sz="4693"/>
            </a:lvl1pPr>
          </a:lstStyle>
          <a:p>
            <a:r>
              <a:rPr lang="en-US"/>
              <a:t>Click to edit Master title style</a:t>
            </a:r>
          </a:p>
        </p:txBody>
      </p:sp>
      <p:sp>
        <p:nvSpPr>
          <p:cNvPr id="3" name="Picture Placeholder 2"/>
          <p:cNvSpPr>
            <a:spLocks noGrp="1" noChangeAspect="1"/>
          </p:cNvSpPr>
          <p:nvPr>
            <p:ph type="pic" idx="1"/>
          </p:nvPr>
        </p:nvSpPr>
        <p:spPr>
          <a:xfrm>
            <a:off x="6608565" y="1448226"/>
            <a:ext cx="7869555" cy="7147983"/>
          </a:xfrm>
        </p:spPr>
        <p:txBody>
          <a:bodyPr anchor="t"/>
          <a:lstStyle>
            <a:lvl1pPr marL="0" indent="0">
              <a:buNone/>
              <a:defRPr sz="4693"/>
            </a:lvl1pPr>
            <a:lvl2pPr marL="670575" indent="0">
              <a:buNone/>
              <a:defRPr sz="4107"/>
            </a:lvl2pPr>
            <a:lvl3pPr marL="1341150" indent="0">
              <a:buNone/>
              <a:defRPr sz="3520"/>
            </a:lvl3pPr>
            <a:lvl4pPr marL="2011726" indent="0">
              <a:buNone/>
              <a:defRPr sz="2933"/>
            </a:lvl4pPr>
            <a:lvl5pPr marL="2682301" indent="0">
              <a:buNone/>
              <a:defRPr sz="2933"/>
            </a:lvl5pPr>
            <a:lvl6pPr marL="3352876" indent="0">
              <a:buNone/>
              <a:defRPr sz="2933"/>
            </a:lvl6pPr>
            <a:lvl7pPr marL="4023451" indent="0">
              <a:buNone/>
              <a:defRPr sz="2933"/>
            </a:lvl7pPr>
            <a:lvl8pPr marL="4694027" indent="0">
              <a:buNone/>
              <a:defRPr sz="2933"/>
            </a:lvl8pPr>
            <a:lvl9pPr marL="5364602" indent="0">
              <a:buNone/>
              <a:defRPr sz="2933"/>
            </a:lvl9pPr>
          </a:lstStyle>
          <a:p>
            <a:r>
              <a:rPr lang="en-US"/>
              <a:t>Click icon to add picture</a:t>
            </a:r>
          </a:p>
        </p:txBody>
      </p:sp>
      <p:sp>
        <p:nvSpPr>
          <p:cNvPr id="4" name="Text Placeholder 3"/>
          <p:cNvSpPr>
            <a:spLocks noGrp="1"/>
          </p:cNvSpPr>
          <p:nvPr>
            <p:ph type="body" sz="half" idx="2"/>
          </p:nvPr>
        </p:nvSpPr>
        <p:spPr>
          <a:xfrm>
            <a:off x="1070730" y="3017520"/>
            <a:ext cx="5013603" cy="5590329"/>
          </a:xfrm>
        </p:spPr>
        <p:txBody>
          <a:bodyPr/>
          <a:lstStyle>
            <a:lvl1pPr marL="0" indent="0">
              <a:buNone/>
              <a:defRPr sz="2347"/>
            </a:lvl1pPr>
            <a:lvl2pPr marL="670575" indent="0">
              <a:buNone/>
              <a:defRPr sz="2053"/>
            </a:lvl2pPr>
            <a:lvl3pPr marL="1341150" indent="0">
              <a:buNone/>
              <a:defRPr sz="1760"/>
            </a:lvl3pPr>
            <a:lvl4pPr marL="2011726" indent="0">
              <a:buNone/>
              <a:defRPr sz="1467"/>
            </a:lvl4pPr>
            <a:lvl5pPr marL="2682301" indent="0">
              <a:buNone/>
              <a:defRPr sz="1467"/>
            </a:lvl5pPr>
            <a:lvl6pPr marL="3352876" indent="0">
              <a:buNone/>
              <a:defRPr sz="1467"/>
            </a:lvl6pPr>
            <a:lvl7pPr marL="4023451" indent="0">
              <a:buNone/>
              <a:defRPr sz="1467"/>
            </a:lvl7pPr>
            <a:lvl8pPr marL="4694027" indent="0">
              <a:buNone/>
              <a:defRPr sz="1467"/>
            </a:lvl8pPr>
            <a:lvl9pPr marL="5364602" indent="0">
              <a:buNone/>
              <a:defRPr sz="1467"/>
            </a:lvl9pPr>
          </a:lstStyle>
          <a:p>
            <a:pPr lvl="0"/>
            <a:r>
              <a:rPr lang="en-US"/>
              <a:t>Edit Master text styles</a:t>
            </a:r>
          </a:p>
        </p:txBody>
      </p:sp>
      <p:sp>
        <p:nvSpPr>
          <p:cNvPr id="5" name="Date Placeholder 4"/>
          <p:cNvSpPr>
            <a:spLocks noGrp="1"/>
          </p:cNvSpPr>
          <p:nvPr>
            <p:ph type="dt" sz="half" idx="10"/>
          </p:nvPr>
        </p:nvSpPr>
        <p:spPr/>
        <p:txBody>
          <a:bodyPr/>
          <a:lstStyle/>
          <a:p>
            <a:fld id="{02AE208F-6648-462E-8B18-DABB411EBCBB}"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3D2CA0-7DA5-4DC2-8CAB-75107327D61D}" type="slidenum">
              <a:rPr lang="en-US" smtClean="0"/>
              <a:t>‹#›</a:t>
            </a:fld>
            <a:endParaRPr lang="en-US"/>
          </a:p>
        </p:txBody>
      </p:sp>
    </p:spTree>
    <p:extLst>
      <p:ext uri="{BB962C8B-B14F-4D97-AF65-F5344CB8AC3E}">
        <p14:creationId xmlns:p14="http://schemas.microsoft.com/office/powerpoint/2010/main" val="14122968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Line Chart">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582930" y="563271"/>
            <a:ext cx="14378940" cy="1016894"/>
          </a:xfrm>
        </p:spPr>
        <p:txBody>
          <a:bodyPr anchor="ctr"/>
          <a:lstStyle>
            <a:lvl1pPr algn="ctr">
              <a:defRPr sz="4080"/>
            </a:lvl1pPr>
          </a:lstStyle>
          <a:p>
            <a:r>
              <a:rPr lang="en-US"/>
              <a:t>Slide Title, Arial 32 pt.</a:t>
            </a:r>
          </a:p>
        </p:txBody>
      </p:sp>
      <p:sp>
        <p:nvSpPr>
          <p:cNvPr id="9" name="Text Placeholder 9"/>
          <p:cNvSpPr>
            <a:spLocks noGrp="1"/>
          </p:cNvSpPr>
          <p:nvPr>
            <p:ph type="body" sz="quarter" idx="28" hasCustomPrompt="1"/>
          </p:nvPr>
        </p:nvSpPr>
        <p:spPr>
          <a:xfrm>
            <a:off x="582930" y="1819579"/>
            <a:ext cx="14378940" cy="514562"/>
          </a:xfrm>
          <a:prstGeom prst="rect">
            <a:avLst/>
          </a:prstGeom>
        </p:spPr>
        <p:txBody>
          <a:bodyPr anchor="ctr">
            <a:noAutofit/>
          </a:bodyPr>
          <a:lstStyle>
            <a:lvl1pPr algn="ctr">
              <a:defRPr b="1">
                <a:solidFill>
                  <a:schemeClr val="tx1"/>
                </a:solidFill>
              </a:defRPr>
            </a:lvl1pPr>
          </a:lstStyle>
          <a:p>
            <a:pPr lvl="0"/>
            <a:r>
              <a:rPr lang="en-US"/>
              <a:t>Slide Subtitle, Arial 24 pt.</a:t>
            </a:r>
          </a:p>
        </p:txBody>
      </p:sp>
      <p:sp>
        <p:nvSpPr>
          <p:cNvPr id="4" name="Chart Placeholder 3"/>
          <p:cNvSpPr>
            <a:spLocks noGrp="1"/>
          </p:cNvSpPr>
          <p:nvPr>
            <p:ph type="chart" sz="quarter" idx="29"/>
          </p:nvPr>
        </p:nvSpPr>
        <p:spPr>
          <a:xfrm>
            <a:off x="1554480" y="3257339"/>
            <a:ext cx="12387263" cy="5466927"/>
          </a:xfrm>
          <a:prstGeom prst="rect">
            <a:avLst/>
          </a:prstGeom>
          <a:solidFill>
            <a:schemeClr val="tx2">
              <a:lumMod val="95000"/>
            </a:schemeClr>
          </a:solidFill>
        </p:spPr>
        <p:txBody>
          <a:bodyPr/>
          <a:lstStyle>
            <a:lvl1pPr algn="ctr">
              <a:defRPr sz="1785" b="0" i="0">
                <a:solidFill>
                  <a:srgbClr val="0B2338"/>
                </a:solidFill>
              </a:defRPr>
            </a:lvl1pPr>
          </a:lstStyle>
          <a:p>
            <a:r>
              <a:rPr lang="en-US"/>
              <a:t>Click icon to add chart</a:t>
            </a:r>
          </a:p>
        </p:txBody>
      </p:sp>
      <p:sp>
        <p:nvSpPr>
          <p:cNvPr id="2" name="Slide Number Placeholder 1"/>
          <p:cNvSpPr>
            <a:spLocks noGrp="1"/>
          </p:cNvSpPr>
          <p:nvPr>
            <p:ph type="sldNum" sz="quarter" idx="30"/>
          </p:nvPr>
        </p:nvSpPr>
        <p:spPr/>
        <p:txBody>
          <a:bodyPr/>
          <a:lstStyle/>
          <a:p>
            <a:fld id="{2F2F552B-1952-B44E-8CAB-5705F0ACD2E2}" type="slidenum">
              <a:rPr lang="uk-UA" smtClean="0"/>
              <a:pPr/>
              <a:t>‹#›</a:t>
            </a:fld>
            <a:endParaRPr lang="uk-UA"/>
          </a:p>
        </p:txBody>
      </p:sp>
      <p:pic>
        <p:nvPicPr>
          <p:cNvPr id="7" name="Picture 6">
            <a:extLst>
              <a:ext uri="{FF2B5EF4-FFF2-40B4-BE49-F238E27FC236}">
                <a16:creationId xmlns:a16="http://schemas.microsoft.com/office/drawing/2014/main" id="{1C691912-0D51-4625-BCF6-2DC607E7F310}"/>
              </a:ext>
            </a:extLst>
          </p:cNvPr>
          <p:cNvPicPr>
            <a:picLocks/>
          </p:cNvPicPr>
          <p:nvPr userDrawn="1"/>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26457379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ie Chart With Text">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582930" y="582128"/>
            <a:ext cx="14378940" cy="1016894"/>
          </a:xfrm>
        </p:spPr>
        <p:txBody>
          <a:bodyPr anchor="t"/>
          <a:lstStyle>
            <a:lvl1pPr algn="ctr">
              <a:defRPr sz="4080"/>
            </a:lvl1pPr>
          </a:lstStyle>
          <a:p>
            <a:r>
              <a:rPr lang="en-US"/>
              <a:t>Slide Title, Arial 32 Pt.</a:t>
            </a:r>
          </a:p>
        </p:txBody>
      </p:sp>
      <p:sp>
        <p:nvSpPr>
          <p:cNvPr id="4" name="Chart Placeholder 3"/>
          <p:cNvSpPr>
            <a:spLocks noGrp="1"/>
          </p:cNvSpPr>
          <p:nvPr>
            <p:ph type="chart" sz="quarter" idx="29"/>
          </p:nvPr>
        </p:nvSpPr>
        <p:spPr>
          <a:xfrm>
            <a:off x="1317307" y="3014378"/>
            <a:ext cx="5596128" cy="6169152"/>
          </a:xfrm>
          <a:prstGeom prst="rect">
            <a:avLst/>
          </a:prstGeom>
          <a:solidFill>
            <a:schemeClr val="tx2">
              <a:lumMod val="95000"/>
            </a:schemeClr>
          </a:solidFill>
        </p:spPr>
        <p:txBody>
          <a:bodyPr/>
          <a:lstStyle>
            <a:lvl1pPr algn="ctr">
              <a:defRPr sz="1785" b="0" i="0">
                <a:solidFill>
                  <a:srgbClr val="0B2338"/>
                </a:solidFill>
              </a:defRPr>
            </a:lvl1pPr>
          </a:lstStyle>
          <a:p>
            <a:r>
              <a:rPr lang="en-US"/>
              <a:t>Click icon to add chart</a:t>
            </a:r>
          </a:p>
        </p:txBody>
      </p:sp>
      <p:sp>
        <p:nvSpPr>
          <p:cNvPr id="10" name="Text Placeholder 9"/>
          <p:cNvSpPr>
            <a:spLocks noGrp="1"/>
          </p:cNvSpPr>
          <p:nvPr>
            <p:ph type="body" sz="quarter" idx="28" hasCustomPrompt="1"/>
          </p:nvPr>
        </p:nvSpPr>
        <p:spPr>
          <a:xfrm>
            <a:off x="582930" y="1823923"/>
            <a:ext cx="14378940" cy="514562"/>
          </a:xfrm>
          <a:prstGeom prst="rect">
            <a:avLst/>
          </a:prstGeom>
        </p:spPr>
        <p:txBody>
          <a:bodyPr anchor="ctr">
            <a:noAutofit/>
          </a:bodyPr>
          <a:lstStyle>
            <a:lvl1pPr algn="ctr">
              <a:defRPr b="1">
                <a:solidFill>
                  <a:schemeClr val="tx1"/>
                </a:solidFill>
              </a:defRPr>
            </a:lvl1pPr>
          </a:lstStyle>
          <a:p>
            <a:pPr lvl="0"/>
            <a:r>
              <a:rPr lang="en-US"/>
              <a:t>Slide Subtitle, Arial 24 pt.</a:t>
            </a:r>
          </a:p>
        </p:txBody>
      </p:sp>
      <p:sp>
        <p:nvSpPr>
          <p:cNvPr id="11" name="Text Placeholder 14"/>
          <p:cNvSpPr>
            <a:spLocks noGrp="1"/>
          </p:cNvSpPr>
          <p:nvPr>
            <p:ph type="body" sz="quarter" idx="12" hasCustomPrompt="1"/>
          </p:nvPr>
        </p:nvSpPr>
        <p:spPr>
          <a:xfrm>
            <a:off x="7772400" y="3003780"/>
            <a:ext cx="7189470" cy="6179750"/>
          </a:xfrm>
          <a:prstGeom prst="rect">
            <a:avLst/>
          </a:prstGeom>
        </p:spPr>
        <p:txBody>
          <a:bodyPr>
            <a:noAutofit/>
          </a:bodyPr>
          <a:lstStyle>
            <a:lvl5pPr marL="1399032" indent="-373075">
              <a:buFont typeface="Courier New" charset="0"/>
              <a:buChar char="o"/>
              <a:defRPr/>
            </a:lvl5pPr>
          </a:lstStyle>
          <a:p>
            <a:pPr lvl="1"/>
            <a:r>
              <a:rPr lang="en-US"/>
              <a:t>Second level 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r>
              <a:rPr lang="en-US"/>
              <a:t>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a:t>
            </a:r>
            <a:r>
              <a:rPr lang="en-US" err="1"/>
              <a:t>dolore</a:t>
            </a:r>
            <a:r>
              <a:rPr lang="en-US"/>
              <a:t> magna </a:t>
            </a:r>
            <a:r>
              <a:rPr lang="en-US" err="1"/>
              <a:t>aliquam</a:t>
            </a:r>
            <a:r>
              <a:rPr lang="en-US"/>
              <a:t> </a:t>
            </a:r>
            <a:r>
              <a:rPr lang="en-US" err="1"/>
              <a:t>erat</a:t>
            </a:r>
            <a:r>
              <a:rPr lang="en-US"/>
              <a:t> </a:t>
            </a:r>
            <a:r>
              <a:rPr lang="en-US" err="1"/>
              <a:t>volutpat</a:t>
            </a:r>
            <a:r>
              <a:rPr lang="en-US"/>
              <a:t>. </a:t>
            </a:r>
            <a:r>
              <a:rPr lang="en-US" err="1"/>
              <a:t>Ut</a:t>
            </a:r>
            <a:r>
              <a:rPr lang="en-US"/>
              <a: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30"/>
          </p:nvPr>
        </p:nvSpPr>
        <p:spPr/>
        <p:txBody>
          <a:bodyPr/>
          <a:lstStyle/>
          <a:p>
            <a:fld id="{2F2F552B-1952-B44E-8CAB-5705F0ACD2E2}" type="slidenum">
              <a:rPr lang="uk-UA" smtClean="0"/>
              <a:pPr/>
              <a:t>‹#›</a:t>
            </a:fld>
            <a:endParaRPr lang="uk-UA"/>
          </a:p>
        </p:txBody>
      </p:sp>
      <p:pic>
        <p:nvPicPr>
          <p:cNvPr id="9" name="Picture 8">
            <a:extLst>
              <a:ext uri="{FF2B5EF4-FFF2-40B4-BE49-F238E27FC236}">
                <a16:creationId xmlns:a16="http://schemas.microsoft.com/office/drawing/2014/main" id="{311CD7E1-2D1F-45CC-8991-0AFB4CE00A24}"/>
              </a:ext>
            </a:extLst>
          </p:cNvPr>
          <p:cNvPicPr>
            <a:picLocks/>
          </p:cNvPicPr>
          <p:nvPr userDrawn="1"/>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39754424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Pie Charts">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582930" y="582128"/>
            <a:ext cx="14378940" cy="1016894"/>
          </a:xfrm>
        </p:spPr>
        <p:txBody>
          <a:bodyPr/>
          <a:lstStyle>
            <a:lvl1pPr algn="ctr">
              <a:defRPr sz="4080"/>
            </a:lvl1pPr>
          </a:lstStyle>
          <a:p>
            <a:r>
              <a:rPr lang="en-US"/>
              <a:t>Slide Title, Arial 32 pt.</a:t>
            </a:r>
          </a:p>
        </p:txBody>
      </p:sp>
      <p:sp>
        <p:nvSpPr>
          <p:cNvPr id="7" name="Chart Placeholder 3"/>
          <p:cNvSpPr>
            <a:spLocks noGrp="1"/>
          </p:cNvSpPr>
          <p:nvPr>
            <p:ph type="chart" sz="quarter" idx="30"/>
          </p:nvPr>
        </p:nvSpPr>
        <p:spPr>
          <a:xfrm>
            <a:off x="8714804" y="2174483"/>
            <a:ext cx="5596128" cy="6989836"/>
          </a:xfrm>
          <a:prstGeom prst="rect">
            <a:avLst/>
          </a:prstGeom>
          <a:solidFill>
            <a:schemeClr val="tx2">
              <a:lumMod val="95000"/>
            </a:schemeClr>
          </a:solidFill>
        </p:spPr>
        <p:txBody>
          <a:bodyPr/>
          <a:lstStyle>
            <a:lvl1pPr algn="ctr">
              <a:defRPr sz="1785" b="0" i="0">
                <a:solidFill>
                  <a:srgbClr val="0B2338"/>
                </a:solidFill>
              </a:defRPr>
            </a:lvl1pPr>
          </a:lstStyle>
          <a:p>
            <a:r>
              <a:rPr lang="en-US"/>
              <a:t>Click icon to add chart</a:t>
            </a:r>
          </a:p>
        </p:txBody>
      </p:sp>
      <p:sp>
        <p:nvSpPr>
          <p:cNvPr id="6" name="Chart Placeholder 3"/>
          <p:cNvSpPr>
            <a:spLocks noGrp="1"/>
          </p:cNvSpPr>
          <p:nvPr>
            <p:ph type="chart" sz="quarter" idx="29"/>
          </p:nvPr>
        </p:nvSpPr>
        <p:spPr>
          <a:xfrm>
            <a:off x="1317307" y="2174483"/>
            <a:ext cx="5596128" cy="6989836"/>
          </a:xfrm>
          <a:prstGeom prst="rect">
            <a:avLst/>
          </a:prstGeom>
          <a:solidFill>
            <a:schemeClr val="tx2">
              <a:lumMod val="95000"/>
            </a:schemeClr>
          </a:solidFill>
        </p:spPr>
        <p:txBody>
          <a:bodyPr/>
          <a:lstStyle>
            <a:lvl1pPr algn="ctr">
              <a:defRPr sz="1785" b="0" i="0">
                <a:solidFill>
                  <a:srgbClr val="0B2338"/>
                </a:solidFill>
              </a:defRPr>
            </a:lvl1pPr>
          </a:lstStyle>
          <a:p>
            <a:r>
              <a:rPr lang="en-US"/>
              <a:t>Click icon to add chart</a:t>
            </a:r>
          </a:p>
        </p:txBody>
      </p:sp>
      <p:sp>
        <p:nvSpPr>
          <p:cNvPr id="2" name="Slide Number Placeholder 1"/>
          <p:cNvSpPr>
            <a:spLocks noGrp="1"/>
          </p:cNvSpPr>
          <p:nvPr>
            <p:ph type="sldNum" sz="quarter" idx="31"/>
          </p:nvPr>
        </p:nvSpPr>
        <p:spPr/>
        <p:txBody>
          <a:bodyPr/>
          <a:lstStyle/>
          <a:p>
            <a:fld id="{2F2F552B-1952-B44E-8CAB-5705F0ACD2E2}" type="slidenum">
              <a:rPr lang="uk-UA" smtClean="0"/>
              <a:pPr/>
              <a:t>‹#›</a:t>
            </a:fld>
            <a:endParaRPr lang="uk-UA"/>
          </a:p>
        </p:txBody>
      </p:sp>
      <p:pic>
        <p:nvPicPr>
          <p:cNvPr id="9" name="Picture 8">
            <a:extLst>
              <a:ext uri="{FF2B5EF4-FFF2-40B4-BE49-F238E27FC236}">
                <a16:creationId xmlns:a16="http://schemas.microsoft.com/office/drawing/2014/main" id="{B26110B8-B9E5-4246-B47F-CD94B48C5BC1}"/>
              </a:ext>
            </a:extLst>
          </p:cNvPr>
          <p:cNvPicPr>
            <a:picLocks/>
          </p:cNvPicPr>
          <p:nvPr userDrawn="1"/>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19313521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Bar Chart">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582930" y="582128"/>
            <a:ext cx="14378940" cy="1016894"/>
          </a:xfrm>
        </p:spPr>
        <p:txBody>
          <a:bodyPr anchor="ctr"/>
          <a:lstStyle>
            <a:lvl1pPr algn="ctr">
              <a:defRPr sz="4080"/>
            </a:lvl1pPr>
          </a:lstStyle>
          <a:p>
            <a:r>
              <a:rPr lang="en-US"/>
              <a:t>Slide Title, Arial 32 pt.</a:t>
            </a:r>
          </a:p>
        </p:txBody>
      </p:sp>
      <p:sp>
        <p:nvSpPr>
          <p:cNvPr id="9" name="Text Placeholder 9"/>
          <p:cNvSpPr>
            <a:spLocks noGrp="1"/>
          </p:cNvSpPr>
          <p:nvPr>
            <p:ph type="body" sz="quarter" idx="28" hasCustomPrompt="1"/>
          </p:nvPr>
        </p:nvSpPr>
        <p:spPr>
          <a:xfrm>
            <a:off x="582930" y="1810512"/>
            <a:ext cx="14378940" cy="514562"/>
          </a:xfrm>
          <a:prstGeom prst="rect">
            <a:avLst/>
          </a:prstGeom>
        </p:spPr>
        <p:txBody>
          <a:bodyPr anchor="ctr">
            <a:noAutofit/>
          </a:bodyPr>
          <a:lstStyle>
            <a:lvl1pPr algn="ctr">
              <a:defRPr b="1">
                <a:solidFill>
                  <a:schemeClr val="tx1"/>
                </a:solidFill>
              </a:defRPr>
            </a:lvl1pPr>
          </a:lstStyle>
          <a:p>
            <a:pPr lvl="0"/>
            <a:r>
              <a:rPr lang="en-US"/>
              <a:t>Slide Subtitle, Arial 24 pt.</a:t>
            </a:r>
          </a:p>
        </p:txBody>
      </p:sp>
      <p:sp>
        <p:nvSpPr>
          <p:cNvPr id="4" name="Chart Placeholder 3"/>
          <p:cNvSpPr>
            <a:spLocks noGrp="1"/>
          </p:cNvSpPr>
          <p:nvPr>
            <p:ph type="chart" sz="quarter" idx="29"/>
          </p:nvPr>
        </p:nvSpPr>
        <p:spPr>
          <a:xfrm>
            <a:off x="1554480" y="3257339"/>
            <a:ext cx="12387263" cy="5466927"/>
          </a:xfrm>
          <a:prstGeom prst="rect">
            <a:avLst/>
          </a:prstGeom>
          <a:solidFill>
            <a:schemeClr val="tx2">
              <a:lumMod val="95000"/>
            </a:schemeClr>
          </a:solidFill>
        </p:spPr>
        <p:txBody>
          <a:bodyPr/>
          <a:lstStyle>
            <a:lvl1pPr algn="ctr">
              <a:defRPr sz="1785" b="0" i="0">
                <a:solidFill>
                  <a:srgbClr val="0B2338"/>
                </a:solidFill>
              </a:defRPr>
            </a:lvl1pPr>
          </a:lstStyle>
          <a:p>
            <a:r>
              <a:rPr lang="en-US"/>
              <a:t>Click icon to add chart</a:t>
            </a:r>
          </a:p>
        </p:txBody>
      </p:sp>
      <p:sp>
        <p:nvSpPr>
          <p:cNvPr id="2" name="Slide Number Placeholder 1"/>
          <p:cNvSpPr>
            <a:spLocks noGrp="1"/>
          </p:cNvSpPr>
          <p:nvPr>
            <p:ph type="sldNum" sz="quarter" idx="30"/>
          </p:nvPr>
        </p:nvSpPr>
        <p:spPr/>
        <p:txBody>
          <a:bodyPr/>
          <a:lstStyle/>
          <a:p>
            <a:fld id="{2F2F552B-1952-B44E-8CAB-5705F0ACD2E2}" type="slidenum">
              <a:rPr lang="uk-UA" smtClean="0"/>
              <a:pPr/>
              <a:t>‹#›</a:t>
            </a:fld>
            <a:endParaRPr lang="uk-UA"/>
          </a:p>
        </p:txBody>
      </p:sp>
      <p:pic>
        <p:nvPicPr>
          <p:cNvPr id="6" name="Picture 5">
            <a:extLst>
              <a:ext uri="{FF2B5EF4-FFF2-40B4-BE49-F238E27FC236}">
                <a16:creationId xmlns:a16="http://schemas.microsoft.com/office/drawing/2014/main" id="{02581A30-CC92-4726-A92B-33943355A586}"/>
              </a:ext>
            </a:extLst>
          </p:cNvPr>
          <p:cNvPicPr>
            <a:picLocks/>
          </p:cNvPicPr>
          <p:nvPr userDrawn="1"/>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1402467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lumn Chart">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582930" y="582128"/>
            <a:ext cx="14378940" cy="1016894"/>
          </a:xfrm>
        </p:spPr>
        <p:txBody>
          <a:bodyPr anchor="ctr"/>
          <a:lstStyle>
            <a:lvl1pPr algn="ctr">
              <a:defRPr sz="4080"/>
            </a:lvl1pPr>
          </a:lstStyle>
          <a:p>
            <a:r>
              <a:rPr lang="en-US"/>
              <a:t>Slide Title, Arial 32 pt.</a:t>
            </a:r>
          </a:p>
        </p:txBody>
      </p:sp>
      <p:sp>
        <p:nvSpPr>
          <p:cNvPr id="9" name="Text Placeholder 9"/>
          <p:cNvSpPr>
            <a:spLocks noGrp="1"/>
          </p:cNvSpPr>
          <p:nvPr>
            <p:ph type="body" sz="quarter" idx="28" hasCustomPrompt="1"/>
          </p:nvPr>
        </p:nvSpPr>
        <p:spPr>
          <a:xfrm>
            <a:off x="582930" y="1818375"/>
            <a:ext cx="14378940" cy="514562"/>
          </a:xfrm>
          <a:prstGeom prst="rect">
            <a:avLst/>
          </a:prstGeom>
        </p:spPr>
        <p:txBody>
          <a:bodyPr anchor="ctr">
            <a:noAutofit/>
          </a:bodyPr>
          <a:lstStyle>
            <a:lvl1pPr algn="ctr">
              <a:defRPr b="1">
                <a:solidFill>
                  <a:schemeClr val="tx1"/>
                </a:solidFill>
              </a:defRPr>
            </a:lvl1pPr>
          </a:lstStyle>
          <a:p>
            <a:pPr lvl="0"/>
            <a:r>
              <a:rPr lang="en-US"/>
              <a:t>Slide Subtitle, Arial 24 pt.</a:t>
            </a:r>
          </a:p>
        </p:txBody>
      </p:sp>
      <p:sp>
        <p:nvSpPr>
          <p:cNvPr id="4" name="Chart Placeholder 3"/>
          <p:cNvSpPr>
            <a:spLocks noGrp="1"/>
          </p:cNvSpPr>
          <p:nvPr>
            <p:ph type="chart" sz="quarter" idx="29"/>
          </p:nvPr>
        </p:nvSpPr>
        <p:spPr>
          <a:xfrm>
            <a:off x="1554480" y="3257339"/>
            <a:ext cx="12387263" cy="5466927"/>
          </a:xfrm>
          <a:prstGeom prst="rect">
            <a:avLst/>
          </a:prstGeom>
          <a:solidFill>
            <a:schemeClr val="tx2">
              <a:lumMod val="95000"/>
            </a:schemeClr>
          </a:solidFill>
        </p:spPr>
        <p:txBody>
          <a:bodyPr/>
          <a:lstStyle>
            <a:lvl1pPr algn="ctr">
              <a:defRPr sz="1785" b="0" i="0">
                <a:solidFill>
                  <a:srgbClr val="0B2338"/>
                </a:solidFill>
              </a:defRPr>
            </a:lvl1pPr>
          </a:lstStyle>
          <a:p>
            <a:r>
              <a:rPr lang="en-US"/>
              <a:t>Click icon to add chart</a:t>
            </a:r>
          </a:p>
        </p:txBody>
      </p:sp>
      <p:sp>
        <p:nvSpPr>
          <p:cNvPr id="2" name="Slide Number Placeholder 1"/>
          <p:cNvSpPr>
            <a:spLocks noGrp="1"/>
          </p:cNvSpPr>
          <p:nvPr>
            <p:ph type="sldNum" sz="quarter" idx="30"/>
          </p:nvPr>
        </p:nvSpPr>
        <p:spPr/>
        <p:txBody>
          <a:bodyPr/>
          <a:lstStyle/>
          <a:p>
            <a:fld id="{2F2F552B-1952-B44E-8CAB-5705F0ACD2E2}" type="slidenum">
              <a:rPr lang="uk-UA" smtClean="0"/>
              <a:pPr/>
              <a:t>‹#›</a:t>
            </a:fld>
            <a:endParaRPr lang="uk-UA"/>
          </a:p>
        </p:txBody>
      </p:sp>
      <p:pic>
        <p:nvPicPr>
          <p:cNvPr id="6" name="Picture 5">
            <a:extLst>
              <a:ext uri="{FF2B5EF4-FFF2-40B4-BE49-F238E27FC236}">
                <a16:creationId xmlns:a16="http://schemas.microsoft.com/office/drawing/2014/main" id="{29121966-19EA-4D11-9FC9-0C873119044C}"/>
              </a:ext>
            </a:extLst>
          </p:cNvPr>
          <p:cNvPicPr>
            <a:picLocks/>
          </p:cNvPicPr>
          <p:nvPr userDrawn="1"/>
        </p:nvPicPr>
        <p:blipFill>
          <a:blip r:embed="rId2"/>
          <a:stretch>
            <a:fillRect/>
          </a:stretch>
        </p:blipFill>
        <p:spPr>
          <a:xfrm>
            <a:off x="586977" y="9560385"/>
            <a:ext cx="711068" cy="227220"/>
          </a:xfrm>
          <a:prstGeom prst="rect">
            <a:avLst/>
          </a:prstGeom>
        </p:spPr>
      </p:pic>
    </p:spTree>
    <p:extLst>
      <p:ext uri="{BB962C8B-B14F-4D97-AF65-F5344CB8AC3E}">
        <p14:creationId xmlns:p14="http://schemas.microsoft.com/office/powerpoint/2010/main" val="13926896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meline Vertical_Short">
    <p:spTree>
      <p:nvGrpSpPr>
        <p:cNvPr id="1" name=""/>
        <p:cNvGrpSpPr/>
        <p:nvPr/>
      </p:nvGrpSpPr>
      <p:grpSpPr>
        <a:xfrm>
          <a:off x="0" y="0"/>
          <a:ext cx="0" cy="0"/>
          <a:chOff x="0" y="0"/>
          <a:chExt cx="0" cy="0"/>
        </a:xfrm>
      </p:grpSpPr>
      <p:sp>
        <p:nvSpPr>
          <p:cNvPr id="8" name="Title 7"/>
          <p:cNvSpPr>
            <a:spLocks noGrp="1"/>
          </p:cNvSpPr>
          <p:nvPr>
            <p:ph type="title" hasCustomPrompt="1"/>
          </p:nvPr>
        </p:nvSpPr>
        <p:spPr/>
        <p:txBody>
          <a:bodyPr anchor="ctr"/>
          <a:lstStyle>
            <a:lvl1pPr>
              <a:defRPr sz="4080"/>
            </a:lvl1pPr>
          </a:lstStyle>
          <a:p>
            <a:r>
              <a:rPr lang="en-US"/>
              <a:t>Slide Title, Arial 32 pt.</a:t>
            </a:r>
          </a:p>
        </p:txBody>
      </p:sp>
      <p:sp>
        <p:nvSpPr>
          <p:cNvPr id="10" name="Text Placeholder 9"/>
          <p:cNvSpPr>
            <a:spLocks noGrp="1"/>
          </p:cNvSpPr>
          <p:nvPr>
            <p:ph type="body" sz="quarter" idx="28" hasCustomPrompt="1"/>
          </p:nvPr>
        </p:nvSpPr>
        <p:spPr>
          <a:xfrm>
            <a:off x="582930" y="1823923"/>
            <a:ext cx="7043738" cy="514562"/>
          </a:xfrm>
          <a:prstGeom prst="rect">
            <a:avLst/>
          </a:prstGeom>
        </p:spPr>
        <p:txBody>
          <a:bodyPr anchor="ctr">
            <a:noAutofit/>
          </a:bodyPr>
          <a:lstStyle>
            <a:lvl1pPr>
              <a:defRPr b="1">
                <a:solidFill>
                  <a:schemeClr val="tx1"/>
                </a:solidFill>
              </a:defRPr>
            </a:lvl1pPr>
          </a:lstStyle>
          <a:p>
            <a:pPr lvl="0"/>
            <a:r>
              <a:rPr lang="en-US"/>
              <a:t>Slide Subtitle, Arial 24 pt.</a:t>
            </a:r>
          </a:p>
        </p:txBody>
      </p:sp>
      <p:sp>
        <p:nvSpPr>
          <p:cNvPr id="2" name="Slide Number Placeholder 1"/>
          <p:cNvSpPr>
            <a:spLocks noGrp="1"/>
          </p:cNvSpPr>
          <p:nvPr>
            <p:ph type="sldNum" sz="quarter" idx="29"/>
          </p:nvPr>
        </p:nvSpPr>
        <p:spPr/>
        <p:txBody>
          <a:bodyPr/>
          <a:lstStyle/>
          <a:p>
            <a:fld id="{2F2F552B-1952-B44E-8CAB-5705F0ACD2E2}" type="slidenum">
              <a:rPr lang="uk-UA" smtClean="0"/>
              <a:pPr/>
              <a:t>‹#›</a:t>
            </a:fld>
            <a:endParaRPr lang="uk-UA"/>
          </a:p>
        </p:txBody>
      </p:sp>
      <p:sp>
        <p:nvSpPr>
          <p:cNvPr id="7" name="Text Placeholder 11"/>
          <p:cNvSpPr>
            <a:spLocks noGrp="1"/>
          </p:cNvSpPr>
          <p:nvPr>
            <p:ph type="body" sz="quarter" idx="17" hasCustomPrompt="1"/>
          </p:nvPr>
        </p:nvSpPr>
        <p:spPr>
          <a:xfrm>
            <a:off x="11595660" y="2610906"/>
            <a:ext cx="2929014" cy="1072896"/>
          </a:xfrm>
          <a:prstGeom prst="rect">
            <a:avLst/>
          </a:prstGeom>
        </p:spPr>
        <p:txBody>
          <a:bodyPr lIns="0" rIns="0">
            <a:noAutofit/>
          </a:bodyPr>
          <a:lstStyle>
            <a:lvl1pPr marL="0" indent="0">
              <a:lnSpc>
                <a:spcPct val="110000"/>
              </a:lnSpc>
              <a:buNone/>
              <a:defRPr sz="2295" b="0" i="0">
                <a:solidFill>
                  <a:schemeClr val="tx2"/>
                </a:solidFill>
                <a:latin typeface="Arial Regular" charset="0"/>
                <a:ea typeface="Arial Regular" charset="0"/>
                <a:cs typeface="Arial Regular" charset="0"/>
              </a:defRPr>
            </a:lvl1pPr>
            <a:lvl2pPr marL="12144" indent="0">
              <a:buNone/>
              <a:tabLst/>
              <a:defRPr sz="2295"/>
            </a:lvl2pPr>
            <a:lvl3pPr marL="1165860" indent="0">
              <a:buNone/>
              <a:defRPr/>
            </a:lvl3pPr>
            <a:lvl4pPr marL="1748790" indent="0">
              <a:buNone/>
              <a:defRPr/>
            </a:lvl4pPr>
            <a:lvl5pPr marL="233172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p>
        </p:txBody>
      </p:sp>
      <p:sp>
        <p:nvSpPr>
          <p:cNvPr id="11" name="Text Placeholder 11"/>
          <p:cNvSpPr>
            <a:spLocks noGrp="1"/>
          </p:cNvSpPr>
          <p:nvPr>
            <p:ph type="body" sz="quarter" idx="18" hasCustomPrompt="1"/>
          </p:nvPr>
        </p:nvSpPr>
        <p:spPr>
          <a:xfrm>
            <a:off x="7869556" y="7693456"/>
            <a:ext cx="2186532" cy="1117700"/>
          </a:xfrm>
          <a:prstGeom prst="rect">
            <a:avLst/>
          </a:prstGeom>
        </p:spPr>
        <p:txBody>
          <a:bodyPr lIns="0" rIns="0">
            <a:noAutofit/>
          </a:bodyPr>
          <a:lstStyle>
            <a:lvl1pPr marL="0" indent="0" algn="r">
              <a:lnSpc>
                <a:spcPct val="110000"/>
              </a:lnSpc>
              <a:buNone/>
              <a:defRPr sz="2295" b="0" i="0">
                <a:solidFill>
                  <a:schemeClr val="tx2"/>
                </a:solidFill>
                <a:latin typeface="Arial Regular" charset="0"/>
                <a:ea typeface="Arial Regular" charset="0"/>
                <a:cs typeface="Arial Regular" charset="0"/>
              </a:defRPr>
            </a:lvl1pPr>
            <a:lvl2pPr marL="12144" indent="0" algn="r">
              <a:buNone/>
              <a:tabLst/>
              <a:defRPr sz="2295"/>
            </a:lvl2pPr>
            <a:lvl3pPr marL="1165860" indent="0">
              <a:buNone/>
              <a:defRPr/>
            </a:lvl3pPr>
            <a:lvl4pPr marL="1748790" indent="0">
              <a:buNone/>
              <a:defRPr/>
            </a:lvl4pPr>
            <a:lvl5pPr marL="233172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a:t>
            </a:r>
          </a:p>
        </p:txBody>
      </p:sp>
      <p:cxnSp>
        <p:nvCxnSpPr>
          <p:cNvPr id="12" name="Straight Connector 11"/>
          <p:cNvCxnSpPr/>
          <p:nvPr userDrawn="1"/>
        </p:nvCxnSpPr>
        <p:spPr>
          <a:xfrm flipH="1">
            <a:off x="10828450" y="2155124"/>
            <a:ext cx="20069" cy="6839712"/>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Content Placeholder 12"/>
          <p:cNvSpPr>
            <a:spLocks noGrp="1"/>
          </p:cNvSpPr>
          <p:nvPr>
            <p:ph sz="quarter" idx="23"/>
          </p:nvPr>
        </p:nvSpPr>
        <p:spPr>
          <a:xfrm>
            <a:off x="10822019" y="2798050"/>
            <a:ext cx="638699" cy="13411"/>
          </a:xfrm>
          <a:prstGeom prst="rect">
            <a:avLst/>
          </a:prstGeom>
          <a:solidFill>
            <a:schemeClr val="tx2"/>
          </a:solidFill>
        </p:spPr>
        <p:txBody>
          <a:bodyPr>
            <a:normAutofit/>
          </a:bodyPr>
          <a:lstStyle>
            <a:lvl1pPr>
              <a:defRPr sz="127">
                <a:solidFill>
                  <a:schemeClr val="tx1"/>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15" name="Text Placeholder 11"/>
          <p:cNvSpPr>
            <a:spLocks noGrp="1"/>
          </p:cNvSpPr>
          <p:nvPr>
            <p:ph type="body" sz="quarter" idx="30" hasCustomPrompt="1"/>
          </p:nvPr>
        </p:nvSpPr>
        <p:spPr>
          <a:xfrm>
            <a:off x="11141368" y="4778134"/>
            <a:ext cx="905852" cy="404592"/>
          </a:xfrm>
          <a:prstGeom prst="rect">
            <a:avLst/>
          </a:prstGeom>
        </p:spPr>
        <p:txBody>
          <a:bodyPr lIns="0" anchor="ctr">
            <a:noAutofit/>
          </a:bodyPr>
          <a:lstStyle>
            <a:lvl1pPr marL="0" indent="0">
              <a:buNone/>
              <a:defRPr sz="2295" b="1" i="0">
                <a:solidFill>
                  <a:schemeClr val="tx1"/>
                </a:solidFill>
                <a:latin typeface="Arial Regular" charset="0"/>
                <a:ea typeface="Arial Regular" charset="0"/>
                <a:cs typeface="Arial Regular" charset="0"/>
              </a:defRPr>
            </a:lvl1pPr>
            <a:lvl2pPr marL="582930" indent="0">
              <a:buNone/>
              <a:defRPr/>
            </a:lvl2pPr>
            <a:lvl3pPr marL="1165860" indent="0">
              <a:buNone/>
              <a:defRPr/>
            </a:lvl3pPr>
            <a:lvl4pPr marL="1748790" indent="0">
              <a:buNone/>
              <a:defRPr/>
            </a:lvl4pPr>
            <a:lvl5pPr marL="2331720" indent="0">
              <a:buNone/>
              <a:defRPr/>
            </a:lvl5pPr>
          </a:lstStyle>
          <a:p>
            <a:pPr lvl="0"/>
            <a:r>
              <a:rPr lang="en-US"/>
              <a:t>2017</a:t>
            </a:r>
          </a:p>
        </p:txBody>
      </p:sp>
      <p:sp>
        <p:nvSpPr>
          <p:cNvPr id="16" name="Text Placeholder 11"/>
          <p:cNvSpPr>
            <a:spLocks noGrp="1"/>
          </p:cNvSpPr>
          <p:nvPr>
            <p:ph type="body" sz="quarter" idx="31" hasCustomPrompt="1"/>
          </p:nvPr>
        </p:nvSpPr>
        <p:spPr>
          <a:xfrm>
            <a:off x="9650730" y="2645498"/>
            <a:ext cx="922399" cy="337115"/>
          </a:xfrm>
          <a:prstGeom prst="rect">
            <a:avLst/>
          </a:prstGeom>
        </p:spPr>
        <p:txBody>
          <a:bodyPr lIns="0" rIns="0" anchor="ctr">
            <a:noAutofit/>
          </a:bodyPr>
          <a:lstStyle>
            <a:lvl1pPr marL="0" indent="0" algn="r">
              <a:buNone/>
              <a:defRPr sz="2295" b="1" i="0">
                <a:solidFill>
                  <a:schemeClr val="tx1"/>
                </a:solidFill>
                <a:latin typeface="Arial Regular" charset="0"/>
                <a:ea typeface="Arial Regular" charset="0"/>
                <a:cs typeface="Arial Regular" charset="0"/>
              </a:defRPr>
            </a:lvl1pPr>
            <a:lvl2pPr marL="582930" indent="0">
              <a:buNone/>
              <a:defRPr/>
            </a:lvl2pPr>
            <a:lvl3pPr marL="1165860" indent="0">
              <a:buNone/>
              <a:defRPr/>
            </a:lvl3pPr>
            <a:lvl4pPr marL="1748790" indent="0">
              <a:buNone/>
              <a:defRPr/>
            </a:lvl4pPr>
            <a:lvl5pPr marL="2331720" indent="0">
              <a:buNone/>
              <a:defRPr/>
            </a:lvl5pPr>
          </a:lstStyle>
          <a:p>
            <a:pPr lvl="0"/>
            <a:r>
              <a:rPr lang="en-US"/>
              <a:t>2016</a:t>
            </a:r>
          </a:p>
        </p:txBody>
      </p:sp>
      <p:sp>
        <p:nvSpPr>
          <p:cNvPr id="18" name="Text Placeholder 11"/>
          <p:cNvSpPr>
            <a:spLocks noGrp="1"/>
          </p:cNvSpPr>
          <p:nvPr>
            <p:ph type="body" sz="quarter" idx="35" hasCustomPrompt="1"/>
          </p:nvPr>
        </p:nvSpPr>
        <p:spPr>
          <a:xfrm>
            <a:off x="7869556" y="4698452"/>
            <a:ext cx="2186532" cy="1072896"/>
          </a:xfrm>
          <a:prstGeom prst="rect">
            <a:avLst/>
          </a:prstGeom>
        </p:spPr>
        <p:txBody>
          <a:bodyPr lIns="0" rIns="0">
            <a:noAutofit/>
          </a:bodyPr>
          <a:lstStyle>
            <a:lvl1pPr marL="0" indent="0" algn="r">
              <a:lnSpc>
                <a:spcPct val="110000"/>
              </a:lnSpc>
              <a:buNone/>
              <a:defRPr sz="2295" b="0" i="0">
                <a:solidFill>
                  <a:schemeClr val="tx2"/>
                </a:solidFill>
                <a:latin typeface="Arial Regular" charset="0"/>
                <a:ea typeface="Arial Regular" charset="0"/>
                <a:cs typeface="Arial Regular" charset="0"/>
              </a:defRPr>
            </a:lvl1pPr>
            <a:lvl2pPr marL="12144" indent="0" algn="r">
              <a:buNone/>
              <a:tabLst/>
              <a:defRPr sz="2295"/>
            </a:lvl2pPr>
            <a:lvl3pPr marL="1165860" indent="0">
              <a:buNone/>
              <a:defRPr/>
            </a:lvl3pPr>
            <a:lvl4pPr marL="1748790" indent="0">
              <a:buNone/>
              <a:defRPr/>
            </a:lvl4pPr>
            <a:lvl5pPr marL="233172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a:t>
            </a:r>
          </a:p>
        </p:txBody>
      </p:sp>
      <p:sp>
        <p:nvSpPr>
          <p:cNvPr id="19" name="Content Placeholder 12"/>
          <p:cNvSpPr>
            <a:spLocks noGrp="1"/>
          </p:cNvSpPr>
          <p:nvPr>
            <p:ph sz="quarter" idx="36"/>
          </p:nvPr>
        </p:nvSpPr>
        <p:spPr>
          <a:xfrm>
            <a:off x="10183320" y="7923483"/>
            <a:ext cx="638699" cy="13411"/>
          </a:xfrm>
          <a:prstGeom prst="rect">
            <a:avLst/>
          </a:prstGeom>
          <a:solidFill>
            <a:schemeClr val="tx2"/>
          </a:solidFill>
        </p:spPr>
        <p:txBody>
          <a:bodyPr>
            <a:normAutofit/>
          </a:bodyPr>
          <a:lstStyle>
            <a:lvl1pPr>
              <a:defRPr sz="127">
                <a:solidFill>
                  <a:schemeClr val="tx1"/>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21" name="Content Placeholder 12"/>
          <p:cNvSpPr>
            <a:spLocks noGrp="1"/>
          </p:cNvSpPr>
          <p:nvPr>
            <p:ph sz="quarter" idx="38"/>
          </p:nvPr>
        </p:nvSpPr>
        <p:spPr>
          <a:xfrm>
            <a:off x="10183320" y="4908061"/>
            <a:ext cx="638699" cy="13411"/>
          </a:xfrm>
          <a:prstGeom prst="rect">
            <a:avLst/>
          </a:prstGeom>
          <a:solidFill>
            <a:schemeClr val="tx2"/>
          </a:solidFill>
        </p:spPr>
        <p:txBody>
          <a:bodyPr>
            <a:normAutofit/>
          </a:bodyPr>
          <a:lstStyle>
            <a:lvl1pPr>
              <a:defRPr sz="127">
                <a:solidFill>
                  <a:schemeClr val="tx1"/>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23" name="Content Placeholder 12"/>
          <p:cNvSpPr>
            <a:spLocks noGrp="1"/>
          </p:cNvSpPr>
          <p:nvPr>
            <p:ph sz="quarter" idx="40"/>
          </p:nvPr>
        </p:nvSpPr>
        <p:spPr>
          <a:xfrm>
            <a:off x="10822019" y="6666607"/>
            <a:ext cx="638699" cy="13411"/>
          </a:xfrm>
          <a:prstGeom prst="rect">
            <a:avLst/>
          </a:prstGeom>
          <a:solidFill>
            <a:schemeClr val="tx2"/>
          </a:solidFill>
        </p:spPr>
        <p:txBody>
          <a:bodyPr>
            <a:normAutofit/>
          </a:bodyPr>
          <a:lstStyle>
            <a:lvl1pPr>
              <a:defRPr sz="127">
                <a:solidFill>
                  <a:schemeClr val="tx1"/>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25" name="Text Placeholder 11"/>
          <p:cNvSpPr>
            <a:spLocks noGrp="1"/>
          </p:cNvSpPr>
          <p:nvPr>
            <p:ph type="body" sz="quarter" idx="43" hasCustomPrompt="1"/>
          </p:nvPr>
        </p:nvSpPr>
        <p:spPr>
          <a:xfrm>
            <a:off x="9650730" y="6495782"/>
            <a:ext cx="922399" cy="311259"/>
          </a:xfrm>
          <a:prstGeom prst="rect">
            <a:avLst/>
          </a:prstGeom>
        </p:spPr>
        <p:txBody>
          <a:bodyPr lIns="0" rIns="0" anchor="ctr">
            <a:noAutofit/>
          </a:bodyPr>
          <a:lstStyle>
            <a:lvl1pPr marL="0" indent="0" algn="r">
              <a:buNone/>
              <a:defRPr sz="2295" b="1" i="0">
                <a:solidFill>
                  <a:schemeClr val="tx1"/>
                </a:solidFill>
                <a:latin typeface="Arial Regular" charset="0"/>
                <a:ea typeface="Arial Regular" charset="0"/>
                <a:cs typeface="Arial Regular" charset="0"/>
              </a:defRPr>
            </a:lvl1pPr>
            <a:lvl2pPr marL="582930" indent="0">
              <a:buNone/>
              <a:defRPr/>
            </a:lvl2pPr>
            <a:lvl3pPr marL="1165860" indent="0">
              <a:buNone/>
              <a:defRPr/>
            </a:lvl3pPr>
            <a:lvl4pPr marL="1748790" indent="0">
              <a:buNone/>
              <a:defRPr/>
            </a:lvl4pPr>
            <a:lvl5pPr marL="2331720" indent="0">
              <a:buNone/>
              <a:defRPr/>
            </a:lvl5pPr>
          </a:lstStyle>
          <a:p>
            <a:pPr lvl="0"/>
            <a:r>
              <a:rPr lang="en-US"/>
              <a:t>2018</a:t>
            </a:r>
          </a:p>
        </p:txBody>
      </p:sp>
      <p:sp>
        <p:nvSpPr>
          <p:cNvPr id="26" name="Text Placeholder 11"/>
          <p:cNvSpPr>
            <a:spLocks noGrp="1"/>
          </p:cNvSpPr>
          <p:nvPr>
            <p:ph type="body" sz="quarter" idx="44" hasCustomPrompt="1"/>
          </p:nvPr>
        </p:nvSpPr>
        <p:spPr>
          <a:xfrm>
            <a:off x="11595659" y="6486927"/>
            <a:ext cx="2892864" cy="1072896"/>
          </a:xfrm>
          <a:prstGeom prst="rect">
            <a:avLst/>
          </a:prstGeom>
        </p:spPr>
        <p:txBody>
          <a:bodyPr lIns="0" rIns="0">
            <a:noAutofit/>
          </a:bodyPr>
          <a:lstStyle>
            <a:lvl1pPr marL="0" indent="0">
              <a:lnSpc>
                <a:spcPct val="110000"/>
              </a:lnSpc>
              <a:buNone/>
              <a:defRPr sz="2295" b="0" i="0">
                <a:solidFill>
                  <a:schemeClr val="tx2"/>
                </a:solidFill>
                <a:latin typeface="Arial Regular" charset="0"/>
                <a:ea typeface="Arial Regular" charset="0"/>
                <a:cs typeface="Arial Regular" charset="0"/>
              </a:defRPr>
            </a:lvl1pPr>
            <a:lvl2pPr marL="12144" indent="0">
              <a:buNone/>
              <a:tabLst/>
              <a:defRPr sz="2295"/>
            </a:lvl2pPr>
            <a:lvl3pPr marL="1165860" indent="0">
              <a:buNone/>
              <a:defRPr/>
            </a:lvl3pPr>
            <a:lvl4pPr marL="1748790" indent="0">
              <a:buNone/>
              <a:defRPr/>
            </a:lvl4pPr>
            <a:lvl5pPr marL="233172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p>
        </p:txBody>
      </p:sp>
      <p:sp>
        <p:nvSpPr>
          <p:cNvPr id="27" name="Text Placeholder 11"/>
          <p:cNvSpPr>
            <a:spLocks noGrp="1"/>
          </p:cNvSpPr>
          <p:nvPr>
            <p:ph type="body" sz="quarter" idx="45" hasCustomPrompt="1"/>
          </p:nvPr>
        </p:nvSpPr>
        <p:spPr>
          <a:xfrm>
            <a:off x="11141368" y="7760146"/>
            <a:ext cx="905852" cy="324471"/>
          </a:xfrm>
          <a:prstGeom prst="rect">
            <a:avLst/>
          </a:prstGeom>
        </p:spPr>
        <p:txBody>
          <a:bodyPr lIns="0" anchor="ctr">
            <a:noAutofit/>
          </a:bodyPr>
          <a:lstStyle>
            <a:lvl1pPr marL="0" indent="0">
              <a:buNone/>
              <a:defRPr sz="2295" b="1" i="0">
                <a:solidFill>
                  <a:schemeClr val="tx1"/>
                </a:solidFill>
                <a:latin typeface="Arial Regular" charset="0"/>
                <a:ea typeface="Arial Regular" charset="0"/>
                <a:cs typeface="Arial Regular" charset="0"/>
              </a:defRPr>
            </a:lvl1pPr>
            <a:lvl2pPr marL="582930" indent="0">
              <a:buNone/>
              <a:defRPr/>
            </a:lvl2pPr>
            <a:lvl3pPr marL="1165860" indent="0">
              <a:buNone/>
              <a:defRPr/>
            </a:lvl3pPr>
            <a:lvl4pPr marL="1748790" indent="0">
              <a:buNone/>
              <a:defRPr/>
            </a:lvl4pPr>
            <a:lvl5pPr marL="2331720" indent="0">
              <a:buNone/>
              <a:defRPr/>
            </a:lvl5pPr>
          </a:lstStyle>
          <a:p>
            <a:pPr lvl="0"/>
            <a:r>
              <a:rPr lang="en-US"/>
              <a:t>2019</a:t>
            </a:r>
          </a:p>
        </p:txBody>
      </p:sp>
      <p:sp>
        <p:nvSpPr>
          <p:cNvPr id="30" name="Text Placeholder 14">
            <a:extLst>
              <a:ext uri="{FF2B5EF4-FFF2-40B4-BE49-F238E27FC236}">
                <a16:creationId xmlns:a16="http://schemas.microsoft.com/office/drawing/2014/main" id="{EFCD65FE-8E21-4D83-BA34-36B16ADDC6AD}"/>
              </a:ext>
            </a:extLst>
          </p:cNvPr>
          <p:cNvSpPr>
            <a:spLocks noGrp="1"/>
          </p:cNvSpPr>
          <p:nvPr>
            <p:ph type="body" sz="quarter" idx="12" hasCustomPrompt="1"/>
          </p:nvPr>
        </p:nvSpPr>
        <p:spPr>
          <a:xfrm>
            <a:off x="593017" y="2860209"/>
            <a:ext cx="6617782" cy="6254323"/>
          </a:xfrm>
          <a:prstGeom prst="rect">
            <a:avLst/>
          </a:prstGeom>
        </p:spPr>
        <p:txBody>
          <a:bodyPr>
            <a:noAutofit/>
          </a:bodyPr>
          <a:lstStyle>
            <a:lvl5pPr marL="1399032" indent="-373075">
              <a:buFont typeface="Courier New" charset="0"/>
              <a:buChar char="o"/>
              <a:defRPr/>
            </a:lvl5pPr>
          </a:lstStyle>
          <a:p>
            <a:pPr lvl="1"/>
            <a:r>
              <a:rPr lang="en-US"/>
              <a:t>Second level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p>
          <a:p>
            <a:pPr lvl="2"/>
            <a:r>
              <a:rPr lang="en-US"/>
              <a:t>Third level</a:t>
            </a:r>
          </a:p>
          <a:p>
            <a:pPr lvl="3"/>
            <a:r>
              <a:rPr lang="en-US"/>
              <a:t>Fourth level</a:t>
            </a:r>
          </a:p>
          <a:p>
            <a:pPr lvl="4"/>
            <a:r>
              <a:rPr lang="en-US"/>
              <a:t>Fifth level</a:t>
            </a:r>
          </a:p>
        </p:txBody>
      </p:sp>
      <p:pic>
        <p:nvPicPr>
          <p:cNvPr id="28" name="Picture 27">
            <a:extLst>
              <a:ext uri="{FF2B5EF4-FFF2-40B4-BE49-F238E27FC236}">
                <a16:creationId xmlns:a16="http://schemas.microsoft.com/office/drawing/2014/main" id="{EAF4907B-AB42-4085-A733-84543E3891E5}"/>
              </a:ext>
            </a:extLst>
          </p:cNvPr>
          <p:cNvPicPr>
            <a:picLocks/>
          </p:cNvPicPr>
          <p:nvPr userDrawn="1"/>
        </p:nvPicPr>
        <p:blipFill>
          <a:blip r:embed="rId2"/>
          <a:stretch>
            <a:fillRect/>
          </a:stretch>
        </p:blipFill>
        <p:spPr>
          <a:xfrm>
            <a:off x="586977" y="9560385"/>
            <a:ext cx="711068" cy="227220"/>
          </a:xfrm>
          <a:prstGeom prst="rect">
            <a:avLst/>
          </a:prstGeom>
        </p:spPr>
      </p:pic>
      <p:sp>
        <p:nvSpPr>
          <p:cNvPr id="31" name="Oval 30">
            <a:extLst>
              <a:ext uri="{FF2B5EF4-FFF2-40B4-BE49-F238E27FC236}">
                <a16:creationId xmlns:a16="http://schemas.microsoft.com/office/drawing/2014/main" id="{45221AF0-44E5-435A-A5F3-80703E0176B8}"/>
              </a:ext>
            </a:extLst>
          </p:cNvPr>
          <p:cNvSpPr/>
          <p:nvPr userDrawn="1"/>
        </p:nvSpPr>
        <p:spPr>
          <a:xfrm>
            <a:off x="10714253" y="2682240"/>
            <a:ext cx="291465" cy="335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2" name="Oval 31">
            <a:extLst>
              <a:ext uri="{FF2B5EF4-FFF2-40B4-BE49-F238E27FC236}">
                <a16:creationId xmlns:a16="http://schemas.microsoft.com/office/drawing/2014/main" id="{6D3DE4E3-7AB4-4F9F-A21F-5ABD1FBFD442}"/>
              </a:ext>
            </a:extLst>
          </p:cNvPr>
          <p:cNvSpPr/>
          <p:nvPr userDrawn="1"/>
        </p:nvSpPr>
        <p:spPr>
          <a:xfrm>
            <a:off x="10714253" y="4750966"/>
            <a:ext cx="291465" cy="335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3" name="Oval 32">
            <a:extLst>
              <a:ext uri="{FF2B5EF4-FFF2-40B4-BE49-F238E27FC236}">
                <a16:creationId xmlns:a16="http://schemas.microsoft.com/office/drawing/2014/main" id="{F65ACCE7-B0BD-4653-8D2D-FAC99EC5ABC7}"/>
              </a:ext>
            </a:extLst>
          </p:cNvPr>
          <p:cNvSpPr/>
          <p:nvPr userDrawn="1"/>
        </p:nvSpPr>
        <p:spPr>
          <a:xfrm>
            <a:off x="10698089" y="6519603"/>
            <a:ext cx="291465" cy="335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4" name="Oval 33">
            <a:extLst>
              <a:ext uri="{FF2B5EF4-FFF2-40B4-BE49-F238E27FC236}">
                <a16:creationId xmlns:a16="http://schemas.microsoft.com/office/drawing/2014/main" id="{200ABA0F-68A8-439D-9E59-6E822802F7B9}"/>
              </a:ext>
            </a:extLst>
          </p:cNvPr>
          <p:cNvSpPr/>
          <p:nvPr userDrawn="1"/>
        </p:nvSpPr>
        <p:spPr>
          <a:xfrm>
            <a:off x="10698061" y="7774674"/>
            <a:ext cx="291465" cy="335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Tree>
    <p:extLst>
      <p:ext uri="{BB962C8B-B14F-4D97-AF65-F5344CB8AC3E}">
        <p14:creationId xmlns:p14="http://schemas.microsoft.com/office/powerpoint/2010/main" val="16726109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meline Vertical_Extended 1">
    <p:spTree>
      <p:nvGrpSpPr>
        <p:cNvPr id="1" name=""/>
        <p:cNvGrpSpPr/>
        <p:nvPr/>
      </p:nvGrpSpPr>
      <p:grpSpPr>
        <a:xfrm>
          <a:off x="0" y="0"/>
          <a:ext cx="0" cy="0"/>
          <a:chOff x="0" y="0"/>
          <a:chExt cx="0" cy="0"/>
        </a:xfrm>
      </p:grpSpPr>
      <p:sp>
        <p:nvSpPr>
          <p:cNvPr id="8" name="Title 7"/>
          <p:cNvSpPr>
            <a:spLocks noGrp="1"/>
          </p:cNvSpPr>
          <p:nvPr>
            <p:ph type="title" hasCustomPrompt="1"/>
          </p:nvPr>
        </p:nvSpPr>
        <p:spPr/>
        <p:txBody>
          <a:bodyPr anchor="ctr"/>
          <a:lstStyle>
            <a:lvl1pPr>
              <a:defRPr sz="4080"/>
            </a:lvl1pPr>
          </a:lstStyle>
          <a:p>
            <a:r>
              <a:rPr lang="en-US"/>
              <a:t>Slide Title, Arial 32 pt.</a:t>
            </a:r>
          </a:p>
        </p:txBody>
      </p:sp>
      <p:sp>
        <p:nvSpPr>
          <p:cNvPr id="10" name="Text Placeholder 9"/>
          <p:cNvSpPr>
            <a:spLocks noGrp="1"/>
          </p:cNvSpPr>
          <p:nvPr>
            <p:ph type="body" sz="quarter" idx="28" hasCustomPrompt="1"/>
          </p:nvPr>
        </p:nvSpPr>
        <p:spPr>
          <a:xfrm>
            <a:off x="582930" y="1823923"/>
            <a:ext cx="7043738" cy="514562"/>
          </a:xfrm>
          <a:prstGeom prst="rect">
            <a:avLst/>
          </a:prstGeom>
        </p:spPr>
        <p:txBody>
          <a:bodyPr anchor="ctr">
            <a:noAutofit/>
          </a:bodyPr>
          <a:lstStyle>
            <a:lvl1pPr>
              <a:defRPr b="1">
                <a:solidFill>
                  <a:schemeClr val="tx1"/>
                </a:solidFill>
              </a:defRPr>
            </a:lvl1pPr>
          </a:lstStyle>
          <a:p>
            <a:pPr lvl="0"/>
            <a:r>
              <a:rPr lang="en-US"/>
              <a:t>Slide Subtitle, Arial 24 pt.</a:t>
            </a:r>
          </a:p>
        </p:txBody>
      </p:sp>
      <p:sp>
        <p:nvSpPr>
          <p:cNvPr id="2" name="Slide Number Placeholder 1"/>
          <p:cNvSpPr>
            <a:spLocks noGrp="1"/>
          </p:cNvSpPr>
          <p:nvPr>
            <p:ph type="sldNum" sz="quarter" idx="29"/>
          </p:nvPr>
        </p:nvSpPr>
        <p:spPr/>
        <p:txBody>
          <a:bodyPr/>
          <a:lstStyle/>
          <a:p>
            <a:fld id="{2F2F552B-1952-B44E-8CAB-5705F0ACD2E2}" type="slidenum">
              <a:rPr lang="uk-UA" smtClean="0"/>
              <a:pPr/>
              <a:t>‹#›</a:t>
            </a:fld>
            <a:endParaRPr lang="uk-UA"/>
          </a:p>
        </p:txBody>
      </p:sp>
      <p:sp>
        <p:nvSpPr>
          <p:cNvPr id="7" name="Text Placeholder 11"/>
          <p:cNvSpPr>
            <a:spLocks noGrp="1"/>
          </p:cNvSpPr>
          <p:nvPr>
            <p:ph type="body" sz="quarter" idx="17" hasCustomPrompt="1"/>
          </p:nvPr>
        </p:nvSpPr>
        <p:spPr>
          <a:xfrm>
            <a:off x="11595660" y="2610906"/>
            <a:ext cx="2929014" cy="1072896"/>
          </a:xfrm>
          <a:prstGeom prst="rect">
            <a:avLst/>
          </a:prstGeom>
        </p:spPr>
        <p:txBody>
          <a:bodyPr lIns="0" rIns="0">
            <a:noAutofit/>
          </a:bodyPr>
          <a:lstStyle>
            <a:lvl1pPr marL="0" indent="0">
              <a:lnSpc>
                <a:spcPct val="110000"/>
              </a:lnSpc>
              <a:buNone/>
              <a:defRPr sz="2295" b="0" i="0">
                <a:solidFill>
                  <a:schemeClr val="tx2"/>
                </a:solidFill>
                <a:latin typeface="Arial Regular" charset="0"/>
                <a:ea typeface="Arial Regular" charset="0"/>
                <a:cs typeface="Arial Regular" charset="0"/>
              </a:defRPr>
            </a:lvl1pPr>
            <a:lvl2pPr marL="12144" indent="0">
              <a:buNone/>
              <a:tabLst/>
              <a:defRPr sz="2295"/>
            </a:lvl2pPr>
            <a:lvl3pPr marL="1165860" indent="0">
              <a:buNone/>
              <a:defRPr/>
            </a:lvl3pPr>
            <a:lvl4pPr marL="1748790" indent="0">
              <a:buNone/>
              <a:defRPr/>
            </a:lvl4pPr>
            <a:lvl5pPr marL="233172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p>
        </p:txBody>
      </p:sp>
      <p:sp>
        <p:nvSpPr>
          <p:cNvPr id="11" name="Text Placeholder 11"/>
          <p:cNvSpPr>
            <a:spLocks noGrp="1"/>
          </p:cNvSpPr>
          <p:nvPr>
            <p:ph type="body" sz="quarter" idx="18" hasCustomPrompt="1"/>
          </p:nvPr>
        </p:nvSpPr>
        <p:spPr>
          <a:xfrm>
            <a:off x="7869556" y="7693456"/>
            <a:ext cx="2186532" cy="1117700"/>
          </a:xfrm>
          <a:prstGeom prst="rect">
            <a:avLst/>
          </a:prstGeom>
        </p:spPr>
        <p:txBody>
          <a:bodyPr lIns="0" rIns="0">
            <a:noAutofit/>
          </a:bodyPr>
          <a:lstStyle>
            <a:lvl1pPr marL="0" indent="0" algn="r">
              <a:lnSpc>
                <a:spcPct val="110000"/>
              </a:lnSpc>
              <a:buNone/>
              <a:defRPr sz="2295" b="0" i="0">
                <a:solidFill>
                  <a:schemeClr val="tx2"/>
                </a:solidFill>
                <a:latin typeface="Arial Regular" charset="0"/>
                <a:ea typeface="Arial Regular" charset="0"/>
                <a:cs typeface="Arial Regular" charset="0"/>
              </a:defRPr>
            </a:lvl1pPr>
            <a:lvl2pPr marL="12144" indent="0" algn="r">
              <a:buNone/>
              <a:tabLst/>
              <a:defRPr sz="2295"/>
            </a:lvl2pPr>
            <a:lvl3pPr marL="1165860" indent="0">
              <a:buNone/>
              <a:defRPr/>
            </a:lvl3pPr>
            <a:lvl4pPr marL="1748790" indent="0">
              <a:buNone/>
              <a:defRPr/>
            </a:lvl4pPr>
            <a:lvl5pPr marL="233172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a:t>
            </a:r>
          </a:p>
        </p:txBody>
      </p:sp>
      <p:cxnSp>
        <p:nvCxnSpPr>
          <p:cNvPr id="12" name="Straight Connector 11"/>
          <p:cNvCxnSpPr>
            <a:cxnSpLocks/>
          </p:cNvCxnSpPr>
          <p:nvPr userDrawn="1"/>
        </p:nvCxnSpPr>
        <p:spPr>
          <a:xfrm flipH="1">
            <a:off x="10834784" y="2155125"/>
            <a:ext cx="23769" cy="8100683"/>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Content Placeholder 12"/>
          <p:cNvSpPr>
            <a:spLocks noGrp="1"/>
          </p:cNvSpPr>
          <p:nvPr>
            <p:ph sz="quarter" idx="23"/>
          </p:nvPr>
        </p:nvSpPr>
        <p:spPr>
          <a:xfrm>
            <a:off x="10822019" y="2798050"/>
            <a:ext cx="638699" cy="13411"/>
          </a:xfrm>
          <a:prstGeom prst="rect">
            <a:avLst/>
          </a:prstGeom>
          <a:solidFill>
            <a:schemeClr val="tx2"/>
          </a:solidFill>
        </p:spPr>
        <p:txBody>
          <a:bodyPr>
            <a:normAutofit/>
          </a:bodyPr>
          <a:lstStyle>
            <a:lvl1pPr>
              <a:defRPr sz="127">
                <a:solidFill>
                  <a:schemeClr val="tx2"/>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15" name="Text Placeholder 11"/>
          <p:cNvSpPr>
            <a:spLocks noGrp="1"/>
          </p:cNvSpPr>
          <p:nvPr>
            <p:ph type="body" sz="quarter" idx="30" hasCustomPrompt="1"/>
          </p:nvPr>
        </p:nvSpPr>
        <p:spPr>
          <a:xfrm>
            <a:off x="11141368" y="4778134"/>
            <a:ext cx="905852" cy="404592"/>
          </a:xfrm>
          <a:prstGeom prst="rect">
            <a:avLst/>
          </a:prstGeom>
        </p:spPr>
        <p:txBody>
          <a:bodyPr lIns="0" anchor="ctr">
            <a:noAutofit/>
          </a:bodyPr>
          <a:lstStyle>
            <a:lvl1pPr marL="0" indent="0">
              <a:buNone/>
              <a:defRPr sz="2295" b="1" i="0">
                <a:solidFill>
                  <a:schemeClr val="tx1"/>
                </a:solidFill>
                <a:latin typeface="Arial Regular" charset="0"/>
                <a:ea typeface="Arial Regular" charset="0"/>
                <a:cs typeface="Arial Regular" charset="0"/>
              </a:defRPr>
            </a:lvl1pPr>
            <a:lvl2pPr marL="582930" indent="0">
              <a:buNone/>
              <a:defRPr/>
            </a:lvl2pPr>
            <a:lvl3pPr marL="1165860" indent="0">
              <a:buNone/>
              <a:defRPr/>
            </a:lvl3pPr>
            <a:lvl4pPr marL="1748790" indent="0">
              <a:buNone/>
              <a:defRPr/>
            </a:lvl4pPr>
            <a:lvl5pPr marL="2331720" indent="0">
              <a:buNone/>
              <a:defRPr/>
            </a:lvl5pPr>
          </a:lstStyle>
          <a:p>
            <a:pPr lvl="0"/>
            <a:r>
              <a:rPr lang="en-US"/>
              <a:t>2011</a:t>
            </a:r>
          </a:p>
        </p:txBody>
      </p:sp>
      <p:sp>
        <p:nvSpPr>
          <p:cNvPr id="16" name="Text Placeholder 11"/>
          <p:cNvSpPr>
            <a:spLocks noGrp="1"/>
          </p:cNvSpPr>
          <p:nvPr>
            <p:ph type="body" sz="quarter" idx="31" hasCustomPrompt="1"/>
          </p:nvPr>
        </p:nvSpPr>
        <p:spPr>
          <a:xfrm>
            <a:off x="9650730" y="2645498"/>
            <a:ext cx="922399" cy="337115"/>
          </a:xfrm>
          <a:prstGeom prst="rect">
            <a:avLst/>
          </a:prstGeom>
        </p:spPr>
        <p:txBody>
          <a:bodyPr lIns="0" rIns="0" anchor="ctr">
            <a:noAutofit/>
          </a:bodyPr>
          <a:lstStyle>
            <a:lvl1pPr marL="0" indent="0" algn="r">
              <a:buNone/>
              <a:defRPr sz="2295" b="1" i="0">
                <a:solidFill>
                  <a:schemeClr val="tx1"/>
                </a:solidFill>
                <a:latin typeface="Arial Regular" charset="0"/>
                <a:ea typeface="Arial Regular" charset="0"/>
                <a:cs typeface="Arial Regular" charset="0"/>
              </a:defRPr>
            </a:lvl1pPr>
            <a:lvl2pPr marL="582930" indent="0">
              <a:buNone/>
              <a:defRPr/>
            </a:lvl2pPr>
            <a:lvl3pPr marL="1165860" indent="0">
              <a:buNone/>
              <a:defRPr/>
            </a:lvl3pPr>
            <a:lvl4pPr marL="1748790" indent="0">
              <a:buNone/>
              <a:defRPr/>
            </a:lvl4pPr>
            <a:lvl5pPr marL="2331720" indent="0">
              <a:buNone/>
              <a:defRPr/>
            </a:lvl5pPr>
          </a:lstStyle>
          <a:p>
            <a:pPr lvl="0"/>
            <a:r>
              <a:rPr lang="en-US"/>
              <a:t>2010</a:t>
            </a:r>
          </a:p>
        </p:txBody>
      </p:sp>
      <p:sp>
        <p:nvSpPr>
          <p:cNvPr id="18" name="Text Placeholder 11"/>
          <p:cNvSpPr>
            <a:spLocks noGrp="1"/>
          </p:cNvSpPr>
          <p:nvPr>
            <p:ph type="body" sz="quarter" idx="35" hasCustomPrompt="1"/>
          </p:nvPr>
        </p:nvSpPr>
        <p:spPr>
          <a:xfrm>
            <a:off x="7869556" y="4698452"/>
            <a:ext cx="2186532" cy="1072896"/>
          </a:xfrm>
          <a:prstGeom prst="rect">
            <a:avLst/>
          </a:prstGeom>
        </p:spPr>
        <p:txBody>
          <a:bodyPr lIns="0" rIns="0">
            <a:noAutofit/>
          </a:bodyPr>
          <a:lstStyle>
            <a:lvl1pPr marL="0" indent="0" algn="r">
              <a:lnSpc>
                <a:spcPct val="110000"/>
              </a:lnSpc>
              <a:buNone/>
              <a:defRPr sz="2295" b="0" i="0">
                <a:solidFill>
                  <a:schemeClr val="tx2"/>
                </a:solidFill>
                <a:latin typeface="Arial Regular" charset="0"/>
                <a:ea typeface="Arial Regular" charset="0"/>
                <a:cs typeface="Arial Regular" charset="0"/>
              </a:defRPr>
            </a:lvl1pPr>
            <a:lvl2pPr marL="12144" indent="0" algn="r">
              <a:buNone/>
              <a:tabLst/>
              <a:defRPr sz="2295"/>
            </a:lvl2pPr>
            <a:lvl3pPr marL="1165860" indent="0">
              <a:buNone/>
              <a:defRPr/>
            </a:lvl3pPr>
            <a:lvl4pPr marL="1748790" indent="0">
              <a:buNone/>
              <a:defRPr/>
            </a:lvl4pPr>
            <a:lvl5pPr marL="233172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a:t>
            </a:r>
          </a:p>
        </p:txBody>
      </p:sp>
      <p:sp>
        <p:nvSpPr>
          <p:cNvPr id="19" name="Content Placeholder 12"/>
          <p:cNvSpPr>
            <a:spLocks noGrp="1"/>
          </p:cNvSpPr>
          <p:nvPr>
            <p:ph sz="quarter" idx="36"/>
          </p:nvPr>
        </p:nvSpPr>
        <p:spPr>
          <a:xfrm>
            <a:off x="10183320" y="7923483"/>
            <a:ext cx="638699" cy="13411"/>
          </a:xfrm>
          <a:prstGeom prst="rect">
            <a:avLst/>
          </a:prstGeom>
          <a:solidFill>
            <a:schemeClr val="tx2"/>
          </a:solidFill>
        </p:spPr>
        <p:txBody>
          <a:bodyPr>
            <a:normAutofit/>
          </a:bodyPr>
          <a:lstStyle>
            <a:lvl1pPr>
              <a:defRPr sz="127">
                <a:solidFill>
                  <a:schemeClr val="tx2"/>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21" name="Content Placeholder 12"/>
          <p:cNvSpPr>
            <a:spLocks noGrp="1"/>
          </p:cNvSpPr>
          <p:nvPr>
            <p:ph sz="quarter" idx="38"/>
          </p:nvPr>
        </p:nvSpPr>
        <p:spPr>
          <a:xfrm>
            <a:off x="10183320" y="4908061"/>
            <a:ext cx="638699" cy="13411"/>
          </a:xfrm>
          <a:prstGeom prst="rect">
            <a:avLst/>
          </a:prstGeom>
          <a:solidFill>
            <a:schemeClr val="tx2"/>
          </a:solidFill>
        </p:spPr>
        <p:txBody>
          <a:bodyPr>
            <a:normAutofit/>
          </a:bodyPr>
          <a:lstStyle>
            <a:lvl1pPr>
              <a:defRPr sz="127">
                <a:solidFill>
                  <a:schemeClr val="tx2"/>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23" name="Content Placeholder 12"/>
          <p:cNvSpPr>
            <a:spLocks noGrp="1"/>
          </p:cNvSpPr>
          <p:nvPr>
            <p:ph sz="quarter" idx="40"/>
          </p:nvPr>
        </p:nvSpPr>
        <p:spPr>
          <a:xfrm>
            <a:off x="10822019" y="6666607"/>
            <a:ext cx="638699" cy="13411"/>
          </a:xfrm>
          <a:prstGeom prst="rect">
            <a:avLst/>
          </a:prstGeom>
          <a:solidFill>
            <a:schemeClr val="tx2"/>
          </a:solidFill>
        </p:spPr>
        <p:txBody>
          <a:bodyPr>
            <a:normAutofit/>
          </a:bodyPr>
          <a:lstStyle>
            <a:lvl1pPr>
              <a:defRPr sz="127">
                <a:solidFill>
                  <a:schemeClr val="tx2"/>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25" name="Text Placeholder 11"/>
          <p:cNvSpPr>
            <a:spLocks noGrp="1"/>
          </p:cNvSpPr>
          <p:nvPr>
            <p:ph type="body" sz="quarter" idx="43" hasCustomPrompt="1"/>
          </p:nvPr>
        </p:nvSpPr>
        <p:spPr>
          <a:xfrm>
            <a:off x="9650730" y="6495782"/>
            <a:ext cx="922399" cy="311259"/>
          </a:xfrm>
          <a:prstGeom prst="rect">
            <a:avLst/>
          </a:prstGeom>
        </p:spPr>
        <p:txBody>
          <a:bodyPr lIns="0" rIns="0" anchor="ctr">
            <a:noAutofit/>
          </a:bodyPr>
          <a:lstStyle>
            <a:lvl1pPr marL="0" indent="0" algn="r">
              <a:buNone/>
              <a:defRPr sz="2295" b="1" i="0">
                <a:solidFill>
                  <a:schemeClr val="tx1"/>
                </a:solidFill>
                <a:latin typeface="Arial Regular" charset="0"/>
                <a:ea typeface="Arial Regular" charset="0"/>
                <a:cs typeface="Arial Regular" charset="0"/>
              </a:defRPr>
            </a:lvl1pPr>
            <a:lvl2pPr marL="582930" indent="0">
              <a:buNone/>
              <a:defRPr/>
            </a:lvl2pPr>
            <a:lvl3pPr marL="1165860" indent="0">
              <a:buNone/>
              <a:defRPr/>
            </a:lvl3pPr>
            <a:lvl4pPr marL="1748790" indent="0">
              <a:buNone/>
              <a:defRPr/>
            </a:lvl4pPr>
            <a:lvl5pPr marL="2331720" indent="0">
              <a:buNone/>
              <a:defRPr/>
            </a:lvl5pPr>
          </a:lstStyle>
          <a:p>
            <a:pPr lvl="0"/>
            <a:r>
              <a:rPr lang="en-US"/>
              <a:t>2014</a:t>
            </a:r>
          </a:p>
        </p:txBody>
      </p:sp>
      <p:sp>
        <p:nvSpPr>
          <p:cNvPr id="26" name="Text Placeholder 11"/>
          <p:cNvSpPr>
            <a:spLocks noGrp="1"/>
          </p:cNvSpPr>
          <p:nvPr>
            <p:ph type="body" sz="quarter" idx="44" hasCustomPrompt="1"/>
          </p:nvPr>
        </p:nvSpPr>
        <p:spPr>
          <a:xfrm>
            <a:off x="11595659" y="6486927"/>
            <a:ext cx="2892864" cy="1072896"/>
          </a:xfrm>
          <a:prstGeom prst="rect">
            <a:avLst/>
          </a:prstGeom>
        </p:spPr>
        <p:txBody>
          <a:bodyPr lIns="0" rIns="0">
            <a:noAutofit/>
          </a:bodyPr>
          <a:lstStyle>
            <a:lvl1pPr marL="0" indent="0">
              <a:lnSpc>
                <a:spcPct val="110000"/>
              </a:lnSpc>
              <a:buNone/>
              <a:defRPr sz="2295" b="0" i="0">
                <a:solidFill>
                  <a:schemeClr val="tx2"/>
                </a:solidFill>
                <a:latin typeface="Arial Regular" charset="0"/>
                <a:ea typeface="Arial Regular" charset="0"/>
                <a:cs typeface="Arial Regular" charset="0"/>
              </a:defRPr>
            </a:lvl1pPr>
            <a:lvl2pPr marL="12144" indent="0">
              <a:buNone/>
              <a:tabLst/>
              <a:defRPr sz="2295"/>
            </a:lvl2pPr>
            <a:lvl3pPr marL="1165860" indent="0">
              <a:buNone/>
              <a:defRPr/>
            </a:lvl3pPr>
            <a:lvl4pPr marL="1748790" indent="0">
              <a:buNone/>
              <a:defRPr/>
            </a:lvl4pPr>
            <a:lvl5pPr marL="233172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p>
        </p:txBody>
      </p:sp>
      <p:sp>
        <p:nvSpPr>
          <p:cNvPr id="27" name="Text Placeholder 11"/>
          <p:cNvSpPr>
            <a:spLocks noGrp="1"/>
          </p:cNvSpPr>
          <p:nvPr>
            <p:ph type="body" sz="quarter" idx="45" hasCustomPrompt="1"/>
          </p:nvPr>
        </p:nvSpPr>
        <p:spPr>
          <a:xfrm>
            <a:off x="11141368" y="7760146"/>
            <a:ext cx="905852" cy="324471"/>
          </a:xfrm>
          <a:prstGeom prst="rect">
            <a:avLst/>
          </a:prstGeom>
        </p:spPr>
        <p:txBody>
          <a:bodyPr lIns="0" anchor="ctr">
            <a:noAutofit/>
          </a:bodyPr>
          <a:lstStyle>
            <a:lvl1pPr marL="0" indent="0">
              <a:buNone/>
              <a:defRPr sz="2295" b="1" i="0">
                <a:solidFill>
                  <a:schemeClr val="tx1"/>
                </a:solidFill>
                <a:latin typeface="Arial Regular" charset="0"/>
                <a:ea typeface="Arial Regular" charset="0"/>
                <a:cs typeface="Arial Regular" charset="0"/>
              </a:defRPr>
            </a:lvl1pPr>
            <a:lvl2pPr marL="582930" indent="0">
              <a:buNone/>
              <a:defRPr/>
            </a:lvl2pPr>
            <a:lvl3pPr marL="1165860" indent="0">
              <a:buNone/>
              <a:defRPr/>
            </a:lvl3pPr>
            <a:lvl4pPr marL="1748790" indent="0">
              <a:buNone/>
              <a:defRPr/>
            </a:lvl4pPr>
            <a:lvl5pPr marL="2331720" indent="0">
              <a:buNone/>
              <a:defRPr/>
            </a:lvl5pPr>
          </a:lstStyle>
          <a:p>
            <a:pPr lvl="0"/>
            <a:r>
              <a:rPr lang="en-US"/>
              <a:t>2015</a:t>
            </a:r>
          </a:p>
        </p:txBody>
      </p:sp>
      <p:sp>
        <p:nvSpPr>
          <p:cNvPr id="30" name="Text Placeholder 11">
            <a:extLst>
              <a:ext uri="{FF2B5EF4-FFF2-40B4-BE49-F238E27FC236}">
                <a16:creationId xmlns:a16="http://schemas.microsoft.com/office/drawing/2014/main" id="{3B489350-C810-F747-8618-803CE32AB658}"/>
              </a:ext>
            </a:extLst>
          </p:cNvPr>
          <p:cNvSpPr>
            <a:spLocks noGrp="1"/>
          </p:cNvSpPr>
          <p:nvPr>
            <p:ph type="body" sz="quarter" idx="47" hasCustomPrompt="1"/>
          </p:nvPr>
        </p:nvSpPr>
        <p:spPr>
          <a:xfrm>
            <a:off x="11613735" y="5547137"/>
            <a:ext cx="2892864" cy="795658"/>
          </a:xfrm>
          <a:prstGeom prst="rect">
            <a:avLst/>
          </a:prstGeom>
        </p:spPr>
        <p:txBody>
          <a:bodyPr lIns="0" rIns="0">
            <a:noAutofit/>
          </a:bodyPr>
          <a:lstStyle>
            <a:lvl1pPr marL="0" indent="0">
              <a:lnSpc>
                <a:spcPct val="110000"/>
              </a:lnSpc>
              <a:buNone/>
              <a:defRPr sz="2295" b="0" i="0">
                <a:solidFill>
                  <a:schemeClr val="tx2"/>
                </a:solidFill>
                <a:latin typeface="Arial Regular" charset="0"/>
                <a:ea typeface="Arial Regular" charset="0"/>
                <a:cs typeface="Arial Regular" charset="0"/>
              </a:defRPr>
            </a:lvl1pPr>
            <a:lvl2pPr marL="12144" indent="0">
              <a:buNone/>
              <a:tabLst/>
              <a:defRPr sz="2295"/>
            </a:lvl2pPr>
            <a:lvl3pPr marL="1165860" indent="0">
              <a:buNone/>
              <a:defRPr/>
            </a:lvl3pPr>
            <a:lvl4pPr marL="1748790" indent="0">
              <a:buNone/>
              <a:defRPr/>
            </a:lvl4pPr>
            <a:lvl5pPr marL="2331720" indent="0">
              <a:buNone/>
              <a:defRPr/>
            </a:lvl5pPr>
          </a:lstStyle>
          <a:p>
            <a:pPr lvl="1"/>
            <a:r>
              <a:rPr lang="en-US"/>
              <a:t>Secondary timeline event.</a:t>
            </a:r>
          </a:p>
        </p:txBody>
      </p:sp>
      <p:sp>
        <p:nvSpPr>
          <p:cNvPr id="31" name="Content Placeholder 12">
            <a:extLst>
              <a:ext uri="{FF2B5EF4-FFF2-40B4-BE49-F238E27FC236}">
                <a16:creationId xmlns:a16="http://schemas.microsoft.com/office/drawing/2014/main" id="{FFF08DC9-5516-C943-85E4-AF95CAA8B3CA}"/>
              </a:ext>
            </a:extLst>
          </p:cNvPr>
          <p:cNvSpPr>
            <a:spLocks noGrp="1"/>
          </p:cNvSpPr>
          <p:nvPr>
            <p:ph sz="quarter" idx="48"/>
          </p:nvPr>
        </p:nvSpPr>
        <p:spPr>
          <a:xfrm>
            <a:off x="10814476" y="5779594"/>
            <a:ext cx="638699" cy="13411"/>
          </a:xfrm>
          <a:prstGeom prst="rect">
            <a:avLst/>
          </a:prstGeom>
          <a:solidFill>
            <a:schemeClr val="tx2"/>
          </a:solidFill>
        </p:spPr>
        <p:txBody>
          <a:bodyPr>
            <a:normAutofit/>
          </a:bodyPr>
          <a:lstStyle>
            <a:lvl1pPr>
              <a:defRPr sz="127">
                <a:solidFill>
                  <a:schemeClr val="tx2"/>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33" name="Text Placeholder 14">
            <a:extLst>
              <a:ext uri="{FF2B5EF4-FFF2-40B4-BE49-F238E27FC236}">
                <a16:creationId xmlns:a16="http://schemas.microsoft.com/office/drawing/2014/main" id="{C6163C09-67F3-46C5-86D7-A7A826259F2B}"/>
              </a:ext>
            </a:extLst>
          </p:cNvPr>
          <p:cNvSpPr>
            <a:spLocks noGrp="1"/>
          </p:cNvSpPr>
          <p:nvPr>
            <p:ph type="body" sz="quarter" idx="12" hasCustomPrompt="1"/>
          </p:nvPr>
        </p:nvSpPr>
        <p:spPr>
          <a:xfrm>
            <a:off x="593017" y="2856586"/>
            <a:ext cx="6617782" cy="6307734"/>
          </a:xfrm>
          <a:prstGeom prst="rect">
            <a:avLst/>
          </a:prstGeom>
        </p:spPr>
        <p:txBody>
          <a:bodyPr>
            <a:noAutofit/>
          </a:bodyPr>
          <a:lstStyle>
            <a:lvl5pPr marL="1399032" indent="-373075">
              <a:buFont typeface="Courier New" charset="0"/>
              <a:buChar char="o"/>
              <a:defRPr/>
            </a:lvl5pPr>
          </a:lstStyle>
          <a:p>
            <a:pPr lvl="1"/>
            <a:r>
              <a:rPr lang="en-US"/>
              <a:t>Second level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p>
          <a:p>
            <a:pPr lvl="2"/>
            <a:r>
              <a:rPr lang="en-US"/>
              <a:t>Third level</a:t>
            </a:r>
          </a:p>
          <a:p>
            <a:pPr lvl="3"/>
            <a:r>
              <a:rPr lang="en-US"/>
              <a:t>Fourth level</a:t>
            </a:r>
          </a:p>
          <a:p>
            <a:pPr lvl="4"/>
            <a:r>
              <a:rPr lang="en-US"/>
              <a:t>Fifth level</a:t>
            </a:r>
          </a:p>
        </p:txBody>
      </p:sp>
      <p:pic>
        <p:nvPicPr>
          <p:cNvPr id="28" name="Picture 27">
            <a:extLst>
              <a:ext uri="{FF2B5EF4-FFF2-40B4-BE49-F238E27FC236}">
                <a16:creationId xmlns:a16="http://schemas.microsoft.com/office/drawing/2014/main" id="{06614CE4-CA70-4BC9-9A09-C7D82F305081}"/>
              </a:ext>
            </a:extLst>
          </p:cNvPr>
          <p:cNvPicPr>
            <a:picLocks/>
          </p:cNvPicPr>
          <p:nvPr userDrawn="1"/>
        </p:nvPicPr>
        <p:blipFill>
          <a:blip r:embed="rId2"/>
          <a:stretch>
            <a:fillRect/>
          </a:stretch>
        </p:blipFill>
        <p:spPr>
          <a:xfrm>
            <a:off x="586977" y="9560385"/>
            <a:ext cx="711068" cy="227220"/>
          </a:xfrm>
          <a:prstGeom prst="rect">
            <a:avLst/>
          </a:prstGeom>
        </p:spPr>
      </p:pic>
      <p:sp>
        <p:nvSpPr>
          <p:cNvPr id="32" name="Oval 31">
            <a:extLst>
              <a:ext uri="{FF2B5EF4-FFF2-40B4-BE49-F238E27FC236}">
                <a16:creationId xmlns:a16="http://schemas.microsoft.com/office/drawing/2014/main" id="{4F3D3AA6-F496-48FD-B37C-CFD89D97114D}"/>
              </a:ext>
            </a:extLst>
          </p:cNvPr>
          <p:cNvSpPr/>
          <p:nvPr userDrawn="1"/>
        </p:nvSpPr>
        <p:spPr>
          <a:xfrm>
            <a:off x="10714253" y="2682240"/>
            <a:ext cx="291465" cy="335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4" name="Oval 33">
            <a:extLst>
              <a:ext uri="{FF2B5EF4-FFF2-40B4-BE49-F238E27FC236}">
                <a16:creationId xmlns:a16="http://schemas.microsoft.com/office/drawing/2014/main" id="{F021F34B-1160-4557-9863-AE5D2033D5DD}"/>
              </a:ext>
            </a:extLst>
          </p:cNvPr>
          <p:cNvSpPr/>
          <p:nvPr userDrawn="1"/>
        </p:nvSpPr>
        <p:spPr>
          <a:xfrm>
            <a:off x="10714253" y="4750966"/>
            <a:ext cx="291465" cy="335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5" name="Oval 34">
            <a:extLst>
              <a:ext uri="{FF2B5EF4-FFF2-40B4-BE49-F238E27FC236}">
                <a16:creationId xmlns:a16="http://schemas.microsoft.com/office/drawing/2014/main" id="{12785919-2DE5-4BD9-8676-3E37BEF19754}"/>
              </a:ext>
            </a:extLst>
          </p:cNvPr>
          <p:cNvSpPr/>
          <p:nvPr userDrawn="1"/>
        </p:nvSpPr>
        <p:spPr>
          <a:xfrm>
            <a:off x="10698089" y="6519603"/>
            <a:ext cx="291465" cy="335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6" name="Oval 35">
            <a:extLst>
              <a:ext uri="{FF2B5EF4-FFF2-40B4-BE49-F238E27FC236}">
                <a16:creationId xmlns:a16="http://schemas.microsoft.com/office/drawing/2014/main" id="{EE9DA351-B5CC-4C16-B498-9DA5317EC3DB}"/>
              </a:ext>
            </a:extLst>
          </p:cNvPr>
          <p:cNvSpPr/>
          <p:nvPr userDrawn="1"/>
        </p:nvSpPr>
        <p:spPr>
          <a:xfrm>
            <a:off x="10698061" y="7774674"/>
            <a:ext cx="291465" cy="335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Tree>
    <p:extLst>
      <p:ext uri="{BB962C8B-B14F-4D97-AF65-F5344CB8AC3E}">
        <p14:creationId xmlns:p14="http://schemas.microsoft.com/office/powerpoint/2010/main" val="5280941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meline Vertical_Extended 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593017" y="571388"/>
            <a:ext cx="9715500" cy="858317"/>
          </a:xfrm>
        </p:spPr>
        <p:txBody>
          <a:bodyPr anchor="ctr"/>
          <a:lstStyle>
            <a:lvl1pPr>
              <a:defRPr sz="4080"/>
            </a:lvl1pPr>
          </a:lstStyle>
          <a:p>
            <a:r>
              <a:rPr lang="en-US"/>
              <a:t>Slide Title, Arial 32 pt.</a:t>
            </a:r>
          </a:p>
        </p:txBody>
      </p:sp>
      <p:sp>
        <p:nvSpPr>
          <p:cNvPr id="10" name="Text Placeholder 9"/>
          <p:cNvSpPr>
            <a:spLocks noGrp="1"/>
          </p:cNvSpPr>
          <p:nvPr>
            <p:ph type="body" sz="quarter" idx="28" hasCustomPrompt="1"/>
          </p:nvPr>
        </p:nvSpPr>
        <p:spPr>
          <a:xfrm>
            <a:off x="582930" y="1823923"/>
            <a:ext cx="7142836" cy="514562"/>
          </a:xfrm>
          <a:prstGeom prst="rect">
            <a:avLst/>
          </a:prstGeom>
        </p:spPr>
        <p:txBody>
          <a:bodyPr anchor="ctr">
            <a:noAutofit/>
          </a:bodyPr>
          <a:lstStyle>
            <a:lvl1pPr>
              <a:defRPr b="1" baseline="0">
                <a:solidFill>
                  <a:schemeClr val="tx1"/>
                </a:solidFill>
              </a:defRPr>
            </a:lvl1pPr>
          </a:lstStyle>
          <a:p>
            <a:pPr lvl="0"/>
            <a:r>
              <a:rPr lang="en-US"/>
              <a:t>Slide Subtitle, Arial 24 pt.</a:t>
            </a:r>
          </a:p>
        </p:txBody>
      </p:sp>
      <p:sp>
        <p:nvSpPr>
          <p:cNvPr id="2" name="Slide Number Placeholder 1"/>
          <p:cNvSpPr>
            <a:spLocks noGrp="1"/>
          </p:cNvSpPr>
          <p:nvPr>
            <p:ph type="sldNum" sz="quarter" idx="29"/>
          </p:nvPr>
        </p:nvSpPr>
        <p:spPr/>
        <p:txBody>
          <a:bodyPr/>
          <a:lstStyle/>
          <a:p>
            <a:fld id="{2F2F552B-1952-B44E-8CAB-5705F0ACD2E2}" type="slidenum">
              <a:rPr lang="uk-UA" smtClean="0"/>
              <a:pPr/>
              <a:t>‹#›</a:t>
            </a:fld>
            <a:endParaRPr lang="uk-UA"/>
          </a:p>
        </p:txBody>
      </p:sp>
      <p:sp>
        <p:nvSpPr>
          <p:cNvPr id="7" name="Text Placeholder 11"/>
          <p:cNvSpPr>
            <a:spLocks noGrp="1"/>
          </p:cNvSpPr>
          <p:nvPr>
            <p:ph type="body" sz="quarter" idx="17" hasCustomPrompt="1"/>
          </p:nvPr>
        </p:nvSpPr>
        <p:spPr>
          <a:xfrm>
            <a:off x="11595660" y="2610906"/>
            <a:ext cx="2929014" cy="1072896"/>
          </a:xfrm>
          <a:prstGeom prst="rect">
            <a:avLst/>
          </a:prstGeom>
        </p:spPr>
        <p:txBody>
          <a:bodyPr lIns="0" rIns="0">
            <a:noAutofit/>
          </a:bodyPr>
          <a:lstStyle>
            <a:lvl1pPr marL="0" indent="0">
              <a:lnSpc>
                <a:spcPct val="110000"/>
              </a:lnSpc>
              <a:buNone/>
              <a:defRPr sz="2295" b="0" i="0">
                <a:solidFill>
                  <a:schemeClr val="tx2"/>
                </a:solidFill>
                <a:latin typeface="Arial Regular" charset="0"/>
                <a:ea typeface="Arial Regular" charset="0"/>
                <a:cs typeface="Arial Regular" charset="0"/>
              </a:defRPr>
            </a:lvl1pPr>
            <a:lvl2pPr marL="12144" indent="0">
              <a:buNone/>
              <a:tabLst/>
              <a:defRPr sz="2295"/>
            </a:lvl2pPr>
            <a:lvl3pPr marL="1165860" indent="0">
              <a:buNone/>
              <a:defRPr/>
            </a:lvl3pPr>
            <a:lvl4pPr marL="1748790" indent="0">
              <a:buNone/>
              <a:defRPr/>
            </a:lvl4pPr>
            <a:lvl5pPr marL="233172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p>
        </p:txBody>
      </p:sp>
      <p:sp>
        <p:nvSpPr>
          <p:cNvPr id="11" name="Text Placeholder 11"/>
          <p:cNvSpPr>
            <a:spLocks noGrp="1"/>
          </p:cNvSpPr>
          <p:nvPr>
            <p:ph type="body" sz="quarter" idx="18" hasCustomPrompt="1"/>
          </p:nvPr>
        </p:nvSpPr>
        <p:spPr>
          <a:xfrm>
            <a:off x="7869556" y="7693456"/>
            <a:ext cx="2186532" cy="1117700"/>
          </a:xfrm>
          <a:prstGeom prst="rect">
            <a:avLst/>
          </a:prstGeom>
        </p:spPr>
        <p:txBody>
          <a:bodyPr lIns="0" rIns="0">
            <a:noAutofit/>
          </a:bodyPr>
          <a:lstStyle>
            <a:lvl1pPr marL="0" indent="0" algn="r">
              <a:lnSpc>
                <a:spcPct val="110000"/>
              </a:lnSpc>
              <a:buNone/>
              <a:defRPr sz="2295" b="0" i="0">
                <a:solidFill>
                  <a:schemeClr val="tx2"/>
                </a:solidFill>
                <a:latin typeface="Arial Regular" charset="0"/>
                <a:ea typeface="Arial Regular" charset="0"/>
                <a:cs typeface="Arial Regular" charset="0"/>
              </a:defRPr>
            </a:lvl1pPr>
            <a:lvl2pPr marL="12144" indent="0" algn="r">
              <a:buNone/>
              <a:tabLst/>
              <a:defRPr sz="2295"/>
            </a:lvl2pPr>
            <a:lvl3pPr marL="1165860" indent="0">
              <a:buNone/>
              <a:defRPr/>
            </a:lvl3pPr>
            <a:lvl4pPr marL="1748790" indent="0">
              <a:buNone/>
              <a:defRPr/>
            </a:lvl4pPr>
            <a:lvl5pPr marL="233172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a:t>
            </a:r>
          </a:p>
        </p:txBody>
      </p:sp>
      <p:cxnSp>
        <p:nvCxnSpPr>
          <p:cNvPr id="12" name="Straight Connector 11"/>
          <p:cNvCxnSpPr>
            <a:cxnSpLocks/>
          </p:cNvCxnSpPr>
          <p:nvPr userDrawn="1"/>
        </p:nvCxnSpPr>
        <p:spPr>
          <a:xfrm flipH="1">
            <a:off x="10838484" y="1"/>
            <a:ext cx="23317" cy="8797429"/>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Content Placeholder 12"/>
          <p:cNvSpPr>
            <a:spLocks noGrp="1"/>
          </p:cNvSpPr>
          <p:nvPr>
            <p:ph sz="quarter" idx="23"/>
          </p:nvPr>
        </p:nvSpPr>
        <p:spPr>
          <a:xfrm>
            <a:off x="10822019" y="2798050"/>
            <a:ext cx="638699" cy="13411"/>
          </a:xfrm>
          <a:prstGeom prst="rect">
            <a:avLst/>
          </a:prstGeom>
          <a:solidFill>
            <a:schemeClr val="tx2"/>
          </a:solidFill>
        </p:spPr>
        <p:txBody>
          <a:bodyPr>
            <a:normAutofit/>
          </a:bodyPr>
          <a:lstStyle>
            <a:lvl1pPr>
              <a:defRPr sz="127">
                <a:solidFill>
                  <a:schemeClr val="tx1"/>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15" name="Text Placeholder 11"/>
          <p:cNvSpPr>
            <a:spLocks noGrp="1"/>
          </p:cNvSpPr>
          <p:nvPr>
            <p:ph type="body" sz="quarter" idx="30" hasCustomPrompt="1"/>
          </p:nvPr>
        </p:nvSpPr>
        <p:spPr>
          <a:xfrm>
            <a:off x="11141368" y="4778134"/>
            <a:ext cx="905852" cy="404592"/>
          </a:xfrm>
          <a:prstGeom prst="rect">
            <a:avLst/>
          </a:prstGeom>
        </p:spPr>
        <p:txBody>
          <a:bodyPr lIns="0" anchor="ctr">
            <a:noAutofit/>
          </a:bodyPr>
          <a:lstStyle>
            <a:lvl1pPr marL="0" indent="0">
              <a:buNone/>
              <a:defRPr sz="2295" b="1" i="0">
                <a:solidFill>
                  <a:schemeClr val="tx1"/>
                </a:solidFill>
                <a:latin typeface="Arial Regular" charset="0"/>
                <a:ea typeface="Arial Regular" charset="0"/>
                <a:cs typeface="Arial Regular" charset="0"/>
              </a:defRPr>
            </a:lvl1pPr>
            <a:lvl2pPr marL="582930" indent="0">
              <a:buNone/>
              <a:defRPr/>
            </a:lvl2pPr>
            <a:lvl3pPr marL="1165860" indent="0">
              <a:buNone/>
              <a:defRPr/>
            </a:lvl3pPr>
            <a:lvl4pPr marL="1748790" indent="0">
              <a:buNone/>
              <a:defRPr/>
            </a:lvl4pPr>
            <a:lvl5pPr marL="2331720" indent="0">
              <a:buNone/>
              <a:defRPr/>
            </a:lvl5pPr>
          </a:lstStyle>
          <a:p>
            <a:pPr lvl="0"/>
            <a:r>
              <a:rPr lang="en-US"/>
              <a:t>2017</a:t>
            </a:r>
          </a:p>
        </p:txBody>
      </p:sp>
      <p:sp>
        <p:nvSpPr>
          <p:cNvPr id="16" name="Text Placeholder 11"/>
          <p:cNvSpPr>
            <a:spLocks noGrp="1"/>
          </p:cNvSpPr>
          <p:nvPr>
            <p:ph type="body" sz="quarter" idx="31" hasCustomPrompt="1"/>
          </p:nvPr>
        </p:nvSpPr>
        <p:spPr>
          <a:xfrm>
            <a:off x="9650730" y="2645498"/>
            <a:ext cx="922399" cy="337115"/>
          </a:xfrm>
          <a:prstGeom prst="rect">
            <a:avLst/>
          </a:prstGeom>
        </p:spPr>
        <p:txBody>
          <a:bodyPr lIns="0" rIns="0" anchor="ctr">
            <a:noAutofit/>
          </a:bodyPr>
          <a:lstStyle>
            <a:lvl1pPr marL="0" indent="0" algn="r">
              <a:buNone/>
              <a:defRPr sz="2295" b="1" i="0">
                <a:solidFill>
                  <a:schemeClr val="tx1"/>
                </a:solidFill>
                <a:latin typeface="Arial Regular" charset="0"/>
                <a:ea typeface="Arial Regular" charset="0"/>
                <a:cs typeface="Arial Regular" charset="0"/>
              </a:defRPr>
            </a:lvl1pPr>
            <a:lvl2pPr marL="582930" indent="0">
              <a:buNone/>
              <a:defRPr/>
            </a:lvl2pPr>
            <a:lvl3pPr marL="1165860" indent="0">
              <a:buNone/>
              <a:defRPr/>
            </a:lvl3pPr>
            <a:lvl4pPr marL="1748790" indent="0">
              <a:buNone/>
              <a:defRPr/>
            </a:lvl4pPr>
            <a:lvl5pPr marL="2331720" indent="0">
              <a:buNone/>
              <a:defRPr/>
            </a:lvl5pPr>
          </a:lstStyle>
          <a:p>
            <a:pPr lvl="0"/>
            <a:r>
              <a:rPr lang="en-US"/>
              <a:t>2016</a:t>
            </a:r>
          </a:p>
        </p:txBody>
      </p:sp>
      <p:sp>
        <p:nvSpPr>
          <p:cNvPr id="18" name="Text Placeholder 11"/>
          <p:cNvSpPr>
            <a:spLocks noGrp="1"/>
          </p:cNvSpPr>
          <p:nvPr>
            <p:ph type="body" sz="quarter" idx="35" hasCustomPrompt="1"/>
          </p:nvPr>
        </p:nvSpPr>
        <p:spPr>
          <a:xfrm>
            <a:off x="7869556" y="4698452"/>
            <a:ext cx="2186532" cy="1072896"/>
          </a:xfrm>
          <a:prstGeom prst="rect">
            <a:avLst/>
          </a:prstGeom>
        </p:spPr>
        <p:txBody>
          <a:bodyPr lIns="0" rIns="0">
            <a:noAutofit/>
          </a:bodyPr>
          <a:lstStyle>
            <a:lvl1pPr marL="0" indent="0" algn="r">
              <a:lnSpc>
                <a:spcPct val="110000"/>
              </a:lnSpc>
              <a:buNone/>
              <a:defRPr sz="2295" b="0" i="0">
                <a:solidFill>
                  <a:schemeClr val="tx2"/>
                </a:solidFill>
                <a:latin typeface="Arial Regular" charset="0"/>
                <a:ea typeface="Arial Regular" charset="0"/>
                <a:cs typeface="Arial Regular" charset="0"/>
              </a:defRPr>
            </a:lvl1pPr>
            <a:lvl2pPr marL="12144" indent="0" algn="r">
              <a:buNone/>
              <a:tabLst/>
              <a:defRPr sz="2295"/>
            </a:lvl2pPr>
            <a:lvl3pPr marL="1165860" indent="0">
              <a:buNone/>
              <a:defRPr/>
            </a:lvl3pPr>
            <a:lvl4pPr marL="1748790" indent="0">
              <a:buNone/>
              <a:defRPr/>
            </a:lvl4pPr>
            <a:lvl5pPr marL="233172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a:t>
            </a:r>
          </a:p>
        </p:txBody>
      </p:sp>
      <p:sp>
        <p:nvSpPr>
          <p:cNvPr id="19" name="Content Placeholder 12"/>
          <p:cNvSpPr>
            <a:spLocks noGrp="1"/>
          </p:cNvSpPr>
          <p:nvPr>
            <p:ph sz="quarter" idx="36"/>
          </p:nvPr>
        </p:nvSpPr>
        <p:spPr>
          <a:xfrm>
            <a:off x="10183320" y="7923583"/>
            <a:ext cx="638699" cy="13411"/>
          </a:xfrm>
          <a:prstGeom prst="rect">
            <a:avLst/>
          </a:prstGeom>
          <a:solidFill>
            <a:schemeClr val="tx2"/>
          </a:solidFill>
        </p:spPr>
        <p:txBody>
          <a:bodyPr>
            <a:normAutofit/>
          </a:bodyPr>
          <a:lstStyle>
            <a:lvl1pPr>
              <a:defRPr sz="127">
                <a:solidFill>
                  <a:schemeClr val="tx1"/>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21" name="Content Placeholder 12"/>
          <p:cNvSpPr>
            <a:spLocks noGrp="1"/>
          </p:cNvSpPr>
          <p:nvPr>
            <p:ph sz="quarter" idx="38"/>
          </p:nvPr>
        </p:nvSpPr>
        <p:spPr>
          <a:xfrm>
            <a:off x="10183320" y="4908061"/>
            <a:ext cx="638699" cy="13411"/>
          </a:xfrm>
          <a:prstGeom prst="rect">
            <a:avLst/>
          </a:prstGeom>
          <a:solidFill>
            <a:schemeClr val="tx2"/>
          </a:solidFill>
        </p:spPr>
        <p:txBody>
          <a:bodyPr>
            <a:normAutofit/>
          </a:bodyPr>
          <a:lstStyle>
            <a:lvl1pPr>
              <a:defRPr sz="127">
                <a:solidFill>
                  <a:schemeClr val="tx1"/>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23" name="Content Placeholder 12"/>
          <p:cNvSpPr>
            <a:spLocks noGrp="1"/>
          </p:cNvSpPr>
          <p:nvPr>
            <p:ph sz="quarter" idx="40"/>
          </p:nvPr>
        </p:nvSpPr>
        <p:spPr>
          <a:xfrm>
            <a:off x="10822019" y="6666607"/>
            <a:ext cx="638699" cy="13411"/>
          </a:xfrm>
          <a:prstGeom prst="rect">
            <a:avLst/>
          </a:prstGeom>
          <a:solidFill>
            <a:schemeClr val="tx2"/>
          </a:solidFill>
        </p:spPr>
        <p:txBody>
          <a:bodyPr>
            <a:normAutofit/>
          </a:bodyPr>
          <a:lstStyle>
            <a:lvl1pPr>
              <a:defRPr sz="127">
                <a:solidFill>
                  <a:schemeClr val="tx1"/>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25" name="Text Placeholder 11"/>
          <p:cNvSpPr>
            <a:spLocks noGrp="1"/>
          </p:cNvSpPr>
          <p:nvPr>
            <p:ph type="body" sz="quarter" idx="43" hasCustomPrompt="1"/>
          </p:nvPr>
        </p:nvSpPr>
        <p:spPr>
          <a:xfrm>
            <a:off x="9650730" y="6495782"/>
            <a:ext cx="922399" cy="311259"/>
          </a:xfrm>
          <a:prstGeom prst="rect">
            <a:avLst/>
          </a:prstGeom>
        </p:spPr>
        <p:txBody>
          <a:bodyPr lIns="0" rIns="0" anchor="ctr">
            <a:noAutofit/>
          </a:bodyPr>
          <a:lstStyle>
            <a:lvl1pPr marL="0" indent="0" algn="r">
              <a:buNone/>
              <a:defRPr sz="2295" b="1" i="0">
                <a:solidFill>
                  <a:schemeClr val="tx1"/>
                </a:solidFill>
                <a:latin typeface="Arial Regular" charset="0"/>
                <a:ea typeface="Arial Regular" charset="0"/>
                <a:cs typeface="Arial Regular" charset="0"/>
              </a:defRPr>
            </a:lvl1pPr>
            <a:lvl2pPr marL="582930" indent="0">
              <a:buNone/>
              <a:defRPr/>
            </a:lvl2pPr>
            <a:lvl3pPr marL="1165860" indent="0">
              <a:buNone/>
              <a:defRPr/>
            </a:lvl3pPr>
            <a:lvl4pPr marL="1748790" indent="0">
              <a:buNone/>
              <a:defRPr/>
            </a:lvl4pPr>
            <a:lvl5pPr marL="2331720" indent="0">
              <a:buNone/>
              <a:defRPr/>
            </a:lvl5pPr>
          </a:lstStyle>
          <a:p>
            <a:pPr lvl="0"/>
            <a:r>
              <a:rPr lang="en-US"/>
              <a:t>2018</a:t>
            </a:r>
          </a:p>
        </p:txBody>
      </p:sp>
      <p:sp>
        <p:nvSpPr>
          <p:cNvPr id="26" name="Text Placeholder 11"/>
          <p:cNvSpPr>
            <a:spLocks noGrp="1"/>
          </p:cNvSpPr>
          <p:nvPr>
            <p:ph type="body" sz="quarter" idx="44" hasCustomPrompt="1"/>
          </p:nvPr>
        </p:nvSpPr>
        <p:spPr>
          <a:xfrm>
            <a:off x="11595659" y="6486927"/>
            <a:ext cx="2892864" cy="1072896"/>
          </a:xfrm>
          <a:prstGeom prst="rect">
            <a:avLst/>
          </a:prstGeom>
        </p:spPr>
        <p:txBody>
          <a:bodyPr lIns="0" rIns="0">
            <a:noAutofit/>
          </a:bodyPr>
          <a:lstStyle>
            <a:lvl1pPr marL="0" indent="0">
              <a:lnSpc>
                <a:spcPct val="110000"/>
              </a:lnSpc>
              <a:buNone/>
              <a:defRPr sz="2295" b="0" i="0">
                <a:solidFill>
                  <a:schemeClr val="tx2"/>
                </a:solidFill>
                <a:latin typeface="Arial Regular" charset="0"/>
                <a:ea typeface="Arial Regular" charset="0"/>
                <a:cs typeface="Arial Regular" charset="0"/>
              </a:defRPr>
            </a:lvl1pPr>
            <a:lvl2pPr marL="12144" indent="0">
              <a:buNone/>
              <a:tabLst/>
              <a:defRPr sz="2295"/>
            </a:lvl2pPr>
            <a:lvl3pPr marL="1165860" indent="0">
              <a:buNone/>
              <a:defRPr/>
            </a:lvl3pPr>
            <a:lvl4pPr marL="1748790" indent="0">
              <a:buNone/>
              <a:defRPr/>
            </a:lvl4pPr>
            <a:lvl5pPr marL="233172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p>
        </p:txBody>
      </p:sp>
      <p:sp>
        <p:nvSpPr>
          <p:cNvPr id="27" name="Text Placeholder 11"/>
          <p:cNvSpPr>
            <a:spLocks noGrp="1"/>
          </p:cNvSpPr>
          <p:nvPr>
            <p:ph type="body" sz="quarter" idx="45" hasCustomPrompt="1"/>
          </p:nvPr>
        </p:nvSpPr>
        <p:spPr>
          <a:xfrm>
            <a:off x="11141368" y="7760146"/>
            <a:ext cx="905852" cy="324471"/>
          </a:xfrm>
          <a:prstGeom prst="rect">
            <a:avLst/>
          </a:prstGeom>
        </p:spPr>
        <p:txBody>
          <a:bodyPr lIns="0" anchor="ctr">
            <a:noAutofit/>
          </a:bodyPr>
          <a:lstStyle>
            <a:lvl1pPr marL="0" indent="0">
              <a:buNone/>
              <a:defRPr sz="2295" b="1" i="0">
                <a:solidFill>
                  <a:schemeClr val="tx1"/>
                </a:solidFill>
                <a:latin typeface="Arial Regular" charset="0"/>
                <a:ea typeface="Arial Regular" charset="0"/>
                <a:cs typeface="Arial Regular" charset="0"/>
              </a:defRPr>
            </a:lvl1pPr>
            <a:lvl2pPr marL="582930" indent="0">
              <a:buNone/>
              <a:defRPr/>
            </a:lvl2pPr>
            <a:lvl3pPr marL="1165860" indent="0">
              <a:buNone/>
              <a:defRPr/>
            </a:lvl3pPr>
            <a:lvl4pPr marL="1748790" indent="0">
              <a:buNone/>
              <a:defRPr/>
            </a:lvl4pPr>
            <a:lvl5pPr marL="2331720" indent="0">
              <a:buNone/>
              <a:defRPr/>
            </a:lvl5pPr>
          </a:lstStyle>
          <a:p>
            <a:pPr lvl="0"/>
            <a:r>
              <a:rPr lang="en-US"/>
              <a:t>2019</a:t>
            </a:r>
          </a:p>
        </p:txBody>
      </p:sp>
      <p:sp>
        <p:nvSpPr>
          <p:cNvPr id="29" name="Text Placeholder 11">
            <a:extLst>
              <a:ext uri="{FF2B5EF4-FFF2-40B4-BE49-F238E27FC236}">
                <a16:creationId xmlns:a16="http://schemas.microsoft.com/office/drawing/2014/main" id="{B1CC5B96-EADC-144C-B345-5D69DE7E13BC}"/>
              </a:ext>
            </a:extLst>
          </p:cNvPr>
          <p:cNvSpPr>
            <a:spLocks noGrp="1"/>
          </p:cNvSpPr>
          <p:nvPr>
            <p:ph type="body" sz="quarter" idx="47" hasCustomPrompt="1"/>
          </p:nvPr>
        </p:nvSpPr>
        <p:spPr>
          <a:xfrm>
            <a:off x="11613735" y="5547137"/>
            <a:ext cx="2892864" cy="795658"/>
          </a:xfrm>
          <a:prstGeom prst="rect">
            <a:avLst/>
          </a:prstGeom>
        </p:spPr>
        <p:txBody>
          <a:bodyPr lIns="0" rIns="0">
            <a:noAutofit/>
          </a:bodyPr>
          <a:lstStyle>
            <a:lvl1pPr marL="0" indent="0">
              <a:lnSpc>
                <a:spcPct val="110000"/>
              </a:lnSpc>
              <a:buNone/>
              <a:defRPr sz="2295" b="0" i="0">
                <a:solidFill>
                  <a:schemeClr val="tx2"/>
                </a:solidFill>
                <a:latin typeface="Arial Regular" charset="0"/>
                <a:ea typeface="Arial Regular" charset="0"/>
                <a:cs typeface="Arial Regular" charset="0"/>
              </a:defRPr>
            </a:lvl1pPr>
            <a:lvl2pPr marL="12144" indent="0">
              <a:buNone/>
              <a:tabLst/>
              <a:defRPr sz="2295"/>
            </a:lvl2pPr>
            <a:lvl3pPr marL="1165860" indent="0">
              <a:buNone/>
              <a:defRPr/>
            </a:lvl3pPr>
            <a:lvl4pPr marL="1748790" indent="0">
              <a:buNone/>
              <a:defRPr/>
            </a:lvl4pPr>
            <a:lvl5pPr marL="2331720" indent="0">
              <a:buNone/>
              <a:defRPr/>
            </a:lvl5pPr>
          </a:lstStyle>
          <a:p>
            <a:pPr lvl="1"/>
            <a:r>
              <a:rPr lang="en-US"/>
              <a:t>Secondary timeline event.</a:t>
            </a:r>
          </a:p>
        </p:txBody>
      </p:sp>
      <p:sp>
        <p:nvSpPr>
          <p:cNvPr id="30" name="Content Placeholder 12">
            <a:extLst>
              <a:ext uri="{FF2B5EF4-FFF2-40B4-BE49-F238E27FC236}">
                <a16:creationId xmlns:a16="http://schemas.microsoft.com/office/drawing/2014/main" id="{36F3249E-7F49-2146-8A31-74BE6B6932AB}"/>
              </a:ext>
            </a:extLst>
          </p:cNvPr>
          <p:cNvSpPr>
            <a:spLocks noGrp="1"/>
          </p:cNvSpPr>
          <p:nvPr>
            <p:ph sz="quarter" idx="48"/>
          </p:nvPr>
        </p:nvSpPr>
        <p:spPr>
          <a:xfrm>
            <a:off x="10814476" y="5779594"/>
            <a:ext cx="638699" cy="13411"/>
          </a:xfrm>
          <a:prstGeom prst="rect">
            <a:avLst/>
          </a:prstGeom>
          <a:solidFill>
            <a:schemeClr val="tx2"/>
          </a:solidFill>
        </p:spPr>
        <p:txBody>
          <a:bodyPr>
            <a:normAutofit/>
          </a:bodyPr>
          <a:lstStyle>
            <a:lvl1pPr>
              <a:defRPr sz="127">
                <a:solidFill>
                  <a:schemeClr val="tx2"/>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33" name="Text Placeholder 14">
            <a:extLst>
              <a:ext uri="{FF2B5EF4-FFF2-40B4-BE49-F238E27FC236}">
                <a16:creationId xmlns:a16="http://schemas.microsoft.com/office/drawing/2014/main" id="{9A045578-08BA-467F-A528-43EAFE62D5B6}"/>
              </a:ext>
            </a:extLst>
          </p:cNvPr>
          <p:cNvSpPr>
            <a:spLocks noGrp="1"/>
          </p:cNvSpPr>
          <p:nvPr>
            <p:ph type="body" sz="quarter" idx="12" hasCustomPrompt="1"/>
          </p:nvPr>
        </p:nvSpPr>
        <p:spPr>
          <a:xfrm>
            <a:off x="581425" y="2856586"/>
            <a:ext cx="6617782" cy="6307734"/>
          </a:xfrm>
          <a:prstGeom prst="rect">
            <a:avLst/>
          </a:prstGeom>
        </p:spPr>
        <p:txBody>
          <a:bodyPr>
            <a:noAutofit/>
          </a:bodyPr>
          <a:lstStyle>
            <a:lvl5pPr marL="1399032" indent="-373075">
              <a:buFont typeface="Courier New" charset="0"/>
              <a:buChar char="o"/>
              <a:defRPr/>
            </a:lvl5pPr>
          </a:lstStyle>
          <a:p>
            <a:pPr lvl="1"/>
            <a:r>
              <a:rPr lang="en-US"/>
              <a:t>Second level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p>
          <a:p>
            <a:pPr lvl="2"/>
            <a:r>
              <a:rPr lang="en-US"/>
              <a:t>Third level</a:t>
            </a:r>
          </a:p>
          <a:p>
            <a:pPr lvl="3"/>
            <a:r>
              <a:rPr lang="en-US"/>
              <a:t>Fourth level</a:t>
            </a:r>
          </a:p>
          <a:p>
            <a:pPr lvl="4"/>
            <a:r>
              <a:rPr lang="en-US"/>
              <a:t>Fifth level</a:t>
            </a:r>
          </a:p>
        </p:txBody>
      </p:sp>
      <p:pic>
        <p:nvPicPr>
          <p:cNvPr id="28" name="Picture 27">
            <a:extLst>
              <a:ext uri="{FF2B5EF4-FFF2-40B4-BE49-F238E27FC236}">
                <a16:creationId xmlns:a16="http://schemas.microsoft.com/office/drawing/2014/main" id="{8CE55179-E9D2-43F4-AFF0-971EB8B01535}"/>
              </a:ext>
            </a:extLst>
          </p:cNvPr>
          <p:cNvPicPr>
            <a:picLocks/>
          </p:cNvPicPr>
          <p:nvPr userDrawn="1"/>
        </p:nvPicPr>
        <p:blipFill>
          <a:blip r:embed="rId2"/>
          <a:stretch>
            <a:fillRect/>
          </a:stretch>
        </p:blipFill>
        <p:spPr>
          <a:xfrm>
            <a:off x="586977" y="9560385"/>
            <a:ext cx="711068" cy="227220"/>
          </a:xfrm>
          <a:prstGeom prst="rect">
            <a:avLst/>
          </a:prstGeom>
        </p:spPr>
      </p:pic>
      <p:sp>
        <p:nvSpPr>
          <p:cNvPr id="32" name="Oval 31">
            <a:extLst>
              <a:ext uri="{FF2B5EF4-FFF2-40B4-BE49-F238E27FC236}">
                <a16:creationId xmlns:a16="http://schemas.microsoft.com/office/drawing/2014/main" id="{45880C37-78FE-4CF8-A2D1-9F2096A9AD86}"/>
              </a:ext>
            </a:extLst>
          </p:cNvPr>
          <p:cNvSpPr/>
          <p:nvPr userDrawn="1"/>
        </p:nvSpPr>
        <p:spPr>
          <a:xfrm>
            <a:off x="10714253" y="2682240"/>
            <a:ext cx="291465" cy="335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4" name="Oval 33">
            <a:extLst>
              <a:ext uri="{FF2B5EF4-FFF2-40B4-BE49-F238E27FC236}">
                <a16:creationId xmlns:a16="http://schemas.microsoft.com/office/drawing/2014/main" id="{319981EC-B700-40AA-9BBB-FC70A2A99716}"/>
              </a:ext>
            </a:extLst>
          </p:cNvPr>
          <p:cNvSpPr/>
          <p:nvPr userDrawn="1"/>
        </p:nvSpPr>
        <p:spPr>
          <a:xfrm>
            <a:off x="10714253" y="4750966"/>
            <a:ext cx="291465" cy="335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5" name="Oval 34">
            <a:extLst>
              <a:ext uri="{FF2B5EF4-FFF2-40B4-BE49-F238E27FC236}">
                <a16:creationId xmlns:a16="http://schemas.microsoft.com/office/drawing/2014/main" id="{856CBAE5-196B-4DE0-83DB-84C7B9E8C8AE}"/>
              </a:ext>
            </a:extLst>
          </p:cNvPr>
          <p:cNvSpPr/>
          <p:nvPr userDrawn="1"/>
        </p:nvSpPr>
        <p:spPr>
          <a:xfrm>
            <a:off x="10698089" y="6519603"/>
            <a:ext cx="291465" cy="335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6" name="Oval 35">
            <a:extLst>
              <a:ext uri="{FF2B5EF4-FFF2-40B4-BE49-F238E27FC236}">
                <a16:creationId xmlns:a16="http://schemas.microsoft.com/office/drawing/2014/main" id="{829236D2-34B2-470A-A875-2D451B66B602}"/>
              </a:ext>
            </a:extLst>
          </p:cNvPr>
          <p:cNvSpPr/>
          <p:nvPr userDrawn="1"/>
        </p:nvSpPr>
        <p:spPr>
          <a:xfrm>
            <a:off x="10698061" y="7774674"/>
            <a:ext cx="291465" cy="335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Tree>
    <p:extLst>
      <p:ext uri="{BB962C8B-B14F-4D97-AF65-F5344CB8AC3E}">
        <p14:creationId xmlns:p14="http://schemas.microsoft.com/office/powerpoint/2010/main" val="6230472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meline Horizontal">
    <p:spTree>
      <p:nvGrpSpPr>
        <p:cNvPr id="1" name=""/>
        <p:cNvGrpSpPr/>
        <p:nvPr/>
      </p:nvGrpSpPr>
      <p:grpSpPr>
        <a:xfrm>
          <a:off x="0" y="0"/>
          <a:ext cx="0" cy="0"/>
          <a:chOff x="0" y="0"/>
          <a:chExt cx="0" cy="0"/>
        </a:xfrm>
      </p:grpSpPr>
      <p:cxnSp>
        <p:nvCxnSpPr>
          <p:cNvPr id="24" name="Straight Connector 23"/>
          <p:cNvCxnSpPr/>
          <p:nvPr userDrawn="1"/>
        </p:nvCxnSpPr>
        <p:spPr>
          <a:xfrm>
            <a:off x="-66242" y="4868449"/>
            <a:ext cx="15679791" cy="0"/>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fld id="{2F2F552B-1952-B44E-8CAB-5705F0ACD2E2}" type="slidenum">
              <a:rPr lang="uk-UA" smtClean="0"/>
              <a:pPr/>
              <a:t>‹#›</a:t>
            </a:fld>
            <a:endParaRPr lang="uk-UA"/>
          </a:p>
        </p:txBody>
      </p:sp>
      <p:sp>
        <p:nvSpPr>
          <p:cNvPr id="6" name="Text Placeholder 11"/>
          <p:cNvSpPr>
            <a:spLocks noGrp="1"/>
          </p:cNvSpPr>
          <p:nvPr>
            <p:ph type="body" sz="quarter" idx="16" hasCustomPrompt="1"/>
          </p:nvPr>
        </p:nvSpPr>
        <p:spPr>
          <a:xfrm>
            <a:off x="6278788" y="1583366"/>
            <a:ext cx="4465551" cy="1221339"/>
          </a:xfrm>
          <a:prstGeom prst="rect">
            <a:avLst/>
          </a:prstGeom>
        </p:spPr>
        <p:txBody>
          <a:bodyPr lIns="0">
            <a:noAutofit/>
          </a:bodyPr>
          <a:lstStyle>
            <a:lvl1pPr marL="0" indent="0">
              <a:lnSpc>
                <a:spcPct val="110000"/>
              </a:lnSpc>
              <a:buNone/>
              <a:defRPr sz="2295" b="0" i="0">
                <a:solidFill>
                  <a:schemeClr val="tx2"/>
                </a:solidFill>
                <a:latin typeface="Arial Regular" charset="0"/>
                <a:ea typeface="Arial Regular" charset="0"/>
                <a:cs typeface="Arial Regular" charset="0"/>
              </a:defRPr>
            </a:lvl1pPr>
            <a:lvl2pPr marL="12144" indent="0">
              <a:buNone/>
              <a:tabLst/>
              <a:defRPr sz="2295"/>
            </a:lvl2pPr>
            <a:lvl3pPr marL="1165860" indent="0">
              <a:buNone/>
              <a:defRPr/>
            </a:lvl3pPr>
            <a:lvl4pPr marL="1748790" indent="0">
              <a:buNone/>
              <a:defRPr/>
            </a:lvl4pPr>
            <a:lvl5pPr marL="2331720" indent="0">
              <a:buNone/>
              <a:defRPr/>
            </a:lvl5pPr>
          </a:lstStyle>
          <a:p>
            <a:pPr lvl="1"/>
            <a:r>
              <a:rPr lang="en-US"/>
              <a:t>Arial 18 pt. </a:t>
            </a:r>
            <a:r>
              <a:rPr lang="en-US" err="1"/>
              <a:t>maecenas</a:t>
            </a:r>
            <a:r>
              <a:rPr lang="en-US"/>
              <a:t>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a:t>
            </a:r>
            <a:r>
              <a:rPr lang="en-US" err="1"/>
              <a:t>Duis</a:t>
            </a:r>
            <a:r>
              <a:rPr lang="en-US"/>
              <a:t> </a:t>
            </a:r>
            <a:r>
              <a:rPr lang="en-US" err="1"/>
              <a:t>mollis</a:t>
            </a:r>
            <a:r>
              <a:rPr lang="en-US"/>
              <a:t>, </a:t>
            </a:r>
            <a:r>
              <a:rPr lang="en-US" err="1"/>
              <a:t>est</a:t>
            </a:r>
            <a:r>
              <a:rPr lang="en-US"/>
              <a:t> non.</a:t>
            </a:r>
          </a:p>
        </p:txBody>
      </p:sp>
      <p:sp>
        <p:nvSpPr>
          <p:cNvPr id="7" name="Text Placeholder 11"/>
          <p:cNvSpPr>
            <a:spLocks noGrp="1"/>
          </p:cNvSpPr>
          <p:nvPr>
            <p:ph type="body" sz="quarter" idx="17" hasCustomPrompt="1"/>
          </p:nvPr>
        </p:nvSpPr>
        <p:spPr>
          <a:xfrm>
            <a:off x="10464097" y="3010995"/>
            <a:ext cx="4041146" cy="1152482"/>
          </a:xfrm>
          <a:prstGeom prst="rect">
            <a:avLst/>
          </a:prstGeom>
        </p:spPr>
        <p:txBody>
          <a:bodyPr lIns="0">
            <a:noAutofit/>
          </a:bodyPr>
          <a:lstStyle>
            <a:lvl1pPr marL="0" indent="0">
              <a:lnSpc>
                <a:spcPct val="110000"/>
              </a:lnSpc>
              <a:buNone/>
              <a:defRPr sz="2295" b="0" i="0" baseline="0">
                <a:solidFill>
                  <a:schemeClr val="tx2"/>
                </a:solidFill>
                <a:latin typeface="Arial Regular" charset="0"/>
                <a:ea typeface="Arial Regular" charset="0"/>
                <a:cs typeface="Arial Regular" charset="0"/>
              </a:defRPr>
            </a:lvl1pPr>
            <a:lvl2pPr marL="12144" indent="0">
              <a:buNone/>
              <a:tabLst/>
              <a:defRPr sz="2295"/>
            </a:lvl2pPr>
            <a:lvl3pPr marL="1165860" indent="0">
              <a:buNone/>
              <a:defRPr/>
            </a:lvl3pPr>
            <a:lvl4pPr marL="1748790" indent="0">
              <a:buNone/>
              <a:defRPr/>
            </a:lvl4pPr>
            <a:lvl5pPr marL="2331720" indent="0">
              <a:buNone/>
              <a:defRPr/>
            </a:lvl5pPr>
          </a:lstStyle>
          <a:p>
            <a:pPr lvl="1"/>
            <a:r>
              <a:rPr lang="en-US"/>
              <a:t>Arial 18 pt. </a:t>
            </a:r>
            <a:r>
              <a:rPr lang="en-US" err="1"/>
              <a:t>maecenas</a:t>
            </a:r>
            <a:r>
              <a:rPr lang="en-US"/>
              <a:t>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non. </a:t>
            </a:r>
          </a:p>
        </p:txBody>
      </p:sp>
      <p:sp>
        <p:nvSpPr>
          <p:cNvPr id="8" name="Text Placeholder 11"/>
          <p:cNvSpPr>
            <a:spLocks noGrp="1"/>
          </p:cNvSpPr>
          <p:nvPr>
            <p:ph type="body" sz="quarter" idx="18" hasCustomPrompt="1"/>
          </p:nvPr>
        </p:nvSpPr>
        <p:spPr>
          <a:xfrm>
            <a:off x="3676014" y="7142481"/>
            <a:ext cx="4465551" cy="1479525"/>
          </a:xfrm>
          <a:prstGeom prst="rect">
            <a:avLst/>
          </a:prstGeom>
        </p:spPr>
        <p:txBody>
          <a:bodyPr lIns="0">
            <a:noAutofit/>
          </a:bodyPr>
          <a:lstStyle>
            <a:lvl1pPr marL="0" indent="0">
              <a:lnSpc>
                <a:spcPct val="110000"/>
              </a:lnSpc>
              <a:buNone/>
              <a:defRPr sz="2295" b="0" i="0">
                <a:solidFill>
                  <a:schemeClr val="tx2"/>
                </a:solidFill>
                <a:latin typeface="Arial Regular" charset="0"/>
                <a:ea typeface="Arial Regular" charset="0"/>
                <a:cs typeface="Arial Regular" charset="0"/>
              </a:defRPr>
            </a:lvl1pPr>
            <a:lvl2pPr marL="12144" indent="0">
              <a:buNone/>
              <a:tabLst/>
              <a:defRPr sz="2295"/>
            </a:lvl2pPr>
            <a:lvl3pPr marL="1165860" indent="0">
              <a:buNone/>
              <a:defRPr/>
            </a:lvl3pPr>
            <a:lvl4pPr marL="1748790" indent="0">
              <a:buNone/>
              <a:defRPr/>
            </a:lvl4pPr>
            <a:lvl5pPr marL="2331720" indent="0">
              <a:buNone/>
              <a:defRPr/>
            </a:lvl5pPr>
          </a:lstStyle>
          <a:p>
            <a:pPr lvl="1"/>
            <a:r>
              <a:rPr lang="en-US"/>
              <a:t>Arial 18 pt. </a:t>
            </a:r>
            <a:r>
              <a:rPr lang="en-US" err="1"/>
              <a:t>maecenas</a:t>
            </a:r>
            <a:r>
              <a:rPr lang="en-US"/>
              <a:t>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a:t>
            </a:r>
            <a:r>
              <a:rPr lang="en-US" err="1"/>
              <a:t>Duis</a:t>
            </a:r>
            <a:r>
              <a:rPr lang="en-US"/>
              <a:t> </a:t>
            </a:r>
            <a:r>
              <a:rPr lang="en-US" err="1"/>
              <a:t>mollis</a:t>
            </a:r>
            <a:r>
              <a:rPr lang="en-US"/>
              <a:t>, </a:t>
            </a:r>
            <a:r>
              <a:rPr lang="en-US" err="1"/>
              <a:t>est</a:t>
            </a:r>
            <a:r>
              <a:rPr lang="en-US"/>
              <a:t> non </a:t>
            </a:r>
            <a:r>
              <a:rPr lang="en-US" err="1"/>
              <a:t>commodo</a:t>
            </a:r>
            <a:r>
              <a:rPr lang="en-US"/>
              <a:t> </a:t>
            </a:r>
            <a:r>
              <a:rPr lang="en-US" err="1"/>
              <a:t>luctus</a:t>
            </a:r>
            <a:r>
              <a:rPr lang="en-US"/>
              <a:t>, nisi </a:t>
            </a:r>
            <a:r>
              <a:rPr lang="en-US" err="1"/>
              <a:t>erat</a:t>
            </a:r>
            <a:r>
              <a:rPr lang="en-US"/>
              <a:t>.</a:t>
            </a:r>
          </a:p>
        </p:txBody>
      </p:sp>
      <p:sp>
        <p:nvSpPr>
          <p:cNvPr id="11" name="Content Placeholder 12"/>
          <p:cNvSpPr>
            <a:spLocks noGrp="1"/>
          </p:cNvSpPr>
          <p:nvPr>
            <p:ph sz="quarter" idx="21"/>
          </p:nvPr>
        </p:nvSpPr>
        <p:spPr>
          <a:xfrm>
            <a:off x="6190752" y="1721580"/>
            <a:ext cx="11659" cy="3152879"/>
          </a:xfrm>
          <a:prstGeom prst="rect">
            <a:avLst/>
          </a:prstGeom>
          <a:solidFill>
            <a:schemeClr val="tx2"/>
          </a:solidFill>
        </p:spPr>
        <p:txBody>
          <a:bodyPr>
            <a:normAutofit/>
          </a:bodyPr>
          <a:lstStyle>
            <a:lvl1pPr>
              <a:defRPr sz="127">
                <a:solidFill>
                  <a:schemeClr val="tx1"/>
                </a:solidFill>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Click to edit Master text styles</a:t>
            </a:r>
          </a:p>
        </p:txBody>
      </p:sp>
      <p:sp>
        <p:nvSpPr>
          <p:cNvPr id="19" name="Text Placeholder 11"/>
          <p:cNvSpPr>
            <a:spLocks noGrp="1"/>
          </p:cNvSpPr>
          <p:nvPr>
            <p:ph type="body" sz="quarter" idx="29" hasCustomPrompt="1"/>
          </p:nvPr>
        </p:nvSpPr>
        <p:spPr>
          <a:xfrm>
            <a:off x="1189406" y="5052804"/>
            <a:ext cx="1003496" cy="351972"/>
          </a:xfrm>
          <a:prstGeom prst="rect">
            <a:avLst/>
          </a:prstGeom>
        </p:spPr>
        <p:txBody>
          <a:bodyPr lIns="0" anchor="ctr">
            <a:noAutofit/>
          </a:bodyPr>
          <a:lstStyle>
            <a:lvl1pPr marL="0" indent="0">
              <a:buNone/>
              <a:defRPr sz="2550" b="1" i="0">
                <a:solidFill>
                  <a:schemeClr val="tx1"/>
                </a:solidFill>
                <a:latin typeface="Arial Regular" charset="0"/>
                <a:ea typeface="Arial Regular" charset="0"/>
                <a:cs typeface="Arial Regular" charset="0"/>
              </a:defRPr>
            </a:lvl1pPr>
            <a:lvl2pPr marL="582930" indent="0">
              <a:buNone/>
              <a:defRPr/>
            </a:lvl2pPr>
            <a:lvl3pPr marL="1165860" indent="0">
              <a:buNone/>
              <a:defRPr/>
            </a:lvl3pPr>
            <a:lvl4pPr marL="1748790" indent="0">
              <a:buNone/>
              <a:defRPr/>
            </a:lvl4pPr>
            <a:lvl5pPr marL="2331720" indent="0">
              <a:buNone/>
              <a:defRPr/>
            </a:lvl5pPr>
          </a:lstStyle>
          <a:p>
            <a:pPr lvl="0"/>
            <a:r>
              <a:rPr lang="en-US"/>
              <a:t>2018</a:t>
            </a:r>
          </a:p>
        </p:txBody>
      </p:sp>
      <p:sp>
        <p:nvSpPr>
          <p:cNvPr id="20" name="Text Placeholder 11"/>
          <p:cNvSpPr>
            <a:spLocks noGrp="1"/>
          </p:cNvSpPr>
          <p:nvPr>
            <p:ph type="body" sz="quarter" idx="30" hasCustomPrompt="1"/>
          </p:nvPr>
        </p:nvSpPr>
        <p:spPr>
          <a:xfrm>
            <a:off x="8906313" y="5075046"/>
            <a:ext cx="1003496" cy="351972"/>
          </a:xfrm>
          <a:prstGeom prst="rect">
            <a:avLst/>
          </a:prstGeom>
        </p:spPr>
        <p:txBody>
          <a:bodyPr lIns="0" anchor="ctr">
            <a:noAutofit/>
          </a:bodyPr>
          <a:lstStyle>
            <a:lvl1pPr marL="0" indent="0">
              <a:buNone/>
              <a:defRPr sz="2550" b="1" i="0">
                <a:solidFill>
                  <a:schemeClr val="tx1"/>
                </a:solidFill>
                <a:latin typeface="Arial Regular" charset="0"/>
                <a:ea typeface="Arial Regular" charset="0"/>
                <a:cs typeface="Arial Regular" charset="0"/>
              </a:defRPr>
            </a:lvl1pPr>
            <a:lvl2pPr marL="582930" indent="0">
              <a:buNone/>
              <a:defRPr/>
            </a:lvl2pPr>
            <a:lvl3pPr marL="1165860" indent="0">
              <a:buNone/>
              <a:defRPr/>
            </a:lvl3pPr>
            <a:lvl4pPr marL="1748790" indent="0">
              <a:buNone/>
              <a:defRPr/>
            </a:lvl4pPr>
            <a:lvl5pPr marL="2331720" indent="0">
              <a:buNone/>
              <a:defRPr/>
            </a:lvl5pPr>
          </a:lstStyle>
          <a:p>
            <a:pPr lvl="0"/>
            <a:r>
              <a:rPr lang="en-US"/>
              <a:t>2019</a:t>
            </a:r>
          </a:p>
        </p:txBody>
      </p:sp>
      <p:sp>
        <p:nvSpPr>
          <p:cNvPr id="21" name="Picture Placeholder 8"/>
          <p:cNvSpPr>
            <a:spLocks noGrp="1"/>
          </p:cNvSpPr>
          <p:nvPr>
            <p:ph type="pic" sz="quarter" idx="13" hasCustomPrompt="1"/>
          </p:nvPr>
        </p:nvSpPr>
        <p:spPr>
          <a:xfrm>
            <a:off x="603275" y="1563348"/>
            <a:ext cx="4682871" cy="2814715"/>
          </a:xfrm>
          <a:prstGeom prst="rect">
            <a:avLst/>
          </a:prstGeom>
          <a:solidFill>
            <a:schemeClr val="tx2">
              <a:lumMod val="95000"/>
            </a:schemeClr>
          </a:solidFill>
        </p:spPr>
        <p:txBody>
          <a:bodyPr tIns="91440" anchor="t">
            <a:normAutofit/>
          </a:bodyPr>
          <a:lstStyle>
            <a:lvl1pPr marL="0" indent="0" algn="ctr">
              <a:buNone/>
              <a:defRPr sz="1785" b="0" i="0" cap="none">
                <a:solidFill>
                  <a:srgbClr val="0B2338"/>
                </a:solidFill>
                <a:latin typeface="Arial Regular" charset="0"/>
                <a:ea typeface="Arial Regular" charset="0"/>
                <a:cs typeface="Arial Regular" charset="0"/>
              </a:defRPr>
            </a:lvl1pPr>
          </a:lstStyle>
          <a:p>
            <a:r>
              <a:rPr lang="en-US"/>
              <a:t>Drag photo to placeholder or click on icon to place photo from file.</a:t>
            </a:r>
          </a:p>
        </p:txBody>
      </p:sp>
      <p:sp>
        <p:nvSpPr>
          <p:cNvPr id="22" name="Picture Placeholder 8"/>
          <p:cNvSpPr>
            <a:spLocks noGrp="1"/>
          </p:cNvSpPr>
          <p:nvPr>
            <p:ph type="pic" sz="quarter" idx="31" hasCustomPrompt="1"/>
          </p:nvPr>
        </p:nvSpPr>
        <p:spPr>
          <a:xfrm>
            <a:off x="9909809" y="5825670"/>
            <a:ext cx="4620624" cy="2816352"/>
          </a:xfrm>
          <a:prstGeom prst="rect">
            <a:avLst/>
          </a:prstGeom>
          <a:solidFill>
            <a:schemeClr val="tx2">
              <a:lumMod val="95000"/>
            </a:schemeClr>
          </a:solidFill>
        </p:spPr>
        <p:txBody>
          <a:bodyPr tIns="91440" anchor="t">
            <a:normAutofit/>
          </a:bodyPr>
          <a:lstStyle>
            <a:lvl1pPr marL="0" indent="0" algn="ctr">
              <a:buNone/>
              <a:defRPr sz="1785" b="0" i="0" cap="none">
                <a:solidFill>
                  <a:srgbClr val="0B2338"/>
                </a:solidFill>
                <a:latin typeface="Arial Regular" charset="0"/>
                <a:ea typeface="Arial Regular" charset="0"/>
                <a:cs typeface="Arial Regular" charset="0"/>
              </a:defRPr>
            </a:lvl1pPr>
          </a:lstStyle>
          <a:p>
            <a:r>
              <a:rPr lang="en-US"/>
              <a:t>Drag photo to placeholder or click on icon to place photo from file.</a:t>
            </a:r>
          </a:p>
        </p:txBody>
      </p:sp>
      <p:sp>
        <p:nvSpPr>
          <p:cNvPr id="23" name="Picture Placeholder 8"/>
          <p:cNvSpPr>
            <a:spLocks noGrp="1"/>
          </p:cNvSpPr>
          <p:nvPr>
            <p:ph type="pic" sz="quarter" idx="32" hasCustomPrompt="1"/>
          </p:nvPr>
        </p:nvSpPr>
        <p:spPr>
          <a:xfrm>
            <a:off x="8733461" y="3015814"/>
            <a:ext cx="1516393" cy="1453983"/>
          </a:xfrm>
          <a:prstGeom prst="rect">
            <a:avLst/>
          </a:prstGeom>
          <a:solidFill>
            <a:schemeClr val="tx2">
              <a:lumMod val="95000"/>
            </a:schemeClr>
          </a:solidFill>
        </p:spPr>
        <p:txBody>
          <a:bodyPr tIns="91440" anchor="t">
            <a:normAutofit/>
          </a:bodyPr>
          <a:lstStyle>
            <a:lvl1pPr marL="0" indent="0" algn="ctr">
              <a:buFont typeface="Arial" charset="0"/>
              <a:buNone/>
              <a:defRPr sz="1275" b="0" i="0" cap="none">
                <a:solidFill>
                  <a:srgbClr val="0B2338"/>
                </a:solidFill>
                <a:latin typeface="Arial Regular" charset="0"/>
                <a:ea typeface="Arial Regular" charset="0"/>
                <a:cs typeface="Arial Regular" charset="0"/>
              </a:defRPr>
            </a:lvl1pPr>
          </a:lstStyle>
          <a:p>
            <a:r>
              <a:rPr lang="en-US"/>
              <a:t>Drag photo to placeholder or click on icon to place file from file.</a:t>
            </a:r>
          </a:p>
        </p:txBody>
      </p:sp>
      <p:sp>
        <p:nvSpPr>
          <p:cNvPr id="25" name="Text Placeholder 11">
            <a:extLst>
              <a:ext uri="{FF2B5EF4-FFF2-40B4-BE49-F238E27FC236}">
                <a16:creationId xmlns:a16="http://schemas.microsoft.com/office/drawing/2014/main" id="{9AB02D0F-3CC6-6245-8DB2-80D316CCD2D2}"/>
              </a:ext>
            </a:extLst>
          </p:cNvPr>
          <p:cNvSpPr>
            <a:spLocks noGrp="1"/>
          </p:cNvSpPr>
          <p:nvPr>
            <p:ph type="body" sz="quarter" idx="47" hasCustomPrompt="1"/>
          </p:nvPr>
        </p:nvSpPr>
        <p:spPr>
          <a:xfrm>
            <a:off x="6849293" y="5689756"/>
            <a:ext cx="2630487" cy="795658"/>
          </a:xfrm>
          <a:prstGeom prst="rect">
            <a:avLst/>
          </a:prstGeom>
        </p:spPr>
        <p:txBody>
          <a:bodyPr lIns="0" rIns="0">
            <a:noAutofit/>
          </a:bodyPr>
          <a:lstStyle>
            <a:lvl1pPr marL="0" indent="0">
              <a:lnSpc>
                <a:spcPct val="110000"/>
              </a:lnSpc>
              <a:buNone/>
              <a:defRPr sz="2295" b="0" i="0">
                <a:solidFill>
                  <a:schemeClr val="tx2"/>
                </a:solidFill>
                <a:latin typeface="Arial Regular" charset="0"/>
                <a:ea typeface="Arial Regular" charset="0"/>
                <a:cs typeface="Arial Regular" charset="0"/>
              </a:defRPr>
            </a:lvl1pPr>
            <a:lvl2pPr marL="12144" indent="0">
              <a:buNone/>
              <a:tabLst/>
              <a:defRPr sz="2295"/>
            </a:lvl2pPr>
            <a:lvl3pPr marL="1165860" indent="0">
              <a:buNone/>
              <a:defRPr/>
            </a:lvl3pPr>
            <a:lvl4pPr marL="1748790" indent="0">
              <a:buNone/>
              <a:defRPr/>
            </a:lvl4pPr>
            <a:lvl5pPr marL="2331720" indent="0">
              <a:buNone/>
              <a:defRPr/>
            </a:lvl5pPr>
          </a:lstStyle>
          <a:p>
            <a:pPr lvl="1"/>
            <a:r>
              <a:rPr lang="en-US"/>
              <a:t>Secondary timeline event.</a:t>
            </a:r>
          </a:p>
        </p:txBody>
      </p:sp>
      <p:pic>
        <p:nvPicPr>
          <p:cNvPr id="26" name="Picture 25">
            <a:extLst>
              <a:ext uri="{FF2B5EF4-FFF2-40B4-BE49-F238E27FC236}">
                <a16:creationId xmlns:a16="http://schemas.microsoft.com/office/drawing/2014/main" id="{B081D806-57EA-4AF1-804A-82512300C1B8}"/>
              </a:ext>
            </a:extLst>
          </p:cNvPr>
          <p:cNvPicPr>
            <a:picLocks/>
          </p:cNvPicPr>
          <p:nvPr userDrawn="1"/>
        </p:nvPicPr>
        <p:blipFill>
          <a:blip r:embed="rId2"/>
          <a:stretch>
            <a:fillRect/>
          </a:stretch>
        </p:blipFill>
        <p:spPr>
          <a:xfrm>
            <a:off x="586977" y="9560385"/>
            <a:ext cx="711068" cy="227220"/>
          </a:xfrm>
          <a:prstGeom prst="rect">
            <a:avLst/>
          </a:prstGeom>
        </p:spPr>
      </p:pic>
      <p:sp>
        <p:nvSpPr>
          <p:cNvPr id="29" name="Text Placeholder 20">
            <a:extLst>
              <a:ext uri="{FF2B5EF4-FFF2-40B4-BE49-F238E27FC236}">
                <a16:creationId xmlns:a16="http://schemas.microsoft.com/office/drawing/2014/main" id="{184C264F-0E9F-491A-B9F1-689D83291E1F}"/>
              </a:ext>
            </a:extLst>
          </p:cNvPr>
          <p:cNvSpPr>
            <a:spLocks noGrp="1"/>
          </p:cNvSpPr>
          <p:nvPr>
            <p:ph type="body" sz="quarter" idx="24"/>
          </p:nvPr>
        </p:nvSpPr>
        <p:spPr>
          <a:xfrm>
            <a:off x="6038002" y="4697654"/>
            <a:ext cx="287417" cy="335280"/>
          </a:xfrm>
          <a:prstGeom prst="ellipse">
            <a:avLst/>
          </a:prstGeom>
          <a:solidFill>
            <a:schemeClr val="tx2"/>
          </a:solidFill>
        </p:spPr>
        <p:txBody>
          <a:bodyPr>
            <a:normAutofit/>
          </a:bodyPr>
          <a:lstStyle>
            <a:lvl1pPr>
              <a:defRPr sz="127" b="0" i="0">
                <a:solidFill>
                  <a:schemeClr val="tx2"/>
                </a:solidFill>
                <a:latin typeface="Arial Regular" charset="0"/>
                <a:ea typeface="Arial Regular" charset="0"/>
                <a:cs typeface="Arial Regular" charset="0"/>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a:t>
            </a:r>
          </a:p>
        </p:txBody>
      </p:sp>
      <p:sp>
        <p:nvSpPr>
          <p:cNvPr id="30" name="Oval 29">
            <a:extLst>
              <a:ext uri="{FF2B5EF4-FFF2-40B4-BE49-F238E27FC236}">
                <a16:creationId xmlns:a16="http://schemas.microsoft.com/office/drawing/2014/main" id="{C6D05E11-516A-48DD-915D-750404B133B4}"/>
              </a:ext>
            </a:extLst>
          </p:cNvPr>
          <p:cNvSpPr/>
          <p:nvPr userDrawn="1"/>
        </p:nvSpPr>
        <p:spPr>
          <a:xfrm>
            <a:off x="888671" y="4694589"/>
            <a:ext cx="291465" cy="335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1" name="Oval 30">
            <a:extLst>
              <a:ext uri="{FF2B5EF4-FFF2-40B4-BE49-F238E27FC236}">
                <a16:creationId xmlns:a16="http://schemas.microsoft.com/office/drawing/2014/main" id="{A7184C83-DCBA-4EA4-865C-08BB84947FEB}"/>
              </a:ext>
            </a:extLst>
          </p:cNvPr>
          <p:cNvSpPr/>
          <p:nvPr userDrawn="1"/>
        </p:nvSpPr>
        <p:spPr>
          <a:xfrm>
            <a:off x="3374976" y="4700809"/>
            <a:ext cx="291465" cy="3352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2" name="Rectangle 31">
            <a:extLst>
              <a:ext uri="{FF2B5EF4-FFF2-40B4-BE49-F238E27FC236}">
                <a16:creationId xmlns:a16="http://schemas.microsoft.com/office/drawing/2014/main" id="{2D07D54D-1928-453C-A10F-D11DAE69D5F4}"/>
              </a:ext>
            </a:extLst>
          </p:cNvPr>
          <p:cNvSpPr/>
          <p:nvPr userDrawn="1"/>
        </p:nvSpPr>
        <p:spPr>
          <a:xfrm>
            <a:off x="3503088" y="4874460"/>
            <a:ext cx="11659" cy="41079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3" name="Rectangle 32">
            <a:extLst>
              <a:ext uri="{FF2B5EF4-FFF2-40B4-BE49-F238E27FC236}">
                <a16:creationId xmlns:a16="http://schemas.microsoft.com/office/drawing/2014/main" id="{6442A626-EA4A-412E-BA23-217FD25FF006}"/>
              </a:ext>
            </a:extLst>
          </p:cNvPr>
          <p:cNvSpPr/>
          <p:nvPr userDrawn="1"/>
        </p:nvSpPr>
        <p:spPr>
          <a:xfrm>
            <a:off x="1027270" y="4379261"/>
            <a:ext cx="11659" cy="40233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4" name="Rectangle 33">
            <a:extLst>
              <a:ext uri="{FF2B5EF4-FFF2-40B4-BE49-F238E27FC236}">
                <a16:creationId xmlns:a16="http://schemas.microsoft.com/office/drawing/2014/main" id="{24DB29EC-A6A1-4B64-ABB7-A5081788F7FD}"/>
              </a:ext>
            </a:extLst>
          </p:cNvPr>
          <p:cNvSpPr/>
          <p:nvPr userDrawn="1"/>
        </p:nvSpPr>
        <p:spPr>
          <a:xfrm>
            <a:off x="11183282" y="4833306"/>
            <a:ext cx="11659" cy="93878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5" name="Text Placeholder 20">
            <a:extLst>
              <a:ext uri="{FF2B5EF4-FFF2-40B4-BE49-F238E27FC236}">
                <a16:creationId xmlns:a16="http://schemas.microsoft.com/office/drawing/2014/main" id="{305A4E1B-C39C-40EC-B1B1-0EA162CF6134}"/>
              </a:ext>
            </a:extLst>
          </p:cNvPr>
          <p:cNvSpPr>
            <a:spLocks noGrp="1"/>
          </p:cNvSpPr>
          <p:nvPr>
            <p:ph type="body" sz="quarter" idx="46" hasCustomPrompt="1"/>
          </p:nvPr>
        </p:nvSpPr>
        <p:spPr>
          <a:xfrm>
            <a:off x="6683955" y="4742242"/>
            <a:ext cx="188815" cy="220258"/>
          </a:xfrm>
          <a:prstGeom prst="ellipse">
            <a:avLst/>
          </a:prstGeom>
          <a:solidFill>
            <a:schemeClr val="tx1"/>
          </a:solidFill>
        </p:spPr>
        <p:txBody>
          <a:bodyPr>
            <a:normAutofit/>
          </a:bodyPr>
          <a:lstStyle>
            <a:lvl1pPr>
              <a:defRPr sz="127" b="0" i="0">
                <a:solidFill>
                  <a:schemeClr val="accent4"/>
                </a:solidFill>
                <a:latin typeface="Arial Regular" charset="0"/>
                <a:ea typeface="Arial Regular" charset="0"/>
                <a:cs typeface="Arial Regular" charset="0"/>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es</a:t>
            </a:r>
          </a:p>
        </p:txBody>
      </p:sp>
      <p:sp>
        <p:nvSpPr>
          <p:cNvPr id="36" name="Text Placeholder 20">
            <a:extLst>
              <a:ext uri="{FF2B5EF4-FFF2-40B4-BE49-F238E27FC236}">
                <a16:creationId xmlns:a16="http://schemas.microsoft.com/office/drawing/2014/main" id="{389C5EC8-26B5-4663-B314-DAAC656E7357}"/>
              </a:ext>
            </a:extLst>
          </p:cNvPr>
          <p:cNvSpPr>
            <a:spLocks noGrp="1"/>
          </p:cNvSpPr>
          <p:nvPr>
            <p:ph type="body" sz="quarter" idx="49"/>
          </p:nvPr>
        </p:nvSpPr>
        <p:spPr>
          <a:xfrm>
            <a:off x="8605155" y="4713877"/>
            <a:ext cx="287417" cy="335280"/>
          </a:xfrm>
          <a:prstGeom prst="ellipse">
            <a:avLst/>
          </a:prstGeom>
          <a:solidFill>
            <a:schemeClr val="tx2"/>
          </a:solidFill>
        </p:spPr>
        <p:txBody>
          <a:bodyPr>
            <a:normAutofit/>
          </a:bodyPr>
          <a:lstStyle>
            <a:lvl1pPr>
              <a:defRPr sz="127" b="0" i="0">
                <a:solidFill>
                  <a:schemeClr val="tx2"/>
                </a:solidFill>
                <a:latin typeface="Arial Regular" charset="0"/>
                <a:ea typeface="Arial Regular" charset="0"/>
                <a:cs typeface="Arial Regular" charset="0"/>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a:t>
            </a:r>
          </a:p>
        </p:txBody>
      </p:sp>
      <p:sp>
        <p:nvSpPr>
          <p:cNvPr id="37" name="Rectangle 36">
            <a:extLst>
              <a:ext uri="{FF2B5EF4-FFF2-40B4-BE49-F238E27FC236}">
                <a16:creationId xmlns:a16="http://schemas.microsoft.com/office/drawing/2014/main" id="{A6E3CE03-3EFE-4EAA-9C4F-718840AEC4F4}"/>
              </a:ext>
            </a:extLst>
          </p:cNvPr>
          <p:cNvSpPr/>
          <p:nvPr userDrawn="1"/>
        </p:nvSpPr>
        <p:spPr>
          <a:xfrm>
            <a:off x="8753384" y="4486431"/>
            <a:ext cx="11659" cy="40233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8" name="Rectangle 37">
            <a:extLst>
              <a:ext uri="{FF2B5EF4-FFF2-40B4-BE49-F238E27FC236}">
                <a16:creationId xmlns:a16="http://schemas.microsoft.com/office/drawing/2014/main" id="{7405CF11-6079-4A46-9F66-36F69F7B6F4E}"/>
              </a:ext>
            </a:extLst>
          </p:cNvPr>
          <p:cNvSpPr/>
          <p:nvPr userDrawn="1"/>
        </p:nvSpPr>
        <p:spPr>
          <a:xfrm>
            <a:off x="6179904" y="1533272"/>
            <a:ext cx="11659" cy="32186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
        <p:nvSpPr>
          <p:cNvPr id="39" name="Text Placeholder 20">
            <a:extLst>
              <a:ext uri="{FF2B5EF4-FFF2-40B4-BE49-F238E27FC236}">
                <a16:creationId xmlns:a16="http://schemas.microsoft.com/office/drawing/2014/main" id="{C22A85A3-DEB6-42BA-A2FF-9B8761594B09}"/>
              </a:ext>
            </a:extLst>
          </p:cNvPr>
          <p:cNvSpPr>
            <a:spLocks noGrp="1"/>
          </p:cNvSpPr>
          <p:nvPr>
            <p:ph type="body" sz="quarter" idx="50"/>
          </p:nvPr>
        </p:nvSpPr>
        <p:spPr>
          <a:xfrm>
            <a:off x="11049300" y="4700809"/>
            <a:ext cx="287417" cy="335280"/>
          </a:xfrm>
          <a:prstGeom prst="ellipse">
            <a:avLst/>
          </a:prstGeom>
          <a:solidFill>
            <a:schemeClr val="tx2"/>
          </a:solidFill>
        </p:spPr>
        <p:txBody>
          <a:bodyPr>
            <a:normAutofit/>
          </a:bodyPr>
          <a:lstStyle>
            <a:lvl1pPr>
              <a:defRPr sz="127" b="0" i="0">
                <a:solidFill>
                  <a:schemeClr val="tx2"/>
                </a:solidFill>
                <a:latin typeface="Arial Regular" charset="0"/>
                <a:ea typeface="Arial Regular" charset="0"/>
                <a:cs typeface="Arial Regular" charset="0"/>
              </a:defRPr>
            </a:lvl1pPr>
          </a:lstStyle>
          <a:p>
            <a:pPr marL="291465" marR="0" lvl="0" indent="-291465" algn="l" defTabSz="1165860" rtl="0" eaLnBrk="1" fontAlgn="auto" latinLnBrk="0" hangingPunct="1">
              <a:lnSpc>
                <a:spcPct val="90000"/>
              </a:lnSpc>
              <a:spcBef>
                <a:spcPts val="1275"/>
              </a:spcBef>
              <a:spcAft>
                <a:spcPts val="0"/>
              </a:spcAft>
              <a:buClrTx/>
              <a:buSzTx/>
              <a:buFont typeface="Arial"/>
              <a:buNone/>
              <a:tabLst/>
              <a:defRPr/>
            </a:pPr>
            <a:r>
              <a:rPr lang="en-US"/>
              <a:t>Cl</a:t>
            </a:r>
          </a:p>
        </p:txBody>
      </p:sp>
      <p:sp>
        <p:nvSpPr>
          <p:cNvPr id="40" name="Rectangle 39">
            <a:extLst>
              <a:ext uri="{FF2B5EF4-FFF2-40B4-BE49-F238E27FC236}">
                <a16:creationId xmlns:a16="http://schemas.microsoft.com/office/drawing/2014/main" id="{A09A23BD-AEBB-4BB6-A3F7-B35D4EECB94E}"/>
              </a:ext>
            </a:extLst>
          </p:cNvPr>
          <p:cNvSpPr/>
          <p:nvPr userDrawn="1"/>
        </p:nvSpPr>
        <p:spPr>
          <a:xfrm>
            <a:off x="6769004" y="4979062"/>
            <a:ext cx="11659" cy="1609344"/>
          </a:xfrm>
          <a:prstGeom prst="rect">
            <a:avLst/>
          </a:prstGeom>
          <a:solidFill>
            <a:srgbClr val="D4D3D4"/>
          </a:solidFill>
          <a:ln>
            <a:solidFill>
              <a:srgbClr val="D4D3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p>
        </p:txBody>
      </p:sp>
    </p:spTree>
    <p:extLst>
      <p:ext uri="{BB962C8B-B14F-4D97-AF65-F5344CB8AC3E}">
        <p14:creationId xmlns:p14="http://schemas.microsoft.com/office/powerpoint/2010/main" val="6302508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E3EA8C-78AF-48A7-A538-DDBFC2B390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4298" y="6769189"/>
            <a:ext cx="453390" cy="423496"/>
          </a:xfrm>
          <a:prstGeom prst="rect">
            <a:avLst/>
          </a:prstGeom>
        </p:spPr>
      </p:pic>
      <p:pic>
        <p:nvPicPr>
          <p:cNvPr id="5" name="Picture 4">
            <a:extLst>
              <a:ext uri="{FF2B5EF4-FFF2-40B4-BE49-F238E27FC236}">
                <a16:creationId xmlns:a16="http://schemas.microsoft.com/office/drawing/2014/main" id="{555D9D0C-1FB8-436D-B167-7D9E3864B6B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1963" y="7324110"/>
            <a:ext cx="633015" cy="713280"/>
          </a:xfrm>
          <a:prstGeom prst="rect">
            <a:avLst/>
          </a:prstGeom>
        </p:spPr>
      </p:pic>
      <p:pic>
        <p:nvPicPr>
          <p:cNvPr id="6" name="Picture 5">
            <a:extLst>
              <a:ext uri="{FF2B5EF4-FFF2-40B4-BE49-F238E27FC236}">
                <a16:creationId xmlns:a16="http://schemas.microsoft.com/office/drawing/2014/main" id="{E3D3F905-A55F-4DFE-B71C-27C0AD701714}"/>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9326880" y="8383477"/>
            <a:ext cx="5322329" cy="607499"/>
          </a:xfrm>
          <a:prstGeom prst="rect">
            <a:avLst/>
          </a:prstGeom>
        </p:spPr>
      </p:pic>
      <p:sp>
        <p:nvSpPr>
          <p:cNvPr id="7" name="Text Placeholder 9">
            <a:extLst>
              <a:ext uri="{FF2B5EF4-FFF2-40B4-BE49-F238E27FC236}">
                <a16:creationId xmlns:a16="http://schemas.microsoft.com/office/drawing/2014/main" id="{B473F95A-71DA-4E3E-9617-D9C1EF720A7A}"/>
              </a:ext>
            </a:extLst>
          </p:cNvPr>
          <p:cNvSpPr>
            <a:spLocks noGrp="1"/>
          </p:cNvSpPr>
          <p:nvPr>
            <p:ph type="body" sz="quarter" idx="12" hasCustomPrompt="1"/>
          </p:nvPr>
        </p:nvSpPr>
        <p:spPr>
          <a:xfrm>
            <a:off x="582930" y="5136490"/>
            <a:ext cx="7799603" cy="713280"/>
          </a:xfrm>
        </p:spPr>
        <p:txBody>
          <a:bodyPr/>
          <a:lstStyle>
            <a:lvl1pPr>
              <a:defRPr b="0"/>
            </a:lvl1pPr>
            <a:lvl2pPr>
              <a:defRPr/>
            </a:lvl2pPr>
            <a:lvl3pPr marL="0" indent="0">
              <a:buFontTx/>
              <a:buNone/>
              <a:defRPr/>
            </a:lvl3pPr>
            <a:lvl4pPr marL="441246" indent="0">
              <a:buFontTx/>
              <a:buNone/>
              <a:defRPr/>
            </a:lvl4pPr>
          </a:lstStyle>
          <a:p>
            <a:pPr lvl="0"/>
            <a:r>
              <a:rPr lang="en-US"/>
              <a:t>Name</a:t>
            </a:r>
          </a:p>
        </p:txBody>
      </p:sp>
      <p:sp>
        <p:nvSpPr>
          <p:cNvPr id="8" name="Text Placeholder 29">
            <a:extLst>
              <a:ext uri="{FF2B5EF4-FFF2-40B4-BE49-F238E27FC236}">
                <a16:creationId xmlns:a16="http://schemas.microsoft.com/office/drawing/2014/main" id="{27621E69-3136-412D-9F02-7617ED327F42}"/>
              </a:ext>
            </a:extLst>
          </p:cNvPr>
          <p:cNvSpPr>
            <a:spLocks noGrp="1"/>
          </p:cNvSpPr>
          <p:nvPr>
            <p:ph type="body" sz="quarter" idx="19" hasCustomPrompt="1"/>
          </p:nvPr>
        </p:nvSpPr>
        <p:spPr>
          <a:xfrm>
            <a:off x="1" y="-47895"/>
            <a:ext cx="13253561" cy="1685713"/>
          </a:xfrm>
        </p:spPr>
        <p:txBody>
          <a:bodyPr/>
          <a:lstStyle>
            <a:lvl1pPr marL="0" marR="0" indent="0" algn="l" defTabSz="1165860" rtl="0" eaLnBrk="1" fontAlgn="auto" latinLnBrk="0" hangingPunct="1">
              <a:lnSpc>
                <a:spcPct val="100000"/>
              </a:lnSpc>
              <a:spcBef>
                <a:spcPts val="765"/>
              </a:spcBef>
              <a:spcAft>
                <a:spcPts val="765"/>
              </a:spcAft>
              <a:buClrTx/>
              <a:buSzTx/>
              <a:buFont typeface="Arial"/>
              <a:buNone/>
              <a:tabLst/>
              <a:defRPr>
                <a:solidFill>
                  <a:srgbClr val="FFFF00"/>
                </a:solidFill>
              </a:defRPr>
            </a:lvl1pPr>
          </a:lstStyle>
          <a:p>
            <a:pPr marL="0" marR="0" lvl="0" indent="0" algn="l" defTabSz="1165860" rtl="0" eaLnBrk="1" fontAlgn="auto" latinLnBrk="0" hangingPunct="1">
              <a:lnSpc>
                <a:spcPct val="100000"/>
              </a:lnSpc>
              <a:spcBef>
                <a:spcPts val="765"/>
              </a:spcBef>
              <a:spcAft>
                <a:spcPts val="765"/>
              </a:spcAft>
              <a:buClrTx/>
              <a:buSzTx/>
              <a:buFont typeface="Arial"/>
              <a:buNone/>
              <a:tabLst/>
              <a:defRPr/>
            </a:pPr>
            <a:r>
              <a:rPr lang="en-US"/>
              <a:t>Disclaimer: Presentation Option Only</a:t>
            </a:r>
            <a:endParaRPr kumimoji="0" lang="en-US" altLang="en-US" sz="3060" b="1" i="0" u="none" strike="noStrike" cap="none" normalizeH="0" baseline="0">
              <a:ln>
                <a:noFill/>
              </a:ln>
              <a:solidFill>
                <a:schemeClr val="accent2"/>
              </a:solidFill>
              <a:effectLst/>
              <a:latin typeface="Arial" panose="020B0604020202020204" pitchFamily="34" charset="0"/>
            </a:endParaRPr>
          </a:p>
        </p:txBody>
      </p:sp>
      <p:sp>
        <p:nvSpPr>
          <p:cNvPr id="3" name="Text Placeholder 2">
            <a:extLst>
              <a:ext uri="{FF2B5EF4-FFF2-40B4-BE49-F238E27FC236}">
                <a16:creationId xmlns:a16="http://schemas.microsoft.com/office/drawing/2014/main" id="{BCBE1BCF-F049-4694-80D2-913C99FD72E1}"/>
              </a:ext>
            </a:extLst>
          </p:cNvPr>
          <p:cNvSpPr>
            <a:spLocks noGrp="1"/>
          </p:cNvSpPr>
          <p:nvPr>
            <p:ph type="body" sz="quarter" idx="20" hasCustomPrompt="1"/>
          </p:nvPr>
        </p:nvSpPr>
        <p:spPr>
          <a:xfrm>
            <a:off x="582930" y="5873659"/>
            <a:ext cx="7799603" cy="713280"/>
          </a:xfrm>
        </p:spPr>
        <p:txBody>
          <a:bodyPr/>
          <a:lstStyle>
            <a:lvl2pPr>
              <a:defRPr b="0"/>
            </a:lvl2pPr>
          </a:lstStyle>
          <a:p>
            <a:pPr lvl="1"/>
            <a:r>
              <a:rPr lang="en-US"/>
              <a:t>email@mitre.org</a:t>
            </a:r>
          </a:p>
        </p:txBody>
      </p:sp>
      <p:sp>
        <p:nvSpPr>
          <p:cNvPr id="10" name="Text Placeholder 9">
            <a:extLst>
              <a:ext uri="{FF2B5EF4-FFF2-40B4-BE49-F238E27FC236}">
                <a16:creationId xmlns:a16="http://schemas.microsoft.com/office/drawing/2014/main" id="{0D104053-087A-439B-AB7E-3D867AA16CF3}"/>
              </a:ext>
            </a:extLst>
          </p:cNvPr>
          <p:cNvSpPr>
            <a:spLocks noGrp="1"/>
          </p:cNvSpPr>
          <p:nvPr>
            <p:ph type="body" sz="quarter" idx="21" hasCustomPrompt="1"/>
          </p:nvPr>
        </p:nvSpPr>
        <p:spPr>
          <a:xfrm>
            <a:off x="1184977" y="6615132"/>
            <a:ext cx="7197556" cy="712470"/>
          </a:xfrm>
        </p:spPr>
        <p:txBody>
          <a:bodyPr/>
          <a:lstStyle>
            <a:lvl2pPr>
              <a:defRPr b="0"/>
            </a:lvl2pPr>
          </a:lstStyle>
          <a:p>
            <a:pPr lvl="1"/>
            <a:r>
              <a:rPr lang="en-US"/>
              <a:t>@</a:t>
            </a:r>
            <a:r>
              <a:rPr lang="en-US" err="1"/>
              <a:t>TwitterHandle</a:t>
            </a:r>
            <a:endParaRPr lang="en-US"/>
          </a:p>
        </p:txBody>
      </p:sp>
      <p:sp>
        <p:nvSpPr>
          <p:cNvPr id="12" name="Text Placeholder 11">
            <a:extLst>
              <a:ext uri="{FF2B5EF4-FFF2-40B4-BE49-F238E27FC236}">
                <a16:creationId xmlns:a16="http://schemas.microsoft.com/office/drawing/2014/main" id="{77AD7FCA-DE2C-4CCC-8673-38B74D10C402}"/>
              </a:ext>
            </a:extLst>
          </p:cNvPr>
          <p:cNvSpPr>
            <a:spLocks noGrp="1"/>
          </p:cNvSpPr>
          <p:nvPr>
            <p:ph type="body" sz="quarter" idx="22" hasCustomPrompt="1"/>
          </p:nvPr>
        </p:nvSpPr>
        <p:spPr>
          <a:xfrm>
            <a:off x="1184977" y="7426711"/>
            <a:ext cx="7200787" cy="750677"/>
          </a:xfrm>
        </p:spPr>
        <p:txBody>
          <a:bodyPr/>
          <a:lstStyle>
            <a:lvl2pPr>
              <a:defRPr b="0"/>
            </a:lvl2pPr>
          </a:lstStyle>
          <a:p>
            <a:pPr lvl="1"/>
            <a:r>
              <a:rPr lang="en-US"/>
              <a:t>linkedin.com/in/</a:t>
            </a:r>
            <a:r>
              <a:rPr lang="en-US" err="1"/>
              <a:t>firstnamelastname</a:t>
            </a:r>
            <a:endParaRPr lang="en-US"/>
          </a:p>
        </p:txBody>
      </p:sp>
    </p:spTree>
    <p:extLst>
      <p:ext uri="{BB962C8B-B14F-4D97-AF65-F5344CB8AC3E}">
        <p14:creationId xmlns:p14="http://schemas.microsoft.com/office/powerpoint/2010/main" val="2354828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theme" Target="../theme/theme10.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theme" Target="../theme/theme2.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3.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4.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33" Type="http://schemas.openxmlformats.org/officeDocument/2006/relationships/theme" Target="../theme/theme5.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29" Type="http://schemas.openxmlformats.org/officeDocument/2006/relationships/slideLayout" Target="../slideLayouts/slideLayout98.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32" Type="http://schemas.openxmlformats.org/officeDocument/2006/relationships/slideLayout" Target="../slideLayouts/slideLayout101.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31" Type="http://schemas.openxmlformats.org/officeDocument/2006/relationships/slideLayout" Target="../slideLayouts/slideLayout100.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slideLayout" Target="../slideLayouts/slideLayout99.xml"/><Relationship Id="rId8"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6.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7.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8.xml"/><Relationship Id="rId1" Type="http://schemas.openxmlformats.org/officeDocument/2006/relationships/slideLayout" Target="../slideLayouts/slideLayout12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9.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8705" y="535519"/>
            <a:ext cx="13407390"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8705" y="2677584"/>
            <a:ext cx="13407390" cy="6381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8705" y="9322649"/>
            <a:ext cx="3497580" cy="535517"/>
          </a:xfrm>
          <a:prstGeom prst="rect">
            <a:avLst/>
          </a:prstGeom>
        </p:spPr>
        <p:txBody>
          <a:bodyPr vert="horz" lIns="91440" tIns="45720" rIns="91440" bIns="45720" rtlCol="0" anchor="ctr"/>
          <a:lstStyle>
            <a:lvl1pPr algn="l">
              <a:defRPr sz="1760">
                <a:solidFill>
                  <a:schemeClr val="tx1">
                    <a:tint val="75000"/>
                  </a:schemeClr>
                </a:solidFill>
              </a:defRPr>
            </a:lvl1pPr>
          </a:lstStyle>
          <a:p>
            <a:fld id="{02AE208F-6648-462E-8B18-DABB411EBCBB}" type="datetimeFigureOut">
              <a:rPr lang="en-US" smtClean="0"/>
              <a:t>12/11/2024</a:t>
            </a:fld>
            <a:endParaRPr lang="en-US"/>
          </a:p>
        </p:txBody>
      </p:sp>
      <p:sp>
        <p:nvSpPr>
          <p:cNvPr id="5" name="Footer Placeholder 4"/>
          <p:cNvSpPr>
            <a:spLocks noGrp="1"/>
          </p:cNvSpPr>
          <p:nvPr>
            <p:ph type="ftr" sz="quarter" idx="3"/>
          </p:nvPr>
        </p:nvSpPr>
        <p:spPr>
          <a:xfrm>
            <a:off x="5149215" y="9322649"/>
            <a:ext cx="5246370" cy="535517"/>
          </a:xfrm>
          <a:prstGeom prst="rect">
            <a:avLst/>
          </a:prstGeom>
        </p:spPr>
        <p:txBody>
          <a:bodyPr vert="horz" lIns="91440" tIns="45720" rIns="91440" bIns="45720" rtlCol="0" anchor="ctr"/>
          <a:lstStyle>
            <a:lvl1pPr algn="ctr">
              <a:defRPr sz="1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978515" y="9322649"/>
            <a:ext cx="3497580" cy="535517"/>
          </a:xfrm>
          <a:prstGeom prst="rect">
            <a:avLst/>
          </a:prstGeom>
        </p:spPr>
        <p:txBody>
          <a:bodyPr vert="horz" lIns="91440" tIns="45720" rIns="91440" bIns="45720" rtlCol="0" anchor="ctr"/>
          <a:lstStyle>
            <a:lvl1pPr algn="r">
              <a:defRPr sz="1760">
                <a:solidFill>
                  <a:schemeClr val="tx1">
                    <a:tint val="75000"/>
                  </a:schemeClr>
                </a:solidFill>
              </a:defRPr>
            </a:lvl1pPr>
          </a:lstStyle>
          <a:p>
            <a:fld id="{1F3D2CA0-7DA5-4DC2-8CAB-75107327D61D}" type="slidenum">
              <a:rPr lang="en-US" smtClean="0"/>
              <a:t>‹#›</a:t>
            </a:fld>
            <a:endParaRPr lang="en-US"/>
          </a:p>
        </p:txBody>
      </p:sp>
    </p:spTree>
    <p:extLst>
      <p:ext uri="{BB962C8B-B14F-4D97-AF65-F5344CB8AC3E}">
        <p14:creationId xmlns:p14="http://schemas.microsoft.com/office/powerpoint/2010/main" val="31103357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812" r:id="rId12"/>
  </p:sldLayoutIdLst>
  <p:txStyles>
    <p:titleStyle>
      <a:lvl1pPr algn="l" defTabSz="1341150" rtl="0" eaLnBrk="1" latinLnBrk="0" hangingPunct="1">
        <a:lnSpc>
          <a:spcPct val="90000"/>
        </a:lnSpc>
        <a:spcBef>
          <a:spcPct val="0"/>
        </a:spcBef>
        <a:buNone/>
        <a:defRPr sz="6453" kern="1200">
          <a:solidFill>
            <a:schemeClr val="tx1"/>
          </a:solidFill>
          <a:latin typeface="+mj-lt"/>
          <a:ea typeface="+mj-ea"/>
          <a:cs typeface="+mj-cs"/>
        </a:defRPr>
      </a:lvl1pPr>
    </p:titleStyle>
    <p:bodyStyle>
      <a:lvl1pPr marL="335288" indent="-335288" algn="l" defTabSz="1341150" rtl="0" eaLnBrk="1" latinLnBrk="0" hangingPunct="1">
        <a:lnSpc>
          <a:spcPct val="90000"/>
        </a:lnSpc>
        <a:spcBef>
          <a:spcPts val="1467"/>
        </a:spcBef>
        <a:buFont typeface="Arial" panose="020B0604020202020204" pitchFamily="34" charset="0"/>
        <a:buChar char="•"/>
        <a:defRPr sz="4107" kern="1200">
          <a:solidFill>
            <a:schemeClr val="tx1"/>
          </a:solidFill>
          <a:latin typeface="+mn-lt"/>
          <a:ea typeface="+mn-ea"/>
          <a:cs typeface="+mn-cs"/>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p:bodyStyle>
    <p:otherStyle>
      <a:defPPr>
        <a:defRPr lang="en-US"/>
      </a:defPPr>
      <a:lvl1pPr marL="0" algn="l" defTabSz="1341150" rtl="0" eaLnBrk="1" latinLnBrk="0" hangingPunct="1">
        <a:defRPr sz="2640" kern="1200">
          <a:solidFill>
            <a:schemeClr val="tx1"/>
          </a:solidFill>
          <a:latin typeface="+mn-lt"/>
          <a:ea typeface="+mn-ea"/>
          <a:cs typeface="+mn-cs"/>
        </a:defRPr>
      </a:lvl1pPr>
      <a:lvl2pPr marL="670575" algn="l" defTabSz="1341150" rtl="0" eaLnBrk="1" latinLnBrk="0" hangingPunct="1">
        <a:defRPr sz="2640" kern="1200">
          <a:solidFill>
            <a:schemeClr val="tx1"/>
          </a:solidFill>
          <a:latin typeface="+mn-lt"/>
          <a:ea typeface="+mn-ea"/>
          <a:cs typeface="+mn-cs"/>
        </a:defRPr>
      </a:lvl2pPr>
      <a:lvl3pPr marL="1341150" algn="l" defTabSz="1341150" rtl="0" eaLnBrk="1" latinLnBrk="0" hangingPunct="1">
        <a:defRPr sz="2640" kern="1200">
          <a:solidFill>
            <a:schemeClr val="tx1"/>
          </a:solidFill>
          <a:latin typeface="+mn-lt"/>
          <a:ea typeface="+mn-ea"/>
          <a:cs typeface="+mn-cs"/>
        </a:defRPr>
      </a:lvl3pPr>
      <a:lvl4pPr marL="2011726" algn="l" defTabSz="1341150" rtl="0" eaLnBrk="1" latinLnBrk="0" hangingPunct="1">
        <a:defRPr sz="2640" kern="1200">
          <a:solidFill>
            <a:schemeClr val="tx1"/>
          </a:solidFill>
          <a:latin typeface="+mn-lt"/>
          <a:ea typeface="+mn-ea"/>
          <a:cs typeface="+mn-cs"/>
        </a:defRPr>
      </a:lvl4pPr>
      <a:lvl5pPr marL="2682301" algn="l" defTabSz="1341150" rtl="0" eaLnBrk="1" latinLnBrk="0" hangingPunct="1">
        <a:defRPr sz="2640" kern="1200">
          <a:solidFill>
            <a:schemeClr val="tx1"/>
          </a:solidFill>
          <a:latin typeface="+mn-lt"/>
          <a:ea typeface="+mn-ea"/>
          <a:cs typeface="+mn-cs"/>
        </a:defRPr>
      </a:lvl5pPr>
      <a:lvl6pPr marL="3352876" algn="l" defTabSz="1341150" rtl="0" eaLnBrk="1" latinLnBrk="0" hangingPunct="1">
        <a:defRPr sz="2640" kern="1200">
          <a:solidFill>
            <a:schemeClr val="tx1"/>
          </a:solidFill>
          <a:latin typeface="+mn-lt"/>
          <a:ea typeface="+mn-ea"/>
          <a:cs typeface="+mn-cs"/>
        </a:defRPr>
      </a:lvl6pPr>
      <a:lvl7pPr marL="4023451" algn="l" defTabSz="1341150" rtl="0" eaLnBrk="1" latinLnBrk="0" hangingPunct="1">
        <a:defRPr sz="2640" kern="1200">
          <a:solidFill>
            <a:schemeClr val="tx1"/>
          </a:solidFill>
          <a:latin typeface="+mn-lt"/>
          <a:ea typeface="+mn-ea"/>
          <a:cs typeface="+mn-cs"/>
        </a:defRPr>
      </a:lvl7pPr>
      <a:lvl8pPr marL="4694027" algn="l" defTabSz="1341150" rtl="0" eaLnBrk="1" latinLnBrk="0" hangingPunct="1">
        <a:defRPr sz="2640" kern="1200">
          <a:solidFill>
            <a:schemeClr val="tx1"/>
          </a:solidFill>
          <a:latin typeface="+mn-lt"/>
          <a:ea typeface="+mn-ea"/>
          <a:cs typeface="+mn-cs"/>
        </a:defRPr>
      </a:lvl8pPr>
      <a:lvl9pPr marL="5364602" algn="l" defTabSz="1341150" rtl="0" eaLnBrk="1" latinLnBrk="0" hangingPunct="1">
        <a:defRPr sz="264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8705" y="535520"/>
            <a:ext cx="13407390"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8705" y="2677584"/>
            <a:ext cx="13407390" cy="6381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8705" y="9322650"/>
            <a:ext cx="3497580" cy="535517"/>
          </a:xfrm>
          <a:prstGeom prst="rect">
            <a:avLst/>
          </a:prstGeom>
        </p:spPr>
        <p:txBody>
          <a:bodyPr vert="horz" lIns="91440" tIns="45720" rIns="91440" bIns="45720" rtlCol="0" anchor="ctr"/>
          <a:lstStyle>
            <a:lvl1pPr algn="l">
              <a:defRPr sz="1530">
                <a:solidFill>
                  <a:schemeClr val="tx1">
                    <a:tint val="75000"/>
                  </a:schemeClr>
                </a:solidFill>
              </a:defRPr>
            </a:lvl1pPr>
          </a:lstStyle>
          <a:p>
            <a:fld id="{02AE208F-6648-462E-8B18-DABB411EBCBB}" type="datetimeFigureOut">
              <a:rPr lang="en-US" smtClean="0"/>
              <a:t>12/11/2024</a:t>
            </a:fld>
            <a:endParaRPr lang="en-US"/>
          </a:p>
        </p:txBody>
      </p:sp>
      <p:sp>
        <p:nvSpPr>
          <p:cNvPr id="5" name="Footer Placeholder 4"/>
          <p:cNvSpPr>
            <a:spLocks noGrp="1"/>
          </p:cNvSpPr>
          <p:nvPr>
            <p:ph type="ftr" sz="quarter" idx="3"/>
          </p:nvPr>
        </p:nvSpPr>
        <p:spPr>
          <a:xfrm>
            <a:off x="5149215" y="9322650"/>
            <a:ext cx="5246370" cy="535517"/>
          </a:xfrm>
          <a:prstGeom prst="rect">
            <a:avLst/>
          </a:prstGeom>
        </p:spPr>
        <p:txBody>
          <a:bodyPr vert="horz" lIns="91440" tIns="45720" rIns="91440" bIns="45720" rtlCol="0" anchor="ctr"/>
          <a:lstStyle>
            <a:lvl1pPr algn="ctr">
              <a:defRPr sz="153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978515" y="9322650"/>
            <a:ext cx="3497580" cy="535517"/>
          </a:xfrm>
          <a:prstGeom prst="rect">
            <a:avLst/>
          </a:prstGeom>
        </p:spPr>
        <p:txBody>
          <a:bodyPr vert="horz" lIns="91440" tIns="45720" rIns="91440" bIns="45720" rtlCol="0" anchor="ctr"/>
          <a:lstStyle>
            <a:lvl1pPr algn="r">
              <a:defRPr sz="1530">
                <a:solidFill>
                  <a:schemeClr val="tx1">
                    <a:tint val="75000"/>
                  </a:schemeClr>
                </a:solidFill>
              </a:defRPr>
            </a:lvl1pPr>
          </a:lstStyle>
          <a:p>
            <a:fld id="{1F3D2CA0-7DA5-4DC2-8CAB-75107327D61D}" type="slidenum">
              <a:rPr lang="en-US" smtClean="0"/>
              <a:t>‹#›</a:t>
            </a:fld>
            <a:endParaRPr lang="en-US"/>
          </a:p>
        </p:txBody>
      </p:sp>
    </p:spTree>
    <p:extLst>
      <p:ext uri="{BB962C8B-B14F-4D97-AF65-F5344CB8AC3E}">
        <p14:creationId xmlns:p14="http://schemas.microsoft.com/office/powerpoint/2010/main" val="1396368225"/>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Lst>
  <p:txStyles>
    <p:titleStyle>
      <a:lvl1pPr algn="l" defTabSz="1165855" rtl="0" eaLnBrk="1" latinLnBrk="0" hangingPunct="1">
        <a:lnSpc>
          <a:spcPct val="90000"/>
        </a:lnSpc>
        <a:spcBef>
          <a:spcPct val="0"/>
        </a:spcBef>
        <a:buNone/>
        <a:defRPr sz="5610" kern="1200">
          <a:solidFill>
            <a:schemeClr val="tx1"/>
          </a:solidFill>
          <a:latin typeface="+mj-lt"/>
          <a:ea typeface="+mj-ea"/>
          <a:cs typeface="+mj-cs"/>
        </a:defRPr>
      </a:lvl1pPr>
    </p:titleStyle>
    <p:bodyStyle>
      <a:lvl1pPr marL="291464" indent="-291464" algn="l" defTabSz="1165855" rtl="0" eaLnBrk="1" latinLnBrk="0" hangingPunct="1">
        <a:lnSpc>
          <a:spcPct val="90000"/>
        </a:lnSpc>
        <a:spcBef>
          <a:spcPts val="1275"/>
        </a:spcBef>
        <a:buFont typeface="Arial" panose="020B0604020202020204" pitchFamily="34" charset="0"/>
        <a:buChar char="•"/>
        <a:defRPr sz="3570" kern="1200">
          <a:solidFill>
            <a:schemeClr val="tx1"/>
          </a:solidFill>
          <a:latin typeface="+mn-lt"/>
          <a:ea typeface="+mn-ea"/>
          <a:cs typeface="+mn-cs"/>
        </a:defRPr>
      </a:lvl1pPr>
      <a:lvl2pPr marL="874391" indent="-291464" algn="l" defTabSz="1165855" rtl="0" eaLnBrk="1" latinLnBrk="0" hangingPunct="1">
        <a:lnSpc>
          <a:spcPct val="90000"/>
        </a:lnSpc>
        <a:spcBef>
          <a:spcPts val="638"/>
        </a:spcBef>
        <a:buFont typeface="Arial" panose="020B0604020202020204" pitchFamily="34" charset="0"/>
        <a:buChar char="•"/>
        <a:defRPr sz="3060" kern="1200">
          <a:solidFill>
            <a:schemeClr val="tx1"/>
          </a:solidFill>
          <a:latin typeface="+mn-lt"/>
          <a:ea typeface="+mn-ea"/>
          <a:cs typeface="+mn-cs"/>
        </a:defRPr>
      </a:lvl2pPr>
      <a:lvl3pPr marL="1457319" indent="-291464" algn="l" defTabSz="1165855" rtl="0" eaLnBrk="1" latinLnBrk="0" hangingPunct="1">
        <a:lnSpc>
          <a:spcPct val="90000"/>
        </a:lnSpc>
        <a:spcBef>
          <a:spcPts val="638"/>
        </a:spcBef>
        <a:buFont typeface="Arial" panose="020B0604020202020204" pitchFamily="34" charset="0"/>
        <a:buChar char="•"/>
        <a:defRPr sz="2550" kern="1200">
          <a:solidFill>
            <a:schemeClr val="tx1"/>
          </a:solidFill>
          <a:latin typeface="+mn-lt"/>
          <a:ea typeface="+mn-ea"/>
          <a:cs typeface="+mn-cs"/>
        </a:defRPr>
      </a:lvl3pPr>
      <a:lvl4pPr marL="2040246" indent="-291464" algn="l" defTabSz="1165855"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4pPr>
      <a:lvl5pPr marL="2623175" indent="-291464" algn="l" defTabSz="1165855"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5pPr>
      <a:lvl6pPr marL="3206102" indent="-291464" algn="l" defTabSz="1165855"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6pPr>
      <a:lvl7pPr marL="3789030" indent="-291464" algn="l" defTabSz="1165855"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7pPr>
      <a:lvl8pPr marL="4371957" indent="-291464" algn="l" defTabSz="1165855"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8pPr>
      <a:lvl9pPr marL="4954886" indent="-291464" algn="l" defTabSz="1165855"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9pPr>
    </p:bodyStyle>
    <p:otherStyle>
      <a:defPPr>
        <a:defRPr lang="en-US"/>
      </a:defPPr>
      <a:lvl1pPr marL="0" algn="l" defTabSz="1165855" rtl="0" eaLnBrk="1" latinLnBrk="0" hangingPunct="1">
        <a:defRPr sz="2295" kern="1200">
          <a:solidFill>
            <a:schemeClr val="tx1"/>
          </a:solidFill>
          <a:latin typeface="+mn-lt"/>
          <a:ea typeface="+mn-ea"/>
          <a:cs typeface="+mn-cs"/>
        </a:defRPr>
      </a:lvl1pPr>
      <a:lvl2pPr marL="582927" algn="l" defTabSz="1165855" rtl="0" eaLnBrk="1" latinLnBrk="0" hangingPunct="1">
        <a:defRPr sz="2295" kern="1200">
          <a:solidFill>
            <a:schemeClr val="tx1"/>
          </a:solidFill>
          <a:latin typeface="+mn-lt"/>
          <a:ea typeface="+mn-ea"/>
          <a:cs typeface="+mn-cs"/>
        </a:defRPr>
      </a:lvl2pPr>
      <a:lvl3pPr marL="1165855" algn="l" defTabSz="1165855" rtl="0" eaLnBrk="1" latinLnBrk="0" hangingPunct="1">
        <a:defRPr sz="2295" kern="1200">
          <a:solidFill>
            <a:schemeClr val="tx1"/>
          </a:solidFill>
          <a:latin typeface="+mn-lt"/>
          <a:ea typeface="+mn-ea"/>
          <a:cs typeface="+mn-cs"/>
        </a:defRPr>
      </a:lvl3pPr>
      <a:lvl4pPr marL="1748784" algn="l" defTabSz="1165855" rtl="0" eaLnBrk="1" latinLnBrk="0" hangingPunct="1">
        <a:defRPr sz="2295" kern="1200">
          <a:solidFill>
            <a:schemeClr val="tx1"/>
          </a:solidFill>
          <a:latin typeface="+mn-lt"/>
          <a:ea typeface="+mn-ea"/>
          <a:cs typeface="+mn-cs"/>
        </a:defRPr>
      </a:lvl4pPr>
      <a:lvl5pPr marL="2331711" algn="l" defTabSz="1165855" rtl="0" eaLnBrk="1" latinLnBrk="0" hangingPunct="1">
        <a:defRPr sz="2295" kern="1200">
          <a:solidFill>
            <a:schemeClr val="tx1"/>
          </a:solidFill>
          <a:latin typeface="+mn-lt"/>
          <a:ea typeface="+mn-ea"/>
          <a:cs typeface="+mn-cs"/>
        </a:defRPr>
      </a:lvl5pPr>
      <a:lvl6pPr marL="2914639" algn="l" defTabSz="1165855" rtl="0" eaLnBrk="1" latinLnBrk="0" hangingPunct="1">
        <a:defRPr sz="2295" kern="1200">
          <a:solidFill>
            <a:schemeClr val="tx1"/>
          </a:solidFill>
          <a:latin typeface="+mn-lt"/>
          <a:ea typeface="+mn-ea"/>
          <a:cs typeface="+mn-cs"/>
        </a:defRPr>
      </a:lvl6pPr>
      <a:lvl7pPr marL="3497566" algn="l" defTabSz="1165855" rtl="0" eaLnBrk="1" latinLnBrk="0" hangingPunct="1">
        <a:defRPr sz="2295" kern="1200">
          <a:solidFill>
            <a:schemeClr val="tx1"/>
          </a:solidFill>
          <a:latin typeface="+mn-lt"/>
          <a:ea typeface="+mn-ea"/>
          <a:cs typeface="+mn-cs"/>
        </a:defRPr>
      </a:lvl7pPr>
      <a:lvl8pPr marL="4080495" algn="l" defTabSz="1165855" rtl="0" eaLnBrk="1" latinLnBrk="0" hangingPunct="1">
        <a:defRPr sz="2295" kern="1200">
          <a:solidFill>
            <a:schemeClr val="tx1"/>
          </a:solidFill>
          <a:latin typeface="+mn-lt"/>
          <a:ea typeface="+mn-ea"/>
          <a:cs typeface="+mn-cs"/>
        </a:defRPr>
      </a:lvl8pPr>
      <a:lvl9pPr marL="4663422" algn="l" defTabSz="1165855" rtl="0" eaLnBrk="1" latinLnBrk="0" hangingPunct="1">
        <a:defRPr sz="229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2930" y="558801"/>
            <a:ext cx="14378940" cy="857670"/>
          </a:xfrm>
          <a:prstGeom prst="rect">
            <a:avLst/>
          </a:prstGeom>
        </p:spPr>
        <p:txBody>
          <a:bodyPr vert="horz" lIns="91440" tIns="45720" rIns="91440" bIns="45720" rtlCol="0" anchor="ctr" anchorCtr="0">
            <a:noAutofit/>
          </a:bodyPr>
          <a:lstStyle/>
          <a:p>
            <a:r>
              <a:rPr lang="en-US"/>
              <a:t>Click to edit Master title style</a:t>
            </a:r>
          </a:p>
        </p:txBody>
      </p:sp>
      <p:sp>
        <p:nvSpPr>
          <p:cNvPr id="4" name="Text Placeholder 3">
            <a:extLst>
              <a:ext uri="{FF2B5EF4-FFF2-40B4-BE49-F238E27FC236}">
                <a16:creationId xmlns:a16="http://schemas.microsoft.com/office/drawing/2014/main" id="{73E8C14A-20CD-D344-A1D8-47FECE9E998A}"/>
              </a:ext>
            </a:extLst>
          </p:cNvPr>
          <p:cNvSpPr>
            <a:spLocks noGrp="1"/>
          </p:cNvSpPr>
          <p:nvPr>
            <p:ph type="body" idx="1"/>
          </p:nvPr>
        </p:nvSpPr>
        <p:spPr>
          <a:xfrm>
            <a:off x="582930" y="1734252"/>
            <a:ext cx="14378940" cy="7403549"/>
          </a:xfrm>
          <a:prstGeom prst="rect">
            <a:avLst/>
          </a:prstGeom>
        </p:spPr>
        <p:txBody>
          <a:bodyPr vert="horz" lIns="91440" tIns="45720" rIns="91440" bIns="45720" rtlCol="0">
            <a:normAutofit/>
          </a:bodyPr>
          <a:lstStyle/>
          <a:p>
            <a:pPr lvl="0"/>
            <a:r>
              <a:rPr lang="en-US"/>
              <a:t>Arial 24 pt. Edit master text styles</a:t>
            </a:r>
          </a:p>
          <a:p>
            <a:pPr lvl="1"/>
            <a:r>
              <a:rPr lang="en-US"/>
              <a:t>Arial 24 PT. Second level</a:t>
            </a:r>
          </a:p>
          <a:p>
            <a:pPr lvl="2"/>
            <a:r>
              <a:rPr lang="en-US"/>
              <a:t>Arial 24 PT. Third level</a:t>
            </a:r>
          </a:p>
          <a:p>
            <a:pPr lvl="3"/>
            <a:r>
              <a:rPr lang="en-US"/>
              <a:t>Arial 24 PT. Fourth level</a:t>
            </a:r>
          </a:p>
          <a:p>
            <a:pPr lvl="4"/>
            <a:r>
              <a:rPr lang="en-US"/>
              <a:t>Arial 22 PT. Fifth level</a:t>
            </a:r>
          </a:p>
          <a:p>
            <a:pPr lvl="5"/>
            <a:r>
              <a:rPr lang="en-US"/>
              <a:t>Arial 18 PT. Sixth level</a:t>
            </a:r>
          </a:p>
          <a:p>
            <a:pPr lvl="6"/>
            <a:r>
              <a:rPr lang="en-US"/>
              <a:t>Arial 16 PT. Seventh level</a:t>
            </a:r>
          </a:p>
        </p:txBody>
      </p:sp>
      <p:sp>
        <p:nvSpPr>
          <p:cNvPr id="7" name="Slide Number Placeholder 6"/>
          <p:cNvSpPr>
            <a:spLocks noGrp="1"/>
          </p:cNvSpPr>
          <p:nvPr>
            <p:ph type="sldNum" sz="quarter" idx="4"/>
          </p:nvPr>
        </p:nvSpPr>
        <p:spPr>
          <a:xfrm>
            <a:off x="13941742" y="9514678"/>
            <a:ext cx="1020128" cy="369384"/>
          </a:xfrm>
          <a:prstGeom prst="rect">
            <a:avLst/>
          </a:prstGeom>
        </p:spPr>
        <p:txBody>
          <a:bodyPr vert="horz" lIns="0" tIns="45720" rIns="0" bIns="45720" rtlCol="0" anchor="ctr"/>
          <a:lstStyle>
            <a:lvl1pPr marL="0" algn="r" defTabSz="1165860" rtl="0" eaLnBrk="1" latinLnBrk="0" hangingPunct="1">
              <a:defRPr lang="en-US" sz="1020" kern="1200" cap="all" baseline="0" smtClean="0">
                <a:solidFill>
                  <a:schemeClr val="tx2"/>
                </a:solidFill>
                <a:latin typeface="+mn-lt"/>
                <a:ea typeface="+mn-ea"/>
                <a:cs typeface="+mn-cs"/>
              </a:defRPr>
            </a:lvl1pPr>
          </a:lstStyle>
          <a:p>
            <a:fld id="{2F2F552B-1952-B44E-8CAB-5705F0ACD2E2}" type="slidenum">
              <a:rPr lang="uk-UA" smtClean="0"/>
              <a:pPr/>
              <a:t>‹#›</a:t>
            </a:fld>
            <a:endParaRPr lang="uk-UA"/>
          </a:p>
        </p:txBody>
      </p:sp>
      <p:sp>
        <p:nvSpPr>
          <p:cNvPr id="5" name="Footer Placeholder 8">
            <a:extLst>
              <a:ext uri="{FF2B5EF4-FFF2-40B4-BE49-F238E27FC236}">
                <a16:creationId xmlns:a16="http://schemas.microsoft.com/office/drawing/2014/main" id="{F82DF8D3-2BEA-4C2B-A83D-F7B226434259}"/>
              </a:ext>
            </a:extLst>
          </p:cNvPr>
          <p:cNvSpPr txBox="1">
            <a:spLocks/>
          </p:cNvSpPr>
          <p:nvPr/>
        </p:nvSpPr>
        <p:spPr>
          <a:xfrm>
            <a:off x="4996881" y="9588725"/>
            <a:ext cx="5551039" cy="274691"/>
          </a:xfrm>
          <a:prstGeom prst="rect">
            <a:avLst/>
          </a:prstGeom>
        </p:spPr>
        <p:txBody>
          <a:bodyPr vert="horz" wrap="square" lIns="0" tIns="58293" rIns="0" bIns="58293" rtlCol="0" anchor="ctr">
            <a:spAutoFit/>
          </a:bodyPr>
          <a:lstStyle>
            <a:defPPr>
              <a:defRPr lang="en-US"/>
            </a:defPPr>
            <a:lvl1pPr>
              <a:defRPr sz="800" cap="all" baseline="0">
                <a:solidFill>
                  <a:schemeClr val="tx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1020"/>
              <a:t>© 2020 THE MITRE CORPORATION. ALL RIGHTS RESERVED. FOR INTERNAL USE ONLY.</a:t>
            </a:r>
          </a:p>
        </p:txBody>
      </p:sp>
    </p:spTree>
    <p:extLst>
      <p:ext uri="{BB962C8B-B14F-4D97-AF65-F5344CB8AC3E}">
        <p14:creationId xmlns:p14="http://schemas.microsoft.com/office/powerpoint/2010/main" val="184759593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 id="2147483764" r:id="rId26"/>
    <p:sldLayoutId id="2147483765" r:id="rId27"/>
    <p:sldLayoutId id="2147483766" r:id="rId28"/>
    <p:sldLayoutId id="2147483767" r:id="rId29"/>
    <p:sldLayoutId id="2147483768" r:id="rId30"/>
    <p:sldLayoutId id="2147483769" r:id="rId31"/>
    <p:sldLayoutId id="2147483770" r:id="rId32"/>
    <p:sldLayoutId id="2147483771" r:id="rId33"/>
    <p:sldLayoutId id="2147483772" r:id="rId34"/>
  </p:sldLayoutIdLst>
  <p:hf hdr="0" ftr="0" dt="0"/>
  <p:txStyles>
    <p:titleStyle>
      <a:lvl1pPr algn="l" defTabSz="1165860" rtl="0" eaLnBrk="1" latinLnBrk="0" hangingPunct="1">
        <a:lnSpc>
          <a:spcPct val="100000"/>
        </a:lnSpc>
        <a:spcBef>
          <a:spcPct val="0"/>
        </a:spcBef>
        <a:buNone/>
        <a:defRPr sz="4080" b="1" i="0" kern="1200" cap="none" baseline="0">
          <a:solidFill>
            <a:schemeClr val="tx2"/>
          </a:solidFill>
          <a:latin typeface="+mn-lt"/>
          <a:ea typeface="Arial Narrow" charset="0"/>
          <a:cs typeface="Arial Narrow" charset="0"/>
        </a:defRPr>
      </a:lvl1pPr>
    </p:titleStyle>
    <p:bodyStyle>
      <a:lvl1pPr marL="0" indent="0" algn="l" defTabSz="1165860" rtl="0" eaLnBrk="1" latinLnBrk="0" hangingPunct="1">
        <a:lnSpc>
          <a:spcPct val="100000"/>
        </a:lnSpc>
        <a:spcBef>
          <a:spcPts val="765"/>
        </a:spcBef>
        <a:spcAft>
          <a:spcPts val="765"/>
        </a:spcAft>
        <a:buFont typeface="Arial"/>
        <a:buNone/>
        <a:defRPr sz="3060" b="1" i="0" kern="1200" cap="none" baseline="0">
          <a:solidFill>
            <a:schemeClr val="tx2"/>
          </a:solidFill>
          <a:latin typeface="+mn-lt"/>
          <a:ea typeface="Arial Narrow" charset="0"/>
          <a:cs typeface="Arial Narrow" charset="0"/>
        </a:defRPr>
      </a:lvl1pPr>
      <a:lvl2pPr marL="12144" indent="0" algn="l" defTabSz="1165860" rtl="0" eaLnBrk="1" latinLnBrk="0" hangingPunct="1">
        <a:lnSpc>
          <a:spcPct val="100000"/>
        </a:lnSpc>
        <a:spcBef>
          <a:spcPts val="765"/>
        </a:spcBef>
        <a:spcAft>
          <a:spcPts val="765"/>
        </a:spcAft>
        <a:buFont typeface="Arial"/>
        <a:buNone/>
        <a:tabLst/>
        <a:defRPr lang="en-US" sz="3060" b="0" i="0" kern="1200" baseline="0" dirty="0" smtClean="0">
          <a:solidFill>
            <a:schemeClr val="tx2"/>
          </a:solidFill>
          <a:latin typeface="+mn-lt"/>
          <a:ea typeface="Arial Narrow" charset="0"/>
          <a:cs typeface="Arial Narrow" charset="0"/>
        </a:defRPr>
      </a:lvl2pPr>
      <a:lvl3pPr marL="303609" indent="-303609" algn="l" defTabSz="1165860" rtl="0" eaLnBrk="1" latinLnBrk="0" hangingPunct="1">
        <a:lnSpc>
          <a:spcPct val="100000"/>
        </a:lnSpc>
        <a:spcBef>
          <a:spcPts val="765"/>
        </a:spcBef>
        <a:spcAft>
          <a:spcPts val="765"/>
        </a:spcAft>
        <a:buClrTx/>
        <a:buSzPct val="110000"/>
        <a:buFont typeface="Wingdings" panose="05000000000000000000" pitchFamily="2" charset="2"/>
        <a:buChar char="§"/>
        <a:tabLst/>
        <a:defRPr lang="en-US" sz="3060" b="0" i="0" kern="1200" baseline="0" dirty="0" smtClean="0">
          <a:solidFill>
            <a:schemeClr val="tx2"/>
          </a:solidFill>
          <a:latin typeface="+mn-lt"/>
          <a:ea typeface="Arial Narrow" charset="0"/>
          <a:cs typeface="Arial Narrow" charset="0"/>
        </a:defRPr>
      </a:lvl3pPr>
      <a:lvl4pPr marL="884516" marR="0" indent="-443270" algn="l" defTabSz="1165860" rtl="0" eaLnBrk="1" fontAlgn="auto" latinLnBrk="0" hangingPunct="1">
        <a:lnSpc>
          <a:spcPct val="100000"/>
        </a:lnSpc>
        <a:spcBef>
          <a:spcPts val="638"/>
        </a:spcBef>
        <a:spcAft>
          <a:spcPts val="765"/>
        </a:spcAft>
        <a:buClrTx/>
        <a:buSzPct val="110000"/>
        <a:buFont typeface="Wingdings" panose="05000000000000000000" pitchFamily="2" charset="2"/>
        <a:buChar char="§"/>
        <a:tabLst/>
        <a:defRPr lang="en-US" sz="3060" b="0" i="0" kern="1200" dirty="0" smtClean="0">
          <a:solidFill>
            <a:schemeClr val="tx2"/>
          </a:solidFill>
          <a:latin typeface="+mn-lt"/>
          <a:ea typeface="Arial Narrow" charset="0"/>
          <a:cs typeface="Arial Narrow" charset="0"/>
        </a:defRPr>
      </a:lvl4pPr>
      <a:lvl5pPr marL="1967389" marR="0" indent="-433149" algn="l" defTabSz="1165860" rtl="0" eaLnBrk="1" fontAlgn="auto" latinLnBrk="0" hangingPunct="1">
        <a:lnSpc>
          <a:spcPct val="100000"/>
        </a:lnSpc>
        <a:spcBef>
          <a:spcPts val="765"/>
        </a:spcBef>
        <a:spcAft>
          <a:spcPts val="765"/>
        </a:spcAft>
        <a:buClrTx/>
        <a:buSzPct val="95000"/>
        <a:buFont typeface="Wingdings" panose="05000000000000000000" pitchFamily="2" charset="2"/>
        <a:buChar char="§"/>
        <a:tabLst/>
        <a:defRPr lang="en-US" sz="2805" b="0" i="0" kern="1200" baseline="0" dirty="0" smtClean="0">
          <a:solidFill>
            <a:schemeClr val="tx2"/>
          </a:solidFill>
          <a:latin typeface="+mn-lt"/>
          <a:ea typeface="Arial Narrow" charset="0"/>
          <a:cs typeface="Arial Narrow" charset="0"/>
        </a:defRPr>
      </a:lvl5pPr>
      <a:lvl6pPr marL="2483525" marR="0" indent="-295513" algn="l" defTabSz="1165860" rtl="0" eaLnBrk="1" fontAlgn="auto" latinLnBrk="0" hangingPunct="1">
        <a:lnSpc>
          <a:spcPct val="100000"/>
        </a:lnSpc>
        <a:spcBef>
          <a:spcPts val="765"/>
        </a:spcBef>
        <a:spcAft>
          <a:spcPts val="765"/>
        </a:spcAft>
        <a:buClrTx/>
        <a:buSzPct val="110000"/>
        <a:buFont typeface="Wingdings" panose="05000000000000000000" pitchFamily="2" charset="2"/>
        <a:buChar char="§"/>
        <a:tabLst/>
        <a:defRPr sz="2295" b="0" kern="1200" cap="none" baseline="0">
          <a:solidFill>
            <a:schemeClr val="tx2"/>
          </a:solidFill>
          <a:latin typeface="+mn-lt"/>
          <a:ea typeface="+mn-ea"/>
          <a:cs typeface="+mn-cs"/>
        </a:defRPr>
      </a:lvl6pPr>
      <a:lvl7pPr marL="2920723" indent="-285393" algn="l" defTabSz="1165860" rtl="0" eaLnBrk="1" latinLnBrk="0" hangingPunct="1">
        <a:lnSpc>
          <a:spcPct val="100000"/>
        </a:lnSpc>
        <a:spcBef>
          <a:spcPts val="638"/>
        </a:spcBef>
        <a:buFont typeface="Wingdings" panose="05000000000000000000" pitchFamily="2" charset="2"/>
        <a:buChar char="§"/>
        <a:tabLst/>
        <a:defRPr sz="2040" kern="1200">
          <a:solidFill>
            <a:schemeClr val="tx2"/>
          </a:solidFill>
          <a:latin typeface="+mn-lt"/>
          <a:ea typeface="+mn-ea"/>
          <a:cs typeface="+mn-cs"/>
        </a:defRPr>
      </a:lvl7pPr>
      <a:lvl8pPr marL="3998900" indent="0" algn="l" defTabSz="1165860" rtl="0" eaLnBrk="1" latinLnBrk="0" hangingPunct="1">
        <a:lnSpc>
          <a:spcPct val="90000"/>
        </a:lnSpc>
        <a:spcBef>
          <a:spcPts val="638"/>
        </a:spcBef>
        <a:buFont typeface="Arial"/>
        <a:buNone/>
        <a:defRPr sz="2295" kern="1200">
          <a:solidFill>
            <a:schemeClr val="tx1"/>
          </a:solidFill>
          <a:latin typeface="+mn-lt"/>
          <a:ea typeface="+mn-ea"/>
          <a:cs typeface="+mn-cs"/>
        </a:defRPr>
      </a:lvl8pPr>
      <a:lvl9pPr marL="4954905" indent="-291465" algn="l" defTabSz="1165860" rtl="0" eaLnBrk="1" latinLnBrk="0" hangingPunct="1">
        <a:lnSpc>
          <a:spcPct val="90000"/>
        </a:lnSpc>
        <a:spcBef>
          <a:spcPts val="638"/>
        </a:spcBef>
        <a:buFont typeface="Arial"/>
        <a:buChar char="•"/>
        <a:defRPr sz="2295" kern="1200">
          <a:solidFill>
            <a:schemeClr val="tx1"/>
          </a:solidFill>
          <a:latin typeface="+mn-lt"/>
          <a:ea typeface="+mn-ea"/>
          <a:cs typeface="+mn-cs"/>
        </a:defRPr>
      </a:lvl9pPr>
    </p:bodyStyle>
    <p:otherStyle>
      <a:defPPr>
        <a:defRPr lang="en-US"/>
      </a:defPPr>
      <a:lvl1pPr marL="0" algn="l" defTabSz="1165860" rtl="0" eaLnBrk="1" latinLnBrk="0" hangingPunct="1">
        <a:defRPr sz="2295" kern="1200">
          <a:solidFill>
            <a:schemeClr val="tx1"/>
          </a:solidFill>
          <a:latin typeface="+mn-lt"/>
          <a:ea typeface="+mn-ea"/>
          <a:cs typeface="+mn-cs"/>
        </a:defRPr>
      </a:lvl1pPr>
      <a:lvl2pPr marL="582930" algn="l" defTabSz="1165860" rtl="0" eaLnBrk="1" latinLnBrk="0" hangingPunct="1">
        <a:defRPr sz="2295" kern="1200">
          <a:solidFill>
            <a:schemeClr val="tx1"/>
          </a:solidFill>
          <a:latin typeface="+mn-lt"/>
          <a:ea typeface="+mn-ea"/>
          <a:cs typeface="+mn-cs"/>
        </a:defRPr>
      </a:lvl2pPr>
      <a:lvl3pPr marL="1165860" algn="l" defTabSz="1165860" rtl="0" eaLnBrk="1" latinLnBrk="0" hangingPunct="1">
        <a:defRPr sz="2295" kern="1200">
          <a:solidFill>
            <a:schemeClr val="tx1"/>
          </a:solidFill>
          <a:latin typeface="+mn-lt"/>
          <a:ea typeface="+mn-ea"/>
          <a:cs typeface="+mn-cs"/>
        </a:defRPr>
      </a:lvl3pPr>
      <a:lvl4pPr marL="1748790" algn="l" defTabSz="1165860" rtl="0" eaLnBrk="1" latinLnBrk="0" hangingPunct="1">
        <a:defRPr sz="2295" kern="1200">
          <a:solidFill>
            <a:schemeClr val="tx1"/>
          </a:solidFill>
          <a:latin typeface="+mn-lt"/>
          <a:ea typeface="+mn-ea"/>
          <a:cs typeface="+mn-cs"/>
        </a:defRPr>
      </a:lvl4pPr>
      <a:lvl5pPr marL="2331720" algn="l" defTabSz="1165860" rtl="0" eaLnBrk="1" latinLnBrk="0" hangingPunct="1">
        <a:defRPr sz="2295" kern="1200">
          <a:solidFill>
            <a:schemeClr val="tx1"/>
          </a:solidFill>
          <a:latin typeface="+mn-lt"/>
          <a:ea typeface="+mn-ea"/>
          <a:cs typeface="+mn-cs"/>
        </a:defRPr>
      </a:lvl5pPr>
      <a:lvl6pPr marL="2914650" algn="l" defTabSz="1165860" rtl="0" eaLnBrk="1" latinLnBrk="0" hangingPunct="1">
        <a:defRPr sz="2295" kern="1200">
          <a:solidFill>
            <a:schemeClr val="tx1"/>
          </a:solidFill>
          <a:latin typeface="+mn-lt"/>
          <a:ea typeface="+mn-ea"/>
          <a:cs typeface="+mn-cs"/>
        </a:defRPr>
      </a:lvl6pPr>
      <a:lvl7pPr marL="3497580" algn="l" defTabSz="1165860" rtl="0" eaLnBrk="1" latinLnBrk="0" hangingPunct="1">
        <a:defRPr sz="2295" kern="1200">
          <a:solidFill>
            <a:schemeClr val="tx1"/>
          </a:solidFill>
          <a:latin typeface="+mn-lt"/>
          <a:ea typeface="+mn-ea"/>
          <a:cs typeface="+mn-cs"/>
        </a:defRPr>
      </a:lvl7pPr>
      <a:lvl8pPr marL="4080510" algn="l" defTabSz="1165860" rtl="0" eaLnBrk="1" latinLnBrk="0" hangingPunct="1">
        <a:defRPr sz="2295" kern="1200">
          <a:solidFill>
            <a:schemeClr val="tx1"/>
          </a:solidFill>
          <a:latin typeface="+mn-lt"/>
          <a:ea typeface="+mn-ea"/>
          <a:cs typeface="+mn-cs"/>
        </a:defRPr>
      </a:lvl8pPr>
      <a:lvl9pPr marL="4663440" algn="l" defTabSz="1165860" rtl="0" eaLnBrk="1" latinLnBrk="0" hangingPunct="1">
        <a:defRPr sz="229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36">
          <p15:clr>
            <a:srgbClr val="F26B43"/>
          </p15:clr>
        </p15:guide>
        <p15:guide id="2" pos="288">
          <p15:clr>
            <a:srgbClr val="F26B43"/>
          </p15:clr>
        </p15:guide>
        <p15:guide id="25" pos="7392">
          <p15:clr>
            <a:srgbClr val="F26B43"/>
          </p15:clr>
        </p15:guide>
        <p15:guide id="26" orient="horz" pos="3936">
          <p15:clr>
            <a:srgbClr val="F26B43"/>
          </p15:clr>
        </p15:guide>
        <p15:guide id="27" orient="horz" pos="240">
          <p15:clr>
            <a:srgbClr val="F26B43"/>
          </p15:clr>
        </p15:guide>
        <p15:guide id="28" orient="horz" pos="4248">
          <p15:clr>
            <a:srgbClr val="F26B43"/>
          </p15:clr>
        </p15:guide>
        <p15:guide id="29" pos="3840">
          <p15:clr>
            <a:srgbClr val="F26B43"/>
          </p15:clr>
        </p15:guide>
        <p15:guide id="30" orient="horz" pos="4200">
          <p15:clr>
            <a:srgbClr val="F26B43"/>
          </p15:clr>
        </p15:guide>
        <p15:guide id="31" orient="horz" pos="4128">
          <p15:clr>
            <a:srgbClr val="F26B43"/>
          </p15:clr>
        </p15:guide>
        <p15:guide id="32" orient="horz" pos="93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F927E039-077A-4B96-A8DE-37A36A2613E1}"/>
              </a:ext>
            </a:extLst>
          </p:cNvPr>
          <p:cNvSpPr>
            <a:spLocks noGrp="1"/>
          </p:cNvSpPr>
          <p:nvPr>
            <p:ph type="title"/>
          </p:nvPr>
        </p:nvSpPr>
        <p:spPr bwMode="auto">
          <a:xfrm>
            <a:off x="777240" y="402802"/>
            <a:ext cx="1399032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C2EBE1CF-58F0-4030-9044-E40C7A621E92}"/>
              </a:ext>
            </a:extLst>
          </p:cNvPr>
          <p:cNvSpPr>
            <a:spLocks noGrp="1"/>
          </p:cNvSpPr>
          <p:nvPr>
            <p:ph type="body" idx="1"/>
          </p:nvPr>
        </p:nvSpPr>
        <p:spPr bwMode="auto">
          <a:xfrm>
            <a:off x="777240" y="2346962"/>
            <a:ext cx="13990320" cy="6638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383278E-1A80-4C98-B283-52CE3BAA13E1}"/>
              </a:ext>
            </a:extLst>
          </p:cNvPr>
          <p:cNvSpPr>
            <a:spLocks noGrp="1"/>
          </p:cNvSpPr>
          <p:nvPr>
            <p:ph type="dt" sz="half" idx="2"/>
          </p:nvPr>
        </p:nvSpPr>
        <p:spPr>
          <a:xfrm>
            <a:off x="777240" y="9322649"/>
            <a:ext cx="3627120" cy="535517"/>
          </a:xfrm>
          <a:prstGeom prst="rect">
            <a:avLst/>
          </a:prstGeom>
        </p:spPr>
        <p:txBody>
          <a:bodyPr vert="horz" lIns="91440" tIns="45720" rIns="91440" bIns="45720" rtlCol="0" anchor="ctr"/>
          <a:lstStyle>
            <a:lvl1pPr algn="l" eaLnBrk="1" fontAlgn="auto" hangingPunct="1">
              <a:spcBef>
                <a:spcPts val="0"/>
              </a:spcBef>
              <a:spcAft>
                <a:spcPts val="0"/>
              </a:spcAft>
              <a:defRPr sz="1530">
                <a:solidFill>
                  <a:prstClr val="black">
                    <a:tint val="75000"/>
                  </a:prstClr>
                </a:solidFill>
                <a:latin typeface="Calibri"/>
              </a:defRPr>
            </a:lvl1pPr>
          </a:lstStyle>
          <a:p>
            <a:pPr>
              <a:defRPr/>
            </a:pPr>
            <a:fld id="{F629354A-0D66-4E7E-BD3C-B01AB0546CBF}" type="datetimeFigureOut">
              <a:rPr lang="en-US"/>
              <a:pPr>
                <a:defRPr/>
              </a:pPr>
              <a:t>12/11/2024</a:t>
            </a:fld>
            <a:endParaRPr lang="en-US"/>
          </a:p>
        </p:txBody>
      </p:sp>
      <p:sp>
        <p:nvSpPr>
          <p:cNvPr id="5" name="Footer Placeholder 4">
            <a:extLst>
              <a:ext uri="{FF2B5EF4-FFF2-40B4-BE49-F238E27FC236}">
                <a16:creationId xmlns:a16="http://schemas.microsoft.com/office/drawing/2014/main" id="{BBE711E2-FA86-4C9C-9768-19631C2CE6A0}"/>
              </a:ext>
            </a:extLst>
          </p:cNvPr>
          <p:cNvSpPr>
            <a:spLocks noGrp="1"/>
          </p:cNvSpPr>
          <p:nvPr>
            <p:ph type="ftr" sz="quarter" idx="3"/>
          </p:nvPr>
        </p:nvSpPr>
        <p:spPr>
          <a:xfrm>
            <a:off x="5311140" y="9322649"/>
            <a:ext cx="4922520" cy="535517"/>
          </a:xfrm>
          <a:prstGeom prst="rect">
            <a:avLst/>
          </a:prstGeom>
        </p:spPr>
        <p:txBody>
          <a:bodyPr vert="horz" lIns="91440" tIns="45720" rIns="91440" bIns="45720" rtlCol="0" anchor="ctr"/>
          <a:lstStyle>
            <a:lvl1pPr algn="ctr" eaLnBrk="1" fontAlgn="auto" hangingPunct="1">
              <a:spcBef>
                <a:spcPts val="0"/>
              </a:spcBef>
              <a:spcAft>
                <a:spcPts val="0"/>
              </a:spcAft>
              <a:defRPr sz="1530">
                <a:solidFill>
                  <a:prstClr val="black">
                    <a:tint val="75000"/>
                  </a:prstClr>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994B046F-1C60-46A2-BAB1-5035ACEC0D2A}"/>
              </a:ext>
            </a:extLst>
          </p:cNvPr>
          <p:cNvSpPr>
            <a:spLocks noGrp="1"/>
          </p:cNvSpPr>
          <p:nvPr>
            <p:ph type="sldNum" sz="quarter" idx="4"/>
          </p:nvPr>
        </p:nvSpPr>
        <p:spPr>
          <a:xfrm>
            <a:off x="11140440" y="9322649"/>
            <a:ext cx="3627120" cy="53551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530" smtClean="0">
                <a:solidFill>
                  <a:srgbClr val="898989"/>
                </a:solidFill>
                <a:latin typeface="Calibri" panose="020F0502020204030204" pitchFamily="34" charset="0"/>
              </a:defRPr>
            </a:lvl1pPr>
          </a:lstStyle>
          <a:p>
            <a:pPr>
              <a:defRPr/>
            </a:pPr>
            <a:fld id="{A0177608-0113-4ED2-B0BA-2DE02BD3611D}" type="slidenum">
              <a:rPr lang="en-US" altLang="en-US"/>
              <a:pPr>
                <a:defRPr/>
              </a:pPr>
              <a:t>‹#›</a:t>
            </a:fld>
            <a:endParaRPr lang="en-US" altLang="en-US"/>
          </a:p>
        </p:txBody>
      </p:sp>
    </p:spTree>
    <p:extLst>
      <p:ext uri="{BB962C8B-B14F-4D97-AF65-F5344CB8AC3E}">
        <p14:creationId xmlns:p14="http://schemas.microsoft.com/office/powerpoint/2010/main" val="3354671139"/>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p:txStyles>
    <p:titleStyle>
      <a:lvl1pPr algn="ctr" rtl="0" eaLnBrk="0" fontAlgn="base" hangingPunct="0">
        <a:spcBef>
          <a:spcPct val="0"/>
        </a:spcBef>
        <a:spcAft>
          <a:spcPct val="0"/>
        </a:spcAft>
        <a:defRPr sz="5610" kern="1200">
          <a:solidFill>
            <a:schemeClr val="tx1"/>
          </a:solidFill>
          <a:latin typeface="+mj-lt"/>
          <a:ea typeface="+mj-ea"/>
          <a:cs typeface="+mj-cs"/>
        </a:defRPr>
      </a:lvl1pPr>
      <a:lvl2pPr algn="ctr" rtl="0" eaLnBrk="0" fontAlgn="base" hangingPunct="0">
        <a:spcBef>
          <a:spcPct val="0"/>
        </a:spcBef>
        <a:spcAft>
          <a:spcPct val="0"/>
        </a:spcAft>
        <a:defRPr sz="5610">
          <a:solidFill>
            <a:schemeClr val="tx1"/>
          </a:solidFill>
          <a:latin typeface="Calibri" pitchFamily="34" charset="0"/>
        </a:defRPr>
      </a:lvl2pPr>
      <a:lvl3pPr algn="ctr" rtl="0" eaLnBrk="0" fontAlgn="base" hangingPunct="0">
        <a:spcBef>
          <a:spcPct val="0"/>
        </a:spcBef>
        <a:spcAft>
          <a:spcPct val="0"/>
        </a:spcAft>
        <a:defRPr sz="5610">
          <a:solidFill>
            <a:schemeClr val="tx1"/>
          </a:solidFill>
          <a:latin typeface="Calibri" pitchFamily="34" charset="0"/>
        </a:defRPr>
      </a:lvl3pPr>
      <a:lvl4pPr algn="ctr" rtl="0" eaLnBrk="0" fontAlgn="base" hangingPunct="0">
        <a:spcBef>
          <a:spcPct val="0"/>
        </a:spcBef>
        <a:spcAft>
          <a:spcPct val="0"/>
        </a:spcAft>
        <a:defRPr sz="5610">
          <a:solidFill>
            <a:schemeClr val="tx1"/>
          </a:solidFill>
          <a:latin typeface="Calibri" pitchFamily="34" charset="0"/>
        </a:defRPr>
      </a:lvl4pPr>
      <a:lvl5pPr algn="ctr" rtl="0" eaLnBrk="0" fontAlgn="base" hangingPunct="0">
        <a:spcBef>
          <a:spcPct val="0"/>
        </a:spcBef>
        <a:spcAft>
          <a:spcPct val="0"/>
        </a:spcAft>
        <a:defRPr sz="5610">
          <a:solidFill>
            <a:schemeClr val="tx1"/>
          </a:solidFill>
          <a:latin typeface="Calibri" pitchFamily="34" charset="0"/>
        </a:defRPr>
      </a:lvl5pPr>
      <a:lvl6pPr marL="582930" algn="ctr" rtl="0" fontAlgn="base">
        <a:spcBef>
          <a:spcPct val="0"/>
        </a:spcBef>
        <a:spcAft>
          <a:spcPct val="0"/>
        </a:spcAft>
        <a:defRPr sz="5610">
          <a:solidFill>
            <a:schemeClr val="tx1"/>
          </a:solidFill>
          <a:latin typeface="Calibri" pitchFamily="34" charset="0"/>
        </a:defRPr>
      </a:lvl6pPr>
      <a:lvl7pPr marL="1165860" algn="ctr" rtl="0" fontAlgn="base">
        <a:spcBef>
          <a:spcPct val="0"/>
        </a:spcBef>
        <a:spcAft>
          <a:spcPct val="0"/>
        </a:spcAft>
        <a:defRPr sz="5610">
          <a:solidFill>
            <a:schemeClr val="tx1"/>
          </a:solidFill>
          <a:latin typeface="Calibri" pitchFamily="34" charset="0"/>
        </a:defRPr>
      </a:lvl7pPr>
      <a:lvl8pPr marL="1748790" algn="ctr" rtl="0" fontAlgn="base">
        <a:spcBef>
          <a:spcPct val="0"/>
        </a:spcBef>
        <a:spcAft>
          <a:spcPct val="0"/>
        </a:spcAft>
        <a:defRPr sz="5610">
          <a:solidFill>
            <a:schemeClr val="tx1"/>
          </a:solidFill>
          <a:latin typeface="Calibri" pitchFamily="34" charset="0"/>
        </a:defRPr>
      </a:lvl8pPr>
      <a:lvl9pPr marL="2331720" algn="ctr" rtl="0" fontAlgn="base">
        <a:spcBef>
          <a:spcPct val="0"/>
        </a:spcBef>
        <a:spcAft>
          <a:spcPct val="0"/>
        </a:spcAft>
        <a:defRPr sz="5610">
          <a:solidFill>
            <a:schemeClr val="tx1"/>
          </a:solidFill>
          <a:latin typeface="Calibri" pitchFamily="34" charset="0"/>
        </a:defRPr>
      </a:lvl9pPr>
    </p:titleStyle>
    <p:bodyStyle>
      <a:lvl1pPr marL="437198" indent="-437198" algn="l" rtl="0" eaLnBrk="0" fontAlgn="base" hangingPunct="0">
        <a:spcBef>
          <a:spcPct val="20000"/>
        </a:spcBef>
        <a:spcAft>
          <a:spcPct val="0"/>
        </a:spcAft>
        <a:buFont typeface="Arial" panose="020B0604020202020204" pitchFamily="34" charset="0"/>
        <a:buChar char="•"/>
        <a:defRPr sz="4080" kern="1200">
          <a:solidFill>
            <a:schemeClr val="tx1"/>
          </a:solidFill>
          <a:latin typeface="+mn-lt"/>
          <a:ea typeface="+mn-ea"/>
          <a:cs typeface="+mn-cs"/>
        </a:defRPr>
      </a:lvl1pPr>
      <a:lvl2pPr marL="947261" indent="-364331" algn="l" rtl="0" eaLnBrk="0" fontAlgn="base" hangingPunct="0">
        <a:spcBef>
          <a:spcPct val="20000"/>
        </a:spcBef>
        <a:spcAft>
          <a:spcPct val="0"/>
        </a:spcAft>
        <a:buFont typeface="Arial" panose="020B0604020202020204" pitchFamily="34" charset="0"/>
        <a:buChar char="–"/>
        <a:defRPr sz="3570" kern="1200">
          <a:solidFill>
            <a:schemeClr val="tx1"/>
          </a:solidFill>
          <a:latin typeface="+mn-lt"/>
          <a:ea typeface="+mn-ea"/>
          <a:cs typeface="+mn-cs"/>
        </a:defRPr>
      </a:lvl2pPr>
      <a:lvl3pPr marL="1457325" indent="-291465" algn="l" rtl="0" eaLnBrk="0" fontAlgn="base" hangingPunct="0">
        <a:spcBef>
          <a:spcPct val="20000"/>
        </a:spcBef>
        <a:spcAft>
          <a:spcPct val="0"/>
        </a:spcAft>
        <a:buFont typeface="Arial" panose="020B0604020202020204" pitchFamily="34" charset="0"/>
        <a:buChar char="•"/>
        <a:defRPr sz="3060" kern="1200">
          <a:solidFill>
            <a:schemeClr val="tx1"/>
          </a:solidFill>
          <a:latin typeface="+mn-lt"/>
          <a:ea typeface="+mn-ea"/>
          <a:cs typeface="+mn-cs"/>
        </a:defRPr>
      </a:lvl3pPr>
      <a:lvl4pPr marL="2040255" indent="-291465" algn="l" rtl="0" eaLnBrk="0" fontAlgn="base" hangingPunct="0">
        <a:spcBef>
          <a:spcPct val="20000"/>
        </a:spcBef>
        <a:spcAft>
          <a:spcPct val="0"/>
        </a:spcAft>
        <a:buFont typeface="Arial" panose="020B0604020202020204" pitchFamily="34" charset="0"/>
        <a:buChar char="–"/>
        <a:defRPr sz="2550" kern="1200">
          <a:solidFill>
            <a:schemeClr val="tx1"/>
          </a:solidFill>
          <a:latin typeface="+mn-lt"/>
          <a:ea typeface="+mn-ea"/>
          <a:cs typeface="+mn-cs"/>
        </a:defRPr>
      </a:lvl4pPr>
      <a:lvl5pPr marL="2623185" indent="-291465" algn="l" rtl="0" eaLnBrk="0" fontAlgn="base" hangingPunct="0">
        <a:spcBef>
          <a:spcPct val="20000"/>
        </a:spcBef>
        <a:spcAft>
          <a:spcPct val="0"/>
        </a:spcAft>
        <a:buFont typeface="Arial" panose="020B0604020202020204" pitchFamily="34" charset="0"/>
        <a:buChar char="»"/>
        <a:defRPr sz="2550" kern="1200">
          <a:solidFill>
            <a:schemeClr val="tx1"/>
          </a:solidFill>
          <a:latin typeface="+mn-lt"/>
          <a:ea typeface="+mn-ea"/>
          <a:cs typeface="+mn-cs"/>
        </a:defRPr>
      </a:lvl5pPr>
      <a:lvl6pPr marL="3206115" indent="-291465" algn="l" defTabSz="1165860" rtl="0" eaLnBrk="1" latinLnBrk="0" hangingPunct="1">
        <a:spcBef>
          <a:spcPct val="20000"/>
        </a:spcBef>
        <a:buFont typeface="Arial" pitchFamily="34" charset="0"/>
        <a:buChar char="•"/>
        <a:defRPr sz="2550" kern="1200">
          <a:solidFill>
            <a:schemeClr val="tx1"/>
          </a:solidFill>
          <a:latin typeface="+mn-lt"/>
          <a:ea typeface="+mn-ea"/>
          <a:cs typeface="+mn-cs"/>
        </a:defRPr>
      </a:lvl6pPr>
      <a:lvl7pPr marL="3789045" indent="-291465" algn="l" defTabSz="1165860" rtl="0" eaLnBrk="1" latinLnBrk="0" hangingPunct="1">
        <a:spcBef>
          <a:spcPct val="20000"/>
        </a:spcBef>
        <a:buFont typeface="Arial" pitchFamily="34" charset="0"/>
        <a:buChar char="•"/>
        <a:defRPr sz="2550" kern="1200">
          <a:solidFill>
            <a:schemeClr val="tx1"/>
          </a:solidFill>
          <a:latin typeface="+mn-lt"/>
          <a:ea typeface="+mn-ea"/>
          <a:cs typeface="+mn-cs"/>
        </a:defRPr>
      </a:lvl7pPr>
      <a:lvl8pPr marL="4371975" indent="-291465" algn="l" defTabSz="1165860" rtl="0" eaLnBrk="1" latinLnBrk="0" hangingPunct="1">
        <a:spcBef>
          <a:spcPct val="20000"/>
        </a:spcBef>
        <a:buFont typeface="Arial" pitchFamily="34" charset="0"/>
        <a:buChar char="•"/>
        <a:defRPr sz="2550" kern="1200">
          <a:solidFill>
            <a:schemeClr val="tx1"/>
          </a:solidFill>
          <a:latin typeface="+mn-lt"/>
          <a:ea typeface="+mn-ea"/>
          <a:cs typeface="+mn-cs"/>
        </a:defRPr>
      </a:lvl8pPr>
      <a:lvl9pPr marL="4954905" indent="-291465" algn="l" defTabSz="1165860" rtl="0" eaLnBrk="1" latinLnBrk="0" hangingPunct="1">
        <a:spcBef>
          <a:spcPct val="20000"/>
        </a:spcBef>
        <a:buFont typeface="Arial" pitchFamily="34" charset="0"/>
        <a:buChar char="•"/>
        <a:defRPr sz="2550" kern="1200">
          <a:solidFill>
            <a:schemeClr val="tx1"/>
          </a:solidFill>
          <a:latin typeface="+mn-lt"/>
          <a:ea typeface="+mn-ea"/>
          <a:cs typeface="+mn-cs"/>
        </a:defRPr>
      </a:lvl9pPr>
    </p:bodyStyle>
    <p:otherStyle>
      <a:defPPr>
        <a:defRPr lang="en-US"/>
      </a:defPPr>
      <a:lvl1pPr marL="0" algn="l" defTabSz="1165860" rtl="0" eaLnBrk="1" latinLnBrk="0" hangingPunct="1">
        <a:defRPr sz="2295" kern="1200">
          <a:solidFill>
            <a:schemeClr val="tx1"/>
          </a:solidFill>
          <a:latin typeface="+mn-lt"/>
          <a:ea typeface="+mn-ea"/>
          <a:cs typeface="+mn-cs"/>
        </a:defRPr>
      </a:lvl1pPr>
      <a:lvl2pPr marL="582930" algn="l" defTabSz="1165860" rtl="0" eaLnBrk="1" latinLnBrk="0" hangingPunct="1">
        <a:defRPr sz="2295" kern="1200">
          <a:solidFill>
            <a:schemeClr val="tx1"/>
          </a:solidFill>
          <a:latin typeface="+mn-lt"/>
          <a:ea typeface="+mn-ea"/>
          <a:cs typeface="+mn-cs"/>
        </a:defRPr>
      </a:lvl2pPr>
      <a:lvl3pPr marL="1165860" algn="l" defTabSz="1165860" rtl="0" eaLnBrk="1" latinLnBrk="0" hangingPunct="1">
        <a:defRPr sz="2295" kern="1200">
          <a:solidFill>
            <a:schemeClr val="tx1"/>
          </a:solidFill>
          <a:latin typeface="+mn-lt"/>
          <a:ea typeface="+mn-ea"/>
          <a:cs typeface="+mn-cs"/>
        </a:defRPr>
      </a:lvl3pPr>
      <a:lvl4pPr marL="1748790" algn="l" defTabSz="1165860" rtl="0" eaLnBrk="1" latinLnBrk="0" hangingPunct="1">
        <a:defRPr sz="2295" kern="1200">
          <a:solidFill>
            <a:schemeClr val="tx1"/>
          </a:solidFill>
          <a:latin typeface="+mn-lt"/>
          <a:ea typeface="+mn-ea"/>
          <a:cs typeface="+mn-cs"/>
        </a:defRPr>
      </a:lvl4pPr>
      <a:lvl5pPr marL="2331720" algn="l" defTabSz="1165860" rtl="0" eaLnBrk="1" latinLnBrk="0" hangingPunct="1">
        <a:defRPr sz="2295" kern="1200">
          <a:solidFill>
            <a:schemeClr val="tx1"/>
          </a:solidFill>
          <a:latin typeface="+mn-lt"/>
          <a:ea typeface="+mn-ea"/>
          <a:cs typeface="+mn-cs"/>
        </a:defRPr>
      </a:lvl5pPr>
      <a:lvl6pPr marL="2914650" algn="l" defTabSz="1165860" rtl="0" eaLnBrk="1" latinLnBrk="0" hangingPunct="1">
        <a:defRPr sz="2295" kern="1200">
          <a:solidFill>
            <a:schemeClr val="tx1"/>
          </a:solidFill>
          <a:latin typeface="+mn-lt"/>
          <a:ea typeface="+mn-ea"/>
          <a:cs typeface="+mn-cs"/>
        </a:defRPr>
      </a:lvl6pPr>
      <a:lvl7pPr marL="3497580" algn="l" defTabSz="1165860" rtl="0" eaLnBrk="1" latinLnBrk="0" hangingPunct="1">
        <a:defRPr sz="2295" kern="1200">
          <a:solidFill>
            <a:schemeClr val="tx1"/>
          </a:solidFill>
          <a:latin typeface="+mn-lt"/>
          <a:ea typeface="+mn-ea"/>
          <a:cs typeface="+mn-cs"/>
        </a:defRPr>
      </a:lvl7pPr>
      <a:lvl8pPr marL="4080510" algn="l" defTabSz="1165860" rtl="0" eaLnBrk="1" latinLnBrk="0" hangingPunct="1">
        <a:defRPr sz="2295" kern="1200">
          <a:solidFill>
            <a:schemeClr val="tx1"/>
          </a:solidFill>
          <a:latin typeface="+mn-lt"/>
          <a:ea typeface="+mn-ea"/>
          <a:cs typeface="+mn-cs"/>
        </a:defRPr>
      </a:lvl8pPr>
      <a:lvl9pPr marL="4663440" algn="l" defTabSz="1165860" rtl="0" eaLnBrk="1" latinLnBrk="0" hangingPunct="1">
        <a:defRPr sz="229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6CF866-C9C7-4908-980E-49058461FF33}"/>
              </a:ext>
            </a:extLst>
          </p:cNvPr>
          <p:cNvSpPr>
            <a:spLocks noGrp="1"/>
          </p:cNvSpPr>
          <p:nvPr>
            <p:ph type="title"/>
          </p:nvPr>
        </p:nvSpPr>
        <p:spPr>
          <a:xfrm>
            <a:off x="1068705" y="535517"/>
            <a:ext cx="13407390"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2C7D68-F422-4798-9E2E-5C649631CDC0}"/>
              </a:ext>
            </a:extLst>
          </p:cNvPr>
          <p:cNvSpPr>
            <a:spLocks noGrp="1"/>
          </p:cNvSpPr>
          <p:nvPr>
            <p:ph type="body" idx="1"/>
          </p:nvPr>
        </p:nvSpPr>
        <p:spPr>
          <a:xfrm>
            <a:off x="1068705" y="2677584"/>
            <a:ext cx="13407390" cy="6381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036337-233C-4466-B699-F54A57808993}"/>
              </a:ext>
            </a:extLst>
          </p:cNvPr>
          <p:cNvSpPr>
            <a:spLocks noGrp="1"/>
          </p:cNvSpPr>
          <p:nvPr>
            <p:ph type="dt" sz="half" idx="2"/>
          </p:nvPr>
        </p:nvSpPr>
        <p:spPr>
          <a:xfrm>
            <a:off x="1068705" y="9322647"/>
            <a:ext cx="3497580" cy="535517"/>
          </a:xfrm>
          <a:prstGeom prst="rect">
            <a:avLst/>
          </a:prstGeom>
        </p:spPr>
        <p:txBody>
          <a:bodyPr vert="horz" lIns="91440" tIns="45720" rIns="91440" bIns="45720" rtlCol="0" anchor="ctr"/>
          <a:lstStyle>
            <a:lvl1pPr algn="l">
              <a:defRPr sz="1530">
                <a:solidFill>
                  <a:schemeClr val="tx1">
                    <a:tint val="75000"/>
                  </a:schemeClr>
                </a:solidFill>
              </a:defRPr>
            </a:lvl1pPr>
          </a:lstStyle>
          <a:p>
            <a:fld id="{CA0444B1-C270-4A8B-BDAF-DE1F16A406D5}" type="datetimeFigureOut">
              <a:rPr lang="en-US" smtClean="0"/>
              <a:t>12/11/2024</a:t>
            </a:fld>
            <a:endParaRPr lang="en-US"/>
          </a:p>
        </p:txBody>
      </p:sp>
      <p:sp>
        <p:nvSpPr>
          <p:cNvPr id="5" name="Footer Placeholder 4">
            <a:extLst>
              <a:ext uri="{FF2B5EF4-FFF2-40B4-BE49-F238E27FC236}">
                <a16:creationId xmlns:a16="http://schemas.microsoft.com/office/drawing/2014/main" id="{8E8538B6-2BEE-4616-BAD6-937573CB45D6}"/>
              </a:ext>
            </a:extLst>
          </p:cNvPr>
          <p:cNvSpPr>
            <a:spLocks noGrp="1"/>
          </p:cNvSpPr>
          <p:nvPr>
            <p:ph type="ftr" sz="quarter" idx="3"/>
          </p:nvPr>
        </p:nvSpPr>
        <p:spPr>
          <a:xfrm>
            <a:off x="5149215" y="9322647"/>
            <a:ext cx="5246370" cy="535517"/>
          </a:xfrm>
          <a:prstGeom prst="rect">
            <a:avLst/>
          </a:prstGeom>
        </p:spPr>
        <p:txBody>
          <a:bodyPr vert="horz" lIns="91440" tIns="45720" rIns="91440" bIns="45720" rtlCol="0" anchor="ctr"/>
          <a:lstStyle>
            <a:lvl1pPr algn="ctr">
              <a:defRPr sz="153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412D8B-64F9-4E82-9175-5F966E86CFED}"/>
              </a:ext>
            </a:extLst>
          </p:cNvPr>
          <p:cNvSpPr>
            <a:spLocks noGrp="1"/>
          </p:cNvSpPr>
          <p:nvPr>
            <p:ph type="sldNum" sz="quarter" idx="4"/>
          </p:nvPr>
        </p:nvSpPr>
        <p:spPr>
          <a:xfrm>
            <a:off x="10978515" y="9322647"/>
            <a:ext cx="3497580" cy="535517"/>
          </a:xfrm>
          <a:prstGeom prst="rect">
            <a:avLst/>
          </a:prstGeom>
        </p:spPr>
        <p:txBody>
          <a:bodyPr vert="horz" lIns="91440" tIns="45720" rIns="91440" bIns="45720" rtlCol="0" anchor="ctr"/>
          <a:lstStyle>
            <a:lvl1pPr algn="r">
              <a:defRPr sz="1530">
                <a:solidFill>
                  <a:schemeClr val="tx1">
                    <a:tint val="75000"/>
                  </a:schemeClr>
                </a:solidFill>
              </a:defRPr>
            </a:lvl1pPr>
          </a:lstStyle>
          <a:p>
            <a:fld id="{35F4BFB5-DBBB-4B1D-B7AC-7D2E2E495B7C}" type="slidenum">
              <a:rPr lang="en-US" smtClean="0"/>
              <a:t>‹#›</a:t>
            </a:fld>
            <a:endParaRPr lang="en-US"/>
          </a:p>
        </p:txBody>
      </p:sp>
    </p:spTree>
    <p:extLst>
      <p:ext uri="{BB962C8B-B14F-4D97-AF65-F5344CB8AC3E}">
        <p14:creationId xmlns:p14="http://schemas.microsoft.com/office/powerpoint/2010/main" val="182403617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defTabSz="1165860" rtl="0" eaLnBrk="1" latinLnBrk="0" hangingPunct="1">
        <a:lnSpc>
          <a:spcPct val="90000"/>
        </a:lnSpc>
        <a:spcBef>
          <a:spcPct val="0"/>
        </a:spcBef>
        <a:buNone/>
        <a:defRPr sz="5610" kern="1200">
          <a:solidFill>
            <a:schemeClr val="tx1"/>
          </a:solidFill>
          <a:latin typeface="+mj-lt"/>
          <a:ea typeface="+mj-ea"/>
          <a:cs typeface="+mj-cs"/>
        </a:defRPr>
      </a:lvl1pPr>
    </p:titleStyle>
    <p:bodyStyle>
      <a:lvl1pPr marL="291465" indent="-291465" algn="l" defTabSz="1165860" rtl="0" eaLnBrk="1" latinLnBrk="0" hangingPunct="1">
        <a:lnSpc>
          <a:spcPct val="90000"/>
        </a:lnSpc>
        <a:spcBef>
          <a:spcPts val="1275"/>
        </a:spcBef>
        <a:buFont typeface="Arial" panose="020B0604020202020204" pitchFamily="34" charset="0"/>
        <a:buChar char="•"/>
        <a:defRPr sz="3570" kern="1200">
          <a:solidFill>
            <a:schemeClr val="tx1"/>
          </a:solidFill>
          <a:latin typeface="+mn-lt"/>
          <a:ea typeface="+mn-ea"/>
          <a:cs typeface="+mn-cs"/>
        </a:defRPr>
      </a:lvl1pPr>
      <a:lvl2pPr marL="874395" indent="-291465" algn="l" defTabSz="1165860" rtl="0" eaLnBrk="1" latinLnBrk="0" hangingPunct="1">
        <a:lnSpc>
          <a:spcPct val="90000"/>
        </a:lnSpc>
        <a:spcBef>
          <a:spcPts val="638"/>
        </a:spcBef>
        <a:buFont typeface="Arial" panose="020B0604020202020204" pitchFamily="34" charset="0"/>
        <a:buChar char="•"/>
        <a:defRPr sz="3060" kern="1200">
          <a:solidFill>
            <a:schemeClr val="tx1"/>
          </a:solidFill>
          <a:latin typeface="+mn-lt"/>
          <a:ea typeface="+mn-ea"/>
          <a:cs typeface="+mn-cs"/>
        </a:defRPr>
      </a:lvl2pPr>
      <a:lvl3pPr marL="1457325" indent="-291465" algn="l" defTabSz="1165860" rtl="0" eaLnBrk="1" latinLnBrk="0" hangingPunct="1">
        <a:lnSpc>
          <a:spcPct val="90000"/>
        </a:lnSpc>
        <a:spcBef>
          <a:spcPts val="638"/>
        </a:spcBef>
        <a:buFont typeface="Arial" panose="020B0604020202020204" pitchFamily="34" charset="0"/>
        <a:buChar char="•"/>
        <a:defRPr sz="2550" kern="1200">
          <a:solidFill>
            <a:schemeClr val="tx1"/>
          </a:solidFill>
          <a:latin typeface="+mn-lt"/>
          <a:ea typeface="+mn-ea"/>
          <a:cs typeface="+mn-cs"/>
        </a:defRPr>
      </a:lvl3pPr>
      <a:lvl4pPr marL="204025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4pPr>
      <a:lvl5pPr marL="262318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5pPr>
      <a:lvl6pPr marL="320611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6pPr>
      <a:lvl7pPr marL="378904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7pPr>
      <a:lvl8pPr marL="437197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8pPr>
      <a:lvl9pPr marL="495490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9pPr>
    </p:bodyStyle>
    <p:otherStyle>
      <a:defPPr>
        <a:defRPr lang="en-US"/>
      </a:defPPr>
      <a:lvl1pPr marL="0" algn="l" defTabSz="1165860" rtl="0" eaLnBrk="1" latinLnBrk="0" hangingPunct="1">
        <a:defRPr sz="2295" kern="1200">
          <a:solidFill>
            <a:schemeClr val="tx1"/>
          </a:solidFill>
          <a:latin typeface="+mn-lt"/>
          <a:ea typeface="+mn-ea"/>
          <a:cs typeface="+mn-cs"/>
        </a:defRPr>
      </a:lvl1pPr>
      <a:lvl2pPr marL="582930" algn="l" defTabSz="1165860" rtl="0" eaLnBrk="1" latinLnBrk="0" hangingPunct="1">
        <a:defRPr sz="2295" kern="1200">
          <a:solidFill>
            <a:schemeClr val="tx1"/>
          </a:solidFill>
          <a:latin typeface="+mn-lt"/>
          <a:ea typeface="+mn-ea"/>
          <a:cs typeface="+mn-cs"/>
        </a:defRPr>
      </a:lvl2pPr>
      <a:lvl3pPr marL="1165860" algn="l" defTabSz="1165860" rtl="0" eaLnBrk="1" latinLnBrk="0" hangingPunct="1">
        <a:defRPr sz="2295" kern="1200">
          <a:solidFill>
            <a:schemeClr val="tx1"/>
          </a:solidFill>
          <a:latin typeface="+mn-lt"/>
          <a:ea typeface="+mn-ea"/>
          <a:cs typeface="+mn-cs"/>
        </a:defRPr>
      </a:lvl3pPr>
      <a:lvl4pPr marL="1748790" algn="l" defTabSz="1165860" rtl="0" eaLnBrk="1" latinLnBrk="0" hangingPunct="1">
        <a:defRPr sz="2295" kern="1200">
          <a:solidFill>
            <a:schemeClr val="tx1"/>
          </a:solidFill>
          <a:latin typeface="+mn-lt"/>
          <a:ea typeface="+mn-ea"/>
          <a:cs typeface="+mn-cs"/>
        </a:defRPr>
      </a:lvl4pPr>
      <a:lvl5pPr marL="2331720" algn="l" defTabSz="1165860" rtl="0" eaLnBrk="1" latinLnBrk="0" hangingPunct="1">
        <a:defRPr sz="2295" kern="1200">
          <a:solidFill>
            <a:schemeClr val="tx1"/>
          </a:solidFill>
          <a:latin typeface="+mn-lt"/>
          <a:ea typeface="+mn-ea"/>
          <a:cs typeface="+mn-cs"/>
        </a:defRPr>
      </a:lvl5pPr>
      <a:lvl6pPr marL="2914650" algn="l" defTabSz="1165860" rtl="0" eaLnBrk="1" latinLnBrk="0" hangingPunct="1">
        <a:defRPr sz="2295" kern="1200">
          <a:solidFill>
            <a:schemeClr val="tx1"/>
          </a:solidFill>
          <a:latin typeface="+mn-lt"/>
          <a:ea typeface="+mn-ea"/>
          <a:cs typeface="+mn-cs"/>
        </a:defRPr>
      </a:lvl6pPr>
      <a:lvl7pPr marL="3497580" algn="l" defTabSz="1165860" rtl="0" eaLnBrk="1" latinLnBrk="0" hangingPunct="1">
        <a:defRPr sz="2295" kern="1200">
          <a:solidFill>
            <a:schemeClr val="tx1"/>
          </a:solidFill>
          <a:latin typeface="+mn-lt"/>
          <a:ea typeface="+mn-ea"/>
          <a:cs typeface="+mn-cs"/>
        </a:defRPr>
      </a:lvl7pPr>
      <a:lvl8pPr marL="4080510" algn="l" defTabSz="1165860" rtl="0" eaLnBrk="1" latinLnBrk="0" hangingPunct="1">
        <a:defRPr sz="2295" kern="1200">
          <a:solidFill>
            <a:schemeClr val="tx1"/>
          </a:solidFill>
          <a:latin typeface="+mn-lt"/>
          <a:ea typeface="+mn-ea"/>
          <a:cs typeface="+mn-cs"/>
        </a:defRPr>
      </a:lvl8pPr>
      <a:lvl9pPr marL="4663440" algn="l" defTabSz="1165860" rtl="0" eaLnBrk="1" latinLnBrk="0" hangingPunct="1">
        <a:defRPr sz="229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2930" y="558801"/>
            <a:ext cx="14378940" cy="857670"/>
          </a:xfrm>
          <a:prstGeom prst="rect">
            <a:avLst/>
          </a:prstGeom>
        </p:spPr>
        <p:txBody>
          <a:bodyPr vert="horz" lIns="91440" tIns="45720" rIns="91440" bIns="45720" rtlCol="0" anchor="ctr" anchorCtr="0">
            <a:noAutofit/>
          </a:bodyPr>
          <a:lstStyle/>
          <a:p>
            <a:r>
              <a:rPr lang="en-US"/>
              <a:t>Click to edit Master title style</a:t>
            </a:r>
          </a:p>
        </p:txBody>
      </p:sp>
      <p:sp>
        <p:nvSpPr>
          <p:cNvPr id="4" name="Text Placeholder 3">
            <a:extLst>
              <a:ext uri="{FF2B5EF4-FFF2-40B4-BE49-F238E27FC236}">
                <a16:creationId xmlns:a16="http://schemas.microsoft.com/office/drawing/2014/main" id="{73E8C14A-20CD-D344-A1D8-47FECE9E998A}"/>
              </a:ext>
            </a:extLst>
          </p:cNvPr>
          <p:cNvSpPr>
            <a:spLocks noGrp="1"/>
          </p:cNvSpPr>
          <p:nvPr>
            <p:ph type="body" idx="1"/>
          </p:nvPr>
        </p:nvSpPr>
        <p:spPr>
          <a:xfrm>
            <a:off x="582930" y="1734252"/>
            <a:ext cx="14378940" cy="7403549"/>
          </a:xfrm>
          <a:prstGeom prst="rect">
            <a:avLst/>
          </a:prstGeom>
        </p:spPr>
        <p:txBody>
          <a:bodyPr vert="horz" lIns="91440" tIns="45720" rIns="91440" bIns="45720" rtlCol="0">
            <a:normAutofit/>
          </a:bodyPr>
          <a:lstStyle/>
          <a:p>
            <a:pPr lvl="0"/>
            <a:r>
              <a:rPr lang="en-US"/>
              <a:t>Arial 24 pt. Edit master text styles</a:t>
            </a:r>
          </a:p>
          <a:p>
            <a:pPr lvl="1"/>
            <a:r>
              <a:rPr lang="en-US"/>
              <a:t>Arial 24 PT. Second level</a:t>
            </a:r>
          </a:p>
          <a:p>
            <a:pPr lvl="2"/>
            <a:r>
              <a:rPr lang="en-US"/>
              <a:t>Arial 24 PT. Third level</a:t>
            </a:r>
          </a:p>
          <a:p>
            <a:pPr lvl="3"/>
            <a:r>
              <a:rPr lang="en-US"/>
              <a:t>Arial 24 PT. Fourth level</a:t>
            </a:r>
          </a:p>
          <a:p>
            <a:pPr lvl="4"/>
            <a:r>
              <a:rPr lang="en-US"/>
              <a:t>Arial 22 PT. Fifth level</a:t>
            </a:r>
          </a:p>
          <a:p>
            <a:pPr lvl="5"/>
            <a:r>
              <a:rPr lang="en-US"/>
              <a:t>Arial 18 PT. Sixth level</a:t>
            </a:r>
          </a:p>
          <a:p>
            <a:pPr lvl="6"/>
            <a:r>
              <a:rPr lang="en-US"/>
              <a:t>Arial 16 PT. Seventh level</a:t>
            </a:r>
          </a:p>
        </p:txBody>
      </p:sp>
      <p:sp>
        <p:nvSpPr>
          <p:cNvPr id="7" name="Slide Number Placeholder 6"/>
          <p:cNvSpPr>
            <a:spLocks noGrp="1"/>
          </p:cNvSpPr>
          <p:nvPr>
            <p:ph type="sldNum" sz="quarter" idx="4"/>
          </p:nvPr>
        </p:nvSpPr>
        <p:spPr>
          <a:xfrm>
            <a:off x="13941742" y="9514678"/>
            <a:ext cx="1020128" cy="369384"/>
          </a:xfrm>
          <a:prstGeom prst="rect">
            <a:avLst/>
          </a:prstGeom>
        </p:spPr>
        <p:txBody>
          <a:bodyPr vert="horz" lIns="0" tIns="45720" rIns="0" bIns="45720" rtlCol="0" anchor="ctr"/>
          <a:lstStyle>
            <a:lvl1pPr marL="0" algn="r" defTabSz="1165860" rtl="0" eaLnBrk="1" latinLnBrk="0" hangingPunct="1">
              <a:defRPr lang="en-US" sz="1020" kern="1200" cap="all" baseline="0" smtClean="0">
                <a:solidFill>
                  <a:schemeClr val="tx2"/>
                </a:solidFill>
                <a:latin typeface="+mn-lt"/>
                <a:ea typeface="+mn-ea"/>
                <a:cs typeface="+mn-cs"/>
              </a:defRPr>
            </a:lvl1pPr>
          </a:lstStyle>
          <a:p>
            <a:fld id="{2F2F552B-1952-B44E-8CAB-5705F0ACD2E2}" type="slidenum">
              <a:rPr lang="uk-UA" smtClean="0"/>
              <a:pPr/>
              <a:t>‹#›</a:t>
            </a:fld>
            <a:endParaRPr lang="uk-UA"/>
          </a:p>
        </p:txBody>
      </p:sp>
      <p:sp>
        <p:nvSpPr>
          <p:cNvPr id="5" name="Footer Placeholder 8">
            <a:extLst>
              <a:ext uri="{FF2B5EF4-FFF2-40B4-BE49-F238E27FC236}">
                <a16:creationId xmlns:a16="http://schemas.microsoft.com/office/drawing/2014/main" id="{F82DF8D3-2BEA-4C2B-A83D-F7B226434259}"/>
              </a:ext>
            </a:extLst>
          </p:cNvPr>
          <p:cNvSpPr txBox="1">
            <a:spLocks/>
          </p:cNvSpPr>
          <p:nvPr userDrawn="1"/>
        </p:nvSpPr>
        <p:spPr>
          <a:xfrm>
            <a:off x="4996881" y="9588725"/>
            <a:ext cx="5551039" cy="274691"/>
          </a:xfrm>
          <a:prstGeom prst="rect">
            <a:avLst/>
          </a:prstGeom>
        </p:spPr>
        <p:txBody>
          <a:bodyPr vert="horz" wrap="square" lIns="0" tIns="58293" rIns="0" bIns="58293" rtlCol="0" anchor="ctr">
            <a:spAutoFit/>
          </a:bodyPr>
          <a:lstStyle>
            <a:defPPr>
              <a:defRPr lang="en-US"/>
            </a:defPPr>
            <a:lvl1pPr>
              <a:defRPr sz="800" cap="all" baseline="0">
                <a:solidFill>
                  <a:schemeClr val="tx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1020"/>
              <a:t>© 2020 THE MITRE CORPORATION. ALL RIGHTS RESERVED. FOR INTERNAL USE ONLY.</a:t>
            </a:r>
          </a:p>
        </p:txBody>
      </p:sp>
    </p:spTree>
    <p:extLst>
      <p:ext uri="{BB962C8B-B14F-4D97-AF65-F5344CB8AC3E}">
        <p14:creationId xmlns:p14="http://schemas.microsoft.com/office/powerpoint/2010/main" val="3253043557"/>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 id="2147483842" r:id="rId29"/>
    <p:sldLayoutId id="2147483843" r:id="rId30"/>
    <p:sldLayoutId id="2147483844" r:id="rId31"/>
    <p:sldLayoutId id="2147483845" r:id="rId32"/>
  </p:sldLayoutIdLst>
  <p:hf hdr="0" ftr="0" dt="0"/>
  <p:txStyles>
    <p:titleStyle>
      <a:lvl1pPr algn="l" defTabSz="1165860" rtl="0" eaLnBrk="1" latinLnBrk="0" hangingPunct="1">
        <a:lnSpc>
          <a:spcPct val="100000"/>
        </a:lnSpc>
        <a:spcBef>
          <a:spcPct val="0"/>
        </a:spcBef>
        <a:buNone/>
        <a:defRPr sz="4080" b="1" i="0" kern="1200" cap="none" baseline="0">
          <a:solidFill>
            <a:schemeClr val="tx2"/>
          </a:solidFill>
          <a:latin typeface="+mn-lt"/>
          <a:ea typeface="Arial Narrow" charset="0"/>
          <a:cs typeface="Arial Narrow" charset="0"/>
        </a:defRPr>
      </a:lvl1pPr>
    </p:titleStyle>
    <p:bodyStyle>
      <a:lvl1pPr marL="0" indent="0" algn="l" defTabSz="1165860" rtl="0" eaLnBrk="1" latinLnBrk="0" hangingPunct="1">
        <a:lnSpc>
          <a:spcPct val="100000"/>
        </a:lnSpc>
        <a:spcBef>
          <a:spcPts val="765"/>
        </a:spcBef>
        <a:spcAft>
          <a:spcPts val="765"/>
        </a:spcAft>
        <a:buFont typeface="Arial"/>
        <a:buNone/>
        <a:defRPr sz="3060" b="1" i="0" kern="1200" cap="none" baseline="0">
          <a:solidFill>
            <a:schemeClr val="tx2"/>
          </a:solidFill>
          <a:latin typeface="+mn-lt"/>
          <a:ea typeface="Arial Narrow" charset="0"/>
          <a:cs typeface="Arial Narrow" charset="0"/>
        </a:defRPr>
      </a:lvl1pPr>
      <a:lvl2pPr marL="12144" indent="0" algn="l" defTabSz="1165860" rtl="0" eaLnBrk="1" latinLnBrk="0" hangingPunct="1">
        <a:lnSpc>
          <a:spcPct val="100000"/>
        </a:lnSpc>
        <a:spcBef>
          <a:spcPts val="765"/>
        </a:spcBef>
        <a:spcAft>
          <a:spcPts val="765"/>
        </a:spcAft>
        <a:buFont typeface="Arial"/>
        <a:buNone/>
        <a:tabLst/>
        <a:defRPr lang="en-US" sz="3060" b="0" i="0" kern="1200" baseline="0" dirty="0" smtClean="0">
          <a:solidFill>
            <a:schemeClr val="tx2"/>
          </a:solidFill>
          <a:latin typeface="+mn-lt"/>
          <a:ea typeface="Arial Narrow" charset="0"/>
          <a:cs typeface="Arial Narrow" charset="0"/>
        </a:defRPr>
      </a:lvl2pPr>
      <a:lvl3pPr marL="303609" indent="-303609" algn="l" defTabSz="1165860" rtl="0" eaLnBrk="1" latinLnBrk="0" hangingPunct="1">
        <a:lnSpc>
          <a:spcPct val="100000"/>
        </a:lnSpc>
        <a:spcBef>
          <a:spcPts val="765"/>
        </a:spcBef>
        <a:spcAft>
          <a:spcPts val="765"/>
        </a:spcAft>
        <a:buClrTx/>
        <a:buSzPct val="110000"/>
        <a:buFont typeface="Wingdings" panose="05000000000000000000" pitchFamily="2" charset="2"/>
        <a:buChar char="§"/>
        <a:tabLst/>
        <a:defRPr lang="en-US" sz="3060" b="0" i="0" kern="1200" baseline="0" dirty="0" smtClean="0">
          <a:solidFill>
            <a:schemeClr val="tx2"/>
          </a:solidFill>
          <a:latin typeface="+mn-lt"/>
          <a:ea typeface="Arial Narrow" charset="0"/>
          <a:cs typeface="Arial Narrow" charset="0"/>
        </a:defRPr>
      </a:lvl3pPr>
      <a:lvl4pPr marL="884516" marR="0" indent="-443270" algn="l" defTabSz="1165860" rtl="0" eaLnBrk="1" fontAlgn="auto" latinLnBrk="0" hangingPunct="1">
        <a:lnSpc>
          <a:spcPct val="100000"/>
        </a:lnSpc>
        <a:spcBef>
          <a:spcPts val="638"/>
        </a:spcBef>
        <a:spcAft>
          <a:spcPts val="765"/>
        </a:spcAft>
        <a:buClrTx/>
        <a:buSzPct val="110000"/>
        <a:buFont typeface="Wingdings" panose="05000000000000000000" pitchFamily="2" charset="2"/>
        <a:buChar char="§"/>
        <a:tabLst/>
        <a:defRPr lang="en-US" sz="3060" b="0" i="0" kern="1200" dirty="0" smtClean="0">
          <a:solidFill>
            <a:schemeClr val="tx2"/>
          </a:solidFill>
          <a:latin typeface="+mn-lt"/>
          <a:ea typeface="Arial Narrow" charset="0"/>
          <a:cs typeface="Arial Narrow" charset="0"/>
        </a:defRPr>
      </a:lvl4pPr>
      <a:lvl5pPr marL="1967389" marR="0" indent="-433149" algn="l" defTabSz="1165860" rtl="0" eaLnBrk="1" fontAlgn="auto" latinLnBrk="0" hangingPunct="1">
        <a:lnSpc>
          <a:spcPct val="100000"/>
        </a:lnSpc>
        <a:spcBef>
          <a:spcPts val="765"/>
        </a:spcBef>
        <a:spcAft>
          <a:spcPts val="765"/>
        </a:spcAft>
        <a:buClrTx/>
        <a:buSzPct val="95000"/>
        <a:buFont typeface="Wingdings" panose="05000000000000000000" pitchFamily="2" charset="2"/>
        <a:buChar char="§"/>
        <a:tabLst/>
        <a:defRPr lang="en-US" sz="2805" b="0" i="0" kern="1200" baseline="0" dirty="0" smtClean="0">
          <a:solidFill>
            <a:schemeClr val="tx2"/>
          </a:solidFill>
          <a:latin typeface="+mn-lt"/>
          <a:ea typeface="Arial Narrow" charset="0"/>
          <a:cs typeface="Arial Narrow" charset="0"/>
        </a:defRPr>
      </a:lvl5pPr>
      <a:lvl6pPr marL="2483525" marR="0" indent="-295513" algn="l" defTabSz="1165860" rtl="0" eaLnBrk="1" fontAlgn="auto" latinLnBrk="0" hangingPunct="1">
        <a:lnSpc>
          <a:spcPct val="100000"/>
        </a:lnSpc>
        <a:spcBef>
          <a:spcPts val="765"/>
        </a:spcBef>
        <a:spcAft>
          <a:spcPts val="765"/>
        </a:spcAft>
        <a:buClrTx/>
        <a:buSzPct val="110000"/>
        <a:buFont typeface="Wingdings" panose="05000000000000000000" pitchFamily="2" charset="2"/>
        <a:buChar char="§"/>
        <a:tabLst/>
        <a:defRPr sz="2295" b="0" kern="1200" cap="none" baseline="0">
          <a:solidFill>
            <a:schemeClr val="tx2"/>
          </a:solidFill>
          <a:latin typeface="+mn-lt"/>
          <a:ea typeface="+mn-ea"/>
          <a:cs typeface="+mn-cs"/>
        </a:defRPr>
      </a:lvl6pPr>
      <a:lvl7pPr marL="2920723" indent="-285393" algn="l" defTabSz="1165860" rtl="0" eaLnBrk="1" latinLnBrk="0" hangingPunct="1">
        <a:lnSpc>
          <a:spcPct val="100000"/>
        </a:lnSpc>
        <a:spcBef>
          <a:spcPts val="638"/>
        </a:spcBef>
        <a:buFont typeface="Wingdings" panose="05000000000000000000" pitchFamily="2" charset="2"/>
        <a:buChar char="§"/>
        <a:tabLst/>
        <a:defRPr sz="2040" kern="1200">
          <a:solidFill>
            <a:schemeClr val="tx2"/>
          </a:solidFill>
          <a:latin typeface="+mn-lt"/>
          <a:ea typeface="+mn-ea"/>
          <a:cs typeface="+mn-cs"/>
        </a:defRPr>
      </a:lvl7pPr>
      <a:lvl8pPr marL="3998900" indent="0" algn="l" defTabSz="1165860" rtl="0" eaLnBrk="1" latinLnBrk="0" hangingPunct="1">
        <a:lnSpc>
          <a:spcPct val="90000"/>
        </a:lnSpc>
        <a:spcBef>
          <a:spcPts val="638"/>
        </a:spcBef>
        <a:buFont typeface="Arial"/>
        <a:buNone/>
        <a:defRPr sz="2295" kern="1200">
          <a:solidFill>
            <a:schemeClr val="tx1"/>
          </a:solidFill>
          <a:latin typeface="+mn-lt"/>
          <a:ea typeface="+mn-ea"/>
          <a:cs typeface="+mn-cs"/>
        </a:defRPr>
      </a:lvl8pPr>
      <a:lvl9pPr marL="4954905" indent="-291465" algn="l" defTabSz="1165860" rtl="0" eaLnBrk="1" latinLnBrk="0" hangingPunct="1">
        <a:lnSpc>
          <a:spcPct val="90000"/>
        </a:lnSpc>
        <a:spcBef>
          <a:spcPts val="638"/>
        </a:spcBef>
        <a:buFont typeface="Arial"/>
        <a:buChar char="•"/>
        <a:defRPr sz="2295" kern="1200">
          <a:solidFill>
            <a:schemeClr val="tx1"/>
          </a:solidFill>
          <a:latin typeface="+mn-lt"/>
          <a:ea typeface="+mn-ea"/>
          <a:cs typeface="+mn-cs"/>
        </a:defRPr>
      </a:lvl9pPr>
    </p:bodyStyle>
    <p:otherStyle>
      <a:defPPr>
        <a:defRPr lang="en-US"/>
      </a:defPPr>
      <a:lvl1pPr marL="0" algn="l" defTabSz="1165860" rtl="0" eaLnBrk="1" latinLnBrk="0" hangingPunct="1">
        <a:defRPr sz="2295" kern="1200">
          <a:solidFill>
            <a:schemeClr val="tx1"/>
          </a:solidFill>
          <a:latin typeface="+mn-lt"/>
          <a:ea typeface="+mn-ea"/>
          <a:cs typeface="+mn-cs"/>
        </a:defRPr>
      </a:lvl1pPr>
      <a:lvl2pPr marL="582930" algn="l" defTabSz="1165860" rtl="0" eaLnBrk="1" latinLnBrk="0" hangingPunct="1">
        <a:defRPr sz="2295" kern="1200">
          <a:solidFill>
            <a:schemeClr val="tx1"/>
          </a:solidFill>
          <a:latin typeface="+mn-lt"/>
          <a:ea typeface="+mn-ea"/>
          <a:cs typeface="+mn-cs"/>
        </a:defRPr>
      </a:lvl2pPr>
      <a:lvl3pPr marL="1165860" algn="l" defTabSz="1165860" rtl="0" eaLnBrk="1" latinLnBrk="0" hangingPunct="1">
        <a:defRPr sz="2295" kern="1200">
          <a:solidFill>
            <a:schemeClr val="tx1"/>
          </a:solidFill>
          <a:latin typeface="+mn-lt"/>
          <a:ea typeface="+mn-ea"/>
          <a:cs typeface="+mn-cs"/>
        </a:defRPr>
      </a:lvl3pPr>
      <a:lvl4pPr marL="1748790" algn="l" defTabSz="1165860" rtl="0" eaLnBrk="1" latinLnBrk="0" hangingPunct="1">
        <a:defRPr sz="2295" kern="1200">
          <a:solidFill>
            <a:schemeClr val="tx1"/>
          </a:solidFill>
          <a:latin typeface="+mn-lt"/>
          <a:ea typeface="+mn-ea"/>
          <a:cs typeface="+mn-cs"/>
        </a:defRPr>
      </a:lvl4pPr>
      <a:lvl5pPr marL="2331720" algn="l" defTabSz="1165860" rtl="0" eaLnBrk="1" latinLnBrk="0" hangingPunct="1">
        <a:defRPr sz="2295" kern="1200">
          <a:solidFill>
            <a:schemeClr val="tx1"/>
          </a:solidFill>
          <a:latin typeface="+mn-lt"/>
          <a:ea typeface="+mn-ea"/>
          <a:cs typeface="+mn-cs"/>
        </a:defRPr>
      </a:lvl5pPr>
      <a:lvl6pPr marL="2914650" algn="l" defTabSz="1165860" rtl="0" eaLnBrk="1" latinLnBrk="0" hangingPunct="1">
        <a:defRPr sz="2295" kern="1200">
          <a:solidFill>
            <a:schemeClr val="tx1"/>
          </a:solidFill>
          <a:latin typeface="+mn-lt"/>
          <a:ea typeface="+mn-ea"/>
          <a:cs typeface="+mn-cs"/>
        </a:defRPr>
      </a:lvl6pPr>
      <a:lvl7pPr marL="3497580" algn="l" defTabSz="1165860" rtl="0" eaLnBrk="1" latinLnBrk="0" hangingPunct="1">
        <a:defRPr sz="2295" kern="1200">
          <a:solidFill>
            <a:schemeClr val="tx1"/>
          </a:solidFill>
          <a:latin typeface="+mn-lt"/>
          <a:ea typeface="+mn-ea"/>
          <a:cs typeface="+mn-cs"/>
        </a:defRPr>
      </a:lvl7pPr>
      <a:lvl8pPr marL="4080510" algn="l" defTabSz="1165860" rtl="0" eaLnBrk="1" latinLnBrk="0" hangingPunct="1">
        <a:defRPr sz="2295" kern="1200">
          <a:solidFill>
            <a:schemeClr val="tx1"/>
          </a:solidFill>
          <a:latin typeface="+mn-lt"/>
          <a:ea typeface="+mn-ea"/>
          <a:cs typeface="+mn-cs"/>
        </a:defRPr>
      </a:lvl8pPr>
      <a:lvl9pPr marL="4663440" algn="l" defTabSz="1165860" rtl="0" eaLnBrk="1" latinLnBrk="0" hangingPunct="1">
        <a:defRPr sz="229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36">
          <p15:clr>
            <a:srgbClr val="F26B43"/>
          </p15:clr>
        </p15:guide>
        <p15:guide id="2" pos="288">
          <p15:clr>
            <a:srgbClr val="F26B43"/>
          </p15:clr>
        </p15:guide>
        <p15:guide id="25" pos="7392">
          <p15:clr>
            <a:srgbClr val="F26B43"/>
          </p15:clr>
        </p15:guide>
        <p15:guide id="26" orient="horz" pos="3936">
          <p15:clr>
            <a:srgbClr val="F26B43"/>
          </p15:clr>
        </p15:guide>
        <p15:guide id="27" orient="horz" pos="240">
          <p15:clr>
            <a:srgbClr val="F26B43"/>
          </p15:clr>
        </p15:guide>
        <p15:guide id="28" orient="horz" pos="4248">
          <p15:clr>
            <a:srgbClr val="F26B43"/>
          </p15:clr>
        </p15:guide>
        <p15:guide id="29" pos="3840">
          <p15:clr>
            <a:srgbClr val="F26B43"/>
          </p15:clr>
        </p15:guide>
        <p15:guide id="30" orient="horz" pos="4200">
          <p15:clr>
            <a:srgbClr val="F26B43"/>
          </p15:clr>
        </p15:guide>
        <p15:guide id="31" orient="horz" pos="4128">
          <p15:clr>
            <a:srgbClr val="F26B43"/>
          </p15:clr>
        </p15:guide>
        <p15:guide id="32" orient="horz" pos="93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E50C75-14D0-48E7-902C-EACF54C6DB43}"/>
              </a:ext>
            </a:extLst>
          </p:cNvPr>
          <p:cNvSpPr>
            <a:spLocks noGrp="1"/>
          </p:cNvSpPr>
          <p:nvPr>
            <p:ph type="title"/>
          </p:nvPr>
        </p:nvSpPr>
        <p:spPr>
          <a:xfrm>
            <a:off x="1068705" y="535517"/>
            <a:ext cx="13407390"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176116-C9FF-4542-8ADB-00E7FDCC7104}"/>
              </a:ext>
            </a:extLst>
          </p:cNvPr>
          <p:cNvSpPr>
            <a:spLocks noGrp="1"/>
          </p:cNvSpPr>
          <p:nvPr>
            <p:ph type="body" idx="1"/>
          </p:nvPr>
        </p:nvSpPr>
        <p:spPr>
          <a:xfrm>
            <a:off x="1068705" y="2677584"/>
            <a:ext cx="13407390"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6BAA00-B165-497B-8E15-1CB6D92548FE}"/>
              </a:ext>
            </a:extLst>
          </p:cNvPr>
          <p:cNvSpPr>
            <a:spLocks noGrp="1"/>
          </p:cNvSpPr>
          <p:nvPr>
            <p:ph type="dt" sz="half" idx="2"/>
          </p:nvPr>
        </p:nvSpPr>
        <p:spPr>
          <a:xfrm>
            <a:off x="1068705" y="9322647"/>
            <a:ext cx="3497580" cy="535517"/>
          </a:xfrm>
          <a:prstGeom prst="rect">
            <a:avLst/>
          </a:prstGeom>
        </p:spPr>
        <p:txBody>
          <a:bodyPr vert="horz" lIns="91440" tIns="45720" rIns="91440" bIns="45720" rtlCol="0" anchor="ctr"/>
          <a:lstStyle>
            <a:lvl1pPr algn="l">
              <a:defRPr sz="1530">
                <a:solidFill>
                  <a:schemeClr val="tx1">
                    <a:tint val="75000"/>
                  </a:schemeClr>
                </a:solidFill>
              </a:defRPr>
            </a:lvl1pPr>
          </a:lstStyle>
          <a:p>
            <a:fld id="{8312A917-8E03-416E-A26A-A554E21D4C77}" type="datetimeFigureOut">
              <a:rPr lang="en-US" smtClean="0"/>
              <a:t>12/11/2024</a:t>
            </a:fld>
            <a:endParaRPr lang="en-US"/>
          </a:p>
        </p:txBody>
      </p:sp>
      <p:sp>
        <p:nvSpPr>
          <p:cNvPr id="5" name="Footer Placeholder 4">
            <a:extLst>
              <a:ext uri="{FF2B5EF4-FFF2-40B4-BE49-F238E27FC236}">
                <a16:creationId xmlns:a16="http://schemas.microsoft.com/office/drawing/2014/main" id="{30881C13-CDD6-4489-87A8-8FDF06148EA4}"/>
              </a:ext>
            </a:extLst>
          </p:cNvPr>
          <p:cNvSpPr>
            <a:spLocks noGrp="1"/>
          </p:cNvSpPr>
          <p:nvPr>
            <p:ph type="ftr" sz="quarter" idx="3"/>
          </p:nvPr>
        </p:nvSpPr>
        <p:spPr>
          <a:xfrm>
            <a:off x="5149215" y="9322647"/>
            <a:ext cx="5246370" cy="535517"/>
          </a:xfrm>
          <a:prstGeom prst="rect">
            <a:avLst/>
          </a:prstGeom>
        </p:spPr>
        <p:txBody>
          <a:bodyPr vert="horz" lIns="91440" tIns="45720" rIns="91440" bIns="45720" rtlCol="0" anchor="ctr"/>
          <a:lstStyle>
            <a:lvl1pPr algn="ctr">
              <a:defRPr sz="153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1F26C8-33E5-4E46-9C15-47A5BEB51788}"/>
              </a:ext>
            </a:extLst>
          </p:cNvPr>
          <p:cNvSpPr>
            <a:spLocks noGrp="1"/>
          </p:cNvSpPr>
          <p:nvPr>
            <p:ph type="sldNum" sz="quarter" idx="4"/>
          </p:nvPr>
        </p:nvSpPr>
        <p:spPr>
          <a:xfrm>
            <a:off x="10978515" y="9322647"/>
            <a:ext cx="3497580" cy="535517"/>
          </a:xfrm>
          <a:prstGeom prst="rect">
            <a:avLst/>
          </a:prstGeom>
        </p:spPr>
        <p:txBody>
          <a:bodyPr vert="horz" lIns="91440" tIns="45720" rIns="91440" bIns="45720" rtlCol="0" anchor="ctr"/>
          <a:lstStyle>
            <a:lvl1pPr algn="r">
              <a:defRPr sz="1530">
                <a:solidFill>
                  <a:schemeClr val="tx1">
                    <a:tint val="75000"/>
                  </a:schemeClr>
                </a:solidFill>
              </a:defRPr>
            </a:lvl1pPr>
          </a:lstStyle>
          <a:p>
            <a:fld id="{EEBAEE11-0D3F-4041-AD48-F4B2BF58B484}" type="slidenum">
              <a:rPr lang="en-US" smtClean="0"/>
              <a:t>‹#›</a:t>
            </a:fld>
            <a:endParaRPr lang="en-US"/>
          </a:p>
        </p:txBody>
      </p:sp>
    </p:spTree>
    <p:extLst>
      <p:ext uri="{BB962C8B-B14F-4D97-AF65-F5344CB8AC3E}">
        <p14:creationId xmlns:p14="http://schemas.microsoft.com/office/powerpoint/2010/main" val="4058002478"/>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l" defTabSz="1165860" rtl="0" eaLnBrk="1" latinLnBrk="0" hangingPunct="1">
        <a:lnSpc>
          <a:spcPct val="90000"/>
        </a:lnSpc>
        <a:spcBef>
          <a:spcPct val="0"/>
        </a:spcBef>
        <a:buNone/>
        <a:defRPr sz="5610" kern="1200">
          <a:solidFill>
            <a:schemeClr val="tx1"/>
          </a:solidFill>
          <a:latin typeface="+mj-lt"/>
          <a:ea typeface="+mj-ea"/>
          <a:cs typeface="+mj-cs"/>
        </a:defRPr>
      </a:lvl1pPr>
    </p:titleStyle>
    <p:bodyStyle>
      <a:lvl1pPr marL="291465" indent="-291465" algn="l" defTabSz="1165860" rtl="0" eaLnBrk="1" latinLnBrk="0" hangingPunct="1">
        <a:lnSpc>
          <a:spcPct val="90000"/>
        </a:lnSpc>
        <a:spcBef>
          <a:spcPts val="1275"/>
        </a:spcBef>
        <a:buFont typeface="Arial" panose="020B0604020202020204" pitchFamily="34" charset="0"/>
        <a:buChar char="•"/>
        <a:defRPr sz="3570" kern="1200">
          <a:solidFill>
            <a:schemeClr val="tx1"/>
          </a:solidFill>
          <a:latin typeface="+mn-lt"/>
          <a:ea typeface="+mn-ea"/>
          <a:cs typeface="+mn-cs"/>
        </a:defRPr>
      </a:lvl1pPr>
      <a:lvl2pPr marL="874395" indent="-291465" algn="l" defTabSz="1165860" rtl="0" eaLnBrk="1" latinLnBrk="0" hangingPunct="1">
        <a:lnSpc>
          <a:spcPct val="90000"/>
        </a:lnSpc>
        <a:spcBef>
          <a:spcPts val="638"/>
        </a:spcBef>
        <a:buFont typeface="Arial" panose="020B0604020202020204" pitchFamily="34" charset="0"/>
        <a:buChar char="•"/>
        <a:defRPr sz="3060" kern="1200">
          <a:solidFill>
            <a:schemeClr val="tx1"/>
          </a:solidFill>
          <a:latin typeface="+mn-lt"/>
          <a:ea typeface="+mn-ea"/>
          <a:cs typeface="+mn-cs"/>
        </a:defRPr>
      </a:lvl2pPr>
      <a:lvl3pPr marL="1457325" indent="-291465" algn="l" defTabSz="1165860" rtl="0" eaLnBrk="1" latinLnBrk="0" hangingPunct="1">
        <a:lnSpc>
          <a:spcPct val="90000"/>
        </a:lnSpc>
        <a:spcBef>
          <a:spcPts val="638"/>
        </a:spcBef>
        <a:buFont typeface="Arial" panose="020B0604020202020204" pitchFamily="34" charset="0"/>
        <a:buChar char="•"/>
        <a:defRPr sz="2550" kern="1200">
          <a:solidFill>
            <a:schemeClr val="tx1"/>
          </a:solidFill>
          <a:latin typeface="+mn-lt"/>
          <a:ea typeface="+mn-ea"/>
          <a:cs typeface="+mn-cs"/>
        </a:defRPr>
      </a:lvl3pPr>
      <a:lvl4pPr marL="204025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4pPr>
      <a:lvl5pPr marL="262318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5pPr>
      <a:lvl6pPr marL="320611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6pPr>
      <a:lvl7pPr marL="378904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7pPr>
      <a:lvl8pPr marL="437197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8pPr>
      <a:lvl9pPr marL="495490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9pPr>
    </p:bodyStyle>
    <p:otherStyle>
      <a:defPPr>
        <a:defRPr lang="en-US"/>
      </a:defPPr>
      <a:lvl1pPr marL="0" algn="l" defTabSz="1165860" rtl="0" eaLnBrk="1" latinLnBrk="0" hangingPunct="1">
        <a:defRPr sz="2295" kern="1200">
          <a:solidFill>
            <a:schemeClr val="tx1"/>
          </a:solidFill>
          <a:latin typeface="+mn-lt"/>
          <a:ea typeface="+mn-ea"/>
          <a:cs typeface="+mn-cs"/>
        </a:defRPr>
      </a:lvl1pPr>
      <a:lvl2pPr marL="582930" algn="l" defTabSz="1165860" rtl="0" eaLnBrk="1" latinLnBrk="0" hangingPunct="1">
        <a:defRPr sz="2295" kern="1200">
          <a:solidFill>
            <a:schemeClr val="tx1"/>
          </a:solidFill>
          <a:latin typeface="+mn-lt"/>
          <a:ea typeface="+mn-ea"/>
          <a:cs typeface="+mn-cs"/>
        </a:defRPr>
      </a:lvl2pPr>
      <a:lvl3pPr marL="1165860" algn="l" defTabSz="1165860" rtl="0" eaLnBrk="1" latinLnBrk="0" hangingPunct="1">
        <a:defRPr sz="2295" kern="1200">
          <a:solidFill>
            <a:schemeClr val="tx1"/>
          </a:solidFill>
          <a:latin typeface="+mn-lt"/>
          <a:ea typeface="+mn-ea"/>
          <a:cs typeface="+mn-cs"/>
        </a:defRPr>
      </a:lvl3pPr>
      <a:lvl4pPr marL="1748790" algn="l" defTabSz="1165860" rtl="0" eaLnBrk="1" latinLnBrk="0" hangingPunct="1">
        <a:defRPr sz="2295" kern="1200">
          <a:solidFill>
            <a:schemeClr val="tx1"/>
          </a:solidFill>
          <a:latin typeface="+mn-lt"/>
          <a:ea typeface="+mn-ea"/>
          <a:cs typeface="+mn-cs"/>
        </a:defRPr>
      </a:lvl4pPr>
      <a:lvl5pPr marL="2331720" algn="l" defTabSz="1165860" rtl="0" eaLnBrk="1" latinLnBrk="0" hangingPunct="1">
        <a:defRPr sz="2295" kern="1200">
          <a:solidFill>
            <a:schemeClr val="tx1"/>
          </a:solidFill>
          <a:latin typeface="+mn-lt"/>
          <a:ea typeface="+mn-ea"/>
          <a:cs typeface="+mn-cs"/>
        </a:defRPr>
      </a:lvl5pPr>
      <a:lvl6pPr marL="2914650" algn="l" defTabSz="1165860" rtl="0" eaLnBrk="1" latinLnBrk="0" hangingPunct="1">
        <a:defRPr sz="2295" kern="1200">
          <a:solidFill>
            <a:schemeClr val="tx1"/>
          </a:solidFill>
          <a:latin typeface="+mn-lt"/>
          <a:ea typeface="+mn-ea"/>
          <a:cs typeface="+mn-cs"/>
        </a:defRPr>
      </a:lvl6pPr>
      <a:lvl7pPr marL="3497580" algn="l" defTabSz="1165860" rtl="0" eaLnBrk="1" latinLnBrk="0" hangingPunct="1">
        <a:defRPr sz="2295" kern="1200">
          <a:solidFill>
            <a:schemeClr val="tx1"/>
          </a:solidFill>
          <a:latin typeface="+mn-lt"/>
          <a:ea typeface="+mn-ea"/>
          <a:cs typeface="+mn-cs"/>
        </a:defRPr>
      </a:lvl7pPr>
      <a:lvl8pPr marL="4080510" algn="l" defTabSz="1165860" rtl="0" eaLnBrk="1" latinLnBrk="0" hangingPunct="1">
        <a:defRPr sz="2295" kern="1200">
          <a:solidFill>
            <a:schemeClr val="tx1"/>
          </a:solidFill>
          <a:latin typeface="+mn-lt"/>
          <a:ea typeface="+mn-ea"/>
          <a:cs typeface="+mn-cs"/>
        </a:defRPr>
      </a:lvl8pPr>
      <a:lvl9pPr marL="4663440" algn="l" defTabSz="1165860" rtl="0" eaLnBrk="1" latinLnBrk="0" hangingPunct="1">
        <a:defRPr sz="229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50494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AB0DCB-43F2-43C4-E6D2-A92C68407F01}"/>
              </a:ext>
            </a:extLst>
          </p:cNvPr>
          <p:cNvSpPr>
            <a:spLocks noGrp="1"/>
          </p:cNvSpPr>
          <p:nvPr>
            <p:ph type="title"/>
          </p:nvPr>
        </p:nvSpPr>
        <p:spPr>
          <a:xfrm>
            <a:off x="1068705" y="535517"/>
            <a:ext cx="13407390"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0DEF5B-10CB-B746-31C2-BC95C8B3771A}"/>
              </a:ext>
            </a:extLst>
          </p:cNvPr>
          <p:cNvSpPr>
            <a:spLocks noGrp="1"/>
          </p:cNvSpPr>
          <p:nvPr>
            <p:ph type="body" idx="1"/>
          </p:nvPr>
        </p:nvSpPr>
        <p:spPr>
          <a:xfrm>
            <a:off x="1068705" y="2677584"/>
            <a:ext cx="13407390"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EC87A6-290B-CE72-261A-C08C6DAC8588}"/>
              </a:ext>
            </a:extLst>
          </p:cNvPr>
          <p:cNvSpPr>
            <a:spLocks noGrp="1"/>
          </p:cNvSpPr>
          <p:nvPr>
            <p:ph type="dt" sz="half" idx="2"/>
          </p:nvPr>
        </p:nvSpPr>
        <p:spPr>
          <a:xfrm>
            <a:off x="1068705" y="9322647"/>
            <a:ext cx="3497580" cy="535517"/>
          </a:xfrm>
          <a:prstGeom prst="rect">
            <a:avLst/>
          </a:prstGeom>
        </p:spPr>
        <p:txBody>
          <a:bodyPr vert="horz" lIns="91440" tIns="45720" rIns="91440" bIns="45720" rtlCol="0" anchor="ctr"/>
          <a:lstStyle>
            <a:lvl1pPr algn="l">
              <a:defRPr sz="1530">
                <a:solidFill>
                  <a:schemeClr val="tx1">
                    <a:tint val="75000"/>
                  </a:schemeClr>
                </a:solidFill>
              </a:defRPr>
            </a:lvl1pPr>
          </a:lstStyle>
          <a:p>
            <a:fld id="{DB20191A-2267-4B3E-A761-8145F677FE61}" type="datetimeFigureOut">
              <a:rPr lang="en-US" smtClean="0"/>
              <a:t>12/11/2024</a:t>
            </a:fld>
            <a:endParaRPr lang="en-US"/>
          </a:p>
        </p:txBody>
      </p:sp>
      <p:sp>
        <p:nvSpPr>
          <p:cNvPr id="5" name="Footer Placeholder 4">
            <a:extLst>
              <a:ext uri="{FF2B5EF4-FFF2-40B4-BE49-F238E27FC236}">
                <a16:creationId xmlns:a16="http://schemas.microsoft.com/office/drawing/2014/main" id="{36B34F60-3970-3FB2-786F-6B52F313609C}"/>
              </a:ext>
            </a:extLst>
          </p:cNvPr>
          <p:cNvSpPr>
            <a:spLocks noGrp="1"/>
          </p:cNvSpPr>
          <p:nvPr>
            <p:ph type="ftr" sz="quarter" idx="3"/>
          </p:nvPr>
        </p:nvSpPr>
        <p:spPr>
          <a:xfrm>
            <a:off x="5149215" y="9322647"/>
            <a:ext cx="5246370" cy="535517"/>
          </a:xfrm>
          <a:prstGeom prst="rect">
            <a:avLst/>
          </a:prstGeom>
        </p:spPr>
        <p:txBody>
          <a:bodyPr vert="horz" lIns="91440" tIns="45720" rIns="91440" bIns="45720" rtlCol="0" anchor="ctr"/>
          <a:lstStyle>
            <a:lvl1pPr algn="ctr">
              <a:defRPr sz="153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D3B3E1-6CB7-9DD2-102C-8142CF57F1BF}"/>
              </a:ext>
            </a:extLst>
          </p:cNvPr>
          <p:cNvSpPr>
            <a:spLocks noGrp="1"/>
          </p:cNvSpPr>
          <p:nvPr>
            <p:ph type="sldNum" sz="quarter" idx="4"/>
          </p:nvPr>
        </p:nvSpPr>
        <p:spPr>
          <a:xfrm>
            <a:off x="10978515" y="9322647"/>
            <a:ext cx="3497580" cy="535517"/>
          </a:xfrm>
          <a:prstGeom prst="rect">
            <a:avLst/>
          </a:prstGeom>
        </p:spPr>
        <p:txBody>
          <a:bodyPr vert="horz" lIns="91440" tIns="45720" rIns="91440" bIns="45720" rtlCol="0" anchor="ctr"/>
          <a:lstStyle>
            <a:lvl1pPr algn="r">
              <a:defRPr sz="1530">
                <a:solidFill>
                  <a:schemeClr val="tx1">
                    <a:tint val="75000"/>
                  </a:schemeClr>
                </a:solidFill>
              </a:defRPr>
            </a:lvl1pPr>
          </a:lstStyle>
          <a:p>
            <a:fld id="{EEB536E4-E880-4E98-BB27-85599CA398E1}" type="slidenum">
              <a:rPr lang="en-US" smtClean="0"/>
              <a:t>‹#›</a:t>
            </a:fld>
            <a:endParaRPr lang="en-US"/>
          </a:p>
        </p:txBody>
      </p:sp>
    </p:spTree>
    <p:extLst>
      <p:ext uri="{BB962C8B-B14F-4D97-AF65-F5344CB8AC3E}">
        <p14:creationId xmlns:p14="http://schemas.microsoft.com/office/powerpoint/2010/main" val="2035321733"/>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l" defTabSz="1165860" rtl="0" eaLnBrk="1" latinLnBrk="0" hangingPunct="1">
        <a:lnSpc>
          <a:spcPct val="90000"/>
        </a:lnSpc>
        <a:spcBef>
          <a:spcPct val="0"/>
        </a:spcBef>
        <a:buNone/>
        <a:defRPr sz="5610" kern="1200">
          <a:solidFill>
            <a:schemeClr val="tx1"/>
          </a:solidFill>
          <a:latin typeface="+mj-lt"/>
          <a:ea typeface="+mj-ea"/>
          <a:cs typeface="+mj-cs"/>
        </a:defRPr>
      </a:lvl1pPr>
    </p:titleStyle>
    <p:bodyStyle>
      <a:lvl1pPr marL="291465" indent="-291465" algn="l" defTabSz="1165860" rtl="0" eaLnBrk="1" latinLnBrk="0" hangingPunct="1">
        <a:lnSpc>
          <a:spcPct val="90000"/>
        </a:lnSpc>
        <a:spcBef>
          <a:spcPts val="1275"/>
        </a:spcBef>
        <a:buFont typeface="Arial" panose="020B0604020202020204" pitchFamily="34" charset="0"/>
        <a:buChar char="•"/>
        <a:defRPr sz="3570" kern="1200">
          <a:solidFill>
            <a:schemeClr val="tx1"/>
          </a:solidFill>
          <a:latin typeface="+mn-lt"/>
          <a:ea typeface="+mn-ea"/>
          <a:cs typeface="+mn-cs"/>
        </a:defRPr>
      </a:lvl1pPr>
      <a:lvl2pPr marL="874395" indent="-291465" algn="l" defTabSz="1165860" rtl="0" eaLnBrk="1" latinLnBrk="0" hangingPunct="1">
        <a:lnSpc>
          <a:spcPct val="90000"/>
        </a:lnSpc>
        <a:spcBef>
          <a:spcPts val="638"/>
        </a:spcBef>
        <a:buFont typeface="Arial" panose="020B0604020202020204" pitchFamily="34" charset="0"/>
        <a:buChar char="•"/>
        <a:defRPr sz="3060" kern="1200">
          <a:solidFill>
            <a:schemeClr val="tx1"/>
          </a:solidFill>
          <a:latin typeface="+mn-lt"/>
          <a:ea typeface="+mn-ea"/>
          <a:cs typeface="+mn-cs"/>
        </a:defRPr>
      </a:lvl2pPr>
      <a:lvl3pPr marL="1457325" indent="-291465" algn="l" defTabSz="1165860" rtl="0" eaLnBrk="1" latinLnBrk="0" hangingPunct="1">
        <a:lnSpc>
          <a:spcPct val="90000"/>
        </a:lnSpc>
        <a:spcBef>
          <a:spcPts val="638"/>
        </a:spcBef>
        <a:buFont typeface="Arial" panose="020B0604020202020204" pitchFamily="34" charset="0"/>
        <a:buChar char="•"/>
        <a:defRPr sz="2550" kern="1200">
          <a:solidFill>
            <a:schemeClr val="tx1"/>
          </a:solidFill>
          <a:latin typeface="+mn-lt"/>
          <a:ea typeface="+mn-ea"/>
          <a:cs typeface="+mn-cs"/>
        </a:defRPr>
      </a:lvl3pPr>
      <a:lvl4pPr marL="204025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4pPr>
      <a:lvl5pPr marL="262318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5pPr>
      <a:lvl6pPr marL="320611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6pPr>
      <a:lvl7pPr marL="378904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7pPr>
      <a:lvl8pPr marL="437197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8pPr>
      <a:lvl9pPr marL="495490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9pPr>
    </p:bodyStyle>
    <p:otherStyle>
      <a:defPPr>
        <a:defRPr lang="en-US"/>
      </a:defPPr>
      <a:lvl1pPr marL="0" algn="l" defTabSz="1165860" rtl="0" eaLnBrk="1" latinLnBrk="0" hangingPunct="1">
        <a:defRPr sz="2295" kern="1200">
          <a:solidFill>
            <a:schemeClr val="tx1"/>
          </a:solidFill>
          <a:latin typeface="+mn-lt"/>
          <a:ea typeface="+mn-ea"/>
          <a:cs typeface="+mn-cs"/>
        </a:defRPr>
      </a:lvl1pPr>
      <a:lvl2pPr marL="582930" algn="l" defTabSz="1165860" rtl="0" eaLnBrk="1" latinLnBrk="0" hangingPunct="1">
        <a:defRPr sz="2295" kern="1200">
          <a:solidFill>
            <a:schemeClr val="tx1"/>
          </a:solidFill>
          <a:latin typeface="+mn-lt"/>
          <a:ea typeface="+mn-ea"/>
          <a:cs typeface="+mn-cs"/>
        </a:defRPr>
      </a:lvl2pPr>
      <a:lvl3pPr marL="1165860" algn="l" defTabSz="1165860" rtl="0" eaLnBrk="1" latinLnBrk="0" hangingPunct="1">
        <a:defRPr sz="2295" kern="1200">
          <a:solidFill>
            <a:schemeClr val="tx1"/>
          </a:solidFill>
          <a:latin typeface="+mn-lt"/>
          <a:ea typeface="+mn-ea"/>
          <a:cs typeface="+mn-cs"/>
        </a:defRPr>
      </a:lvl3pPr>
      <a:lvl4pPr marL="1748790" algn="l" defTabSz="1165860" rtl="0" eaLnBrk="1" latinLnBrk="0" hangingPunct="1">
        <a:defRPr sz="2295" kern="1200">
          <a:solidFill>
            <a:schemeClr val="tx1"/>
          </a:solidFill>
          <a:latin typeface="+mn-lt"/>
          <a:ea typeface="+mn-ea"/>
          <a:cs typeface="+mn-cs"/>
        </a:defRPr>
      </a:lvl4pPr>
      <a:lvl5pPr marL="2331720" algn="l" defTabSz="1165860" rtl="0" eaLnBrk="1" latinLnBrk="0" hangingPunct="1">
        <a:defRPr sz="2295" kern="1200">
          <a:solidFill>
            <a:schemeClr val="tx1"/>
          </a:solidFill>
          <a:latin typeface="+mn-lt"/>
          <a:ea typeface="+mn-ea"/>
          <a:cs typeface="+mn-cs"/>
        </a:defRPr>
      </a:lvl5pPr>
      <a:lvl6pPr marL="2914650" algn="l" defTabSz="1165860" rtl="0" eaLnBrk="1" latinLnBrk="0" hangingPunct="1">
        <a:defRPr sz="2295" kern="1200">
          <a:solidFill>
            <a:schemeClr val="tx1"/>
          </a:solidFill>
          <a:latin typeface="+mn-lt"/>
          <a:ea typeface="+mn-ea"/>
          <a:cs typeface="+mn-cs"/>
        </a:defRPr>
      </a:lvl6pPr>
      <a:lvl7pPr marL="3497580" algn="l" defTabSz="1165860" rtl="0" eaLnBrk="1" latinLnBrk="0" hangingPunct="1">
        <a:defRPr sz="2295" kern="1200">
          <a:solidFill>
            <a:schemeClr val="tx1"/>
          </a:solidFill>
          <a:latin typeface="+mn-lt"/>
          <a:ea typeface="+mn-ea"/>
          <a:cs typeface="+mn-cs"/>
        </a:defRPr>
      </a:lvl7pPr>
      <a:lvl8pPr marL="4080510" algn="l" defTabSz="1165860" rtl="0" eaLnBrk="1" latinLnBrk="0" hangingPunct="1">
        <a:defRPr sz="2295" kern="1200">
          <a:solidFill>
            <a:schemeClr val="tx1"/>
          </a:solidFill>
          <a:latin typeface="+mn-lt"/>
          <a:ea typeface="+mn-ea"/>
          <a:cs typeface="+mn-cs"/>
        </a:defRPr>
      </a:lvl8pPr>
      <a:lvl9pPr marL="4663440" algn="l" defTabSz="1165860" rtl="0" eaLnBrk="1" latinLnBrk="0" hangingPunct="1">
        <a:defRPr sz="2295"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6CAA1B-F833-B74D-8E4B-3A6E9372A07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427099" y="348904"/>
            <a:ext cx="2823292" cy="205876"/>
          </a:xfrm>
          <a:prstGeom prst="rect">
            <a:avLst/>
          </a:prstGeom>
        </p:spPr>
      </p:pic>
    </p:spTree>
    <p:extLst>
      <p:ext uri="{BB962C8B-B14F-4D97-AF65-F5344CB8AC3E}">
        <p14:creationId xmlns:p14="http://schemas.microsoft.com/office/powerpoint/2010/main" val="1286742119"/>
      </p:ext>
    </p:extLst>
  </p:cSld>
  <p:clrMap bg1="lt1" tx1="dk1" bg2="lt2" tx2="dk2" accent1="accent1" accent2="accent2" accent3="accent3" accent4="accent4" accent5="accent5" accent6="accent6" hlink="hlink" folHlink="folHlink"/>
  <p:sldLayoutIdLst>
    <p:sldLayoutId id="2147483895" r:id="rId1"/>
  </p:sldLayoutIdLst>
  <p:txStyles>
    <p:titleStyle>
      <a:lvl1pPr algn="l" defTabSz="1301658" rtl="0" eaLnBrk="1" latinLnBrk="0" hangingPunct="1">
        <a:lnSpc>
          <a:spcPct val="90000"/>
        </a:lnSpc>
        <a:spcBef>
          <a:spcPct val="0"/>
        </a:spcBef>
        <a:buNone/>
        <a:defRPr sz="6263" kern="1200">
          <a:solidFill>
            <a:schemeClr val="tx1"/>
          </a:solidFill>
          <a:latin typeface="Arial" panose="020B0604020202020204" pitchFamily="34" charset="0"/>
          <a:ea typeface="+mj-ea"/>
          <a:cs typeface="Arial" panose="020B0604020202020204" pitchFamily="34" charset="0"/>
        </a:defRPr>
      </a:lvl1pPr>
    </p:titleStyle>
    <p:bodyStyle>
      <a:lvl1pPr marL="325414" indent="-325414" algn="l" defTabSz="1301658" rtl="0" eaLnBrk="1" latinLnBrk="0" hangingPunct="1">
        <a:lnSpc>
          <a:spcPct val="90000"/>
        </a:lnSpc>
        <a:spcBef>
          <a:spcPts val="1424"/>
        </a:spcBef>
        <a:buFont typeface="Arial" panose="020B0604020202020204" pitchFamily="34" charset="0"/>
        <a:buChar char="•"/>
        <a:defRPr sz="3986" kern="1200">
          <a:solidFill>
            <a:schemeClr val="tx1"/>
          </a:solidFill>
          <a:latin typeface="Arial" panose="020B0604020202020204" pitchFamily="34" charset="0"/>
          <a:ea typeface="+mn-ea"/>
          <a:cs typeface="Arial" panose="020B0604020202020204" pitchFamily="34" charset="0"/>
        </a:defRPr>
      </a:lvl1pPr>
      <a:lvl2pPr marL="976243" indent="-325414" algn="l" defTabSz="1301658" rtl="0" eaLnBrk="1" latinLnBrk="0" hangingPunct="1">
        <a:lnSpc>
          <a:spcPct val="90000"/>
        </a:lnSpc>
        <a:spcBef>
          <a:spcPts val="712"/>
        </a:spcBef>
        <a:buFont typeface="Arial" panose="020B0604020202020204" pitchFamily="34" charset="0"/>
        <a:buChar char="•"/>
        <a:defRPr sz="3416" kern="1200">
          <a:solidFill>
            <a:schemeClr val="tx1"/>
          </a:solidFill>
          <a:latin typeface="Arial" panose="020B0604020202020204" pitchFamily="34" charset="0"/>
          <a:ea typeface="+mn-ea"/>
          <a:cs typeface="Arial" panose="020B0604020202020204" pitchFamily="34" charset="0"/>
        </a:defRPr>
      </a:lvl2pPr>
      <a:lvl3pPr marL="1627072" indent="-325414" algn="l" defTabSz="1301658" rtl="0" eaLnBrk="1" latinLnBrk="0" hangingPunct="1">
        <a:lnSpc>
          <a:spcPct val="90000"/>
        </a:lnSpc>
        <a:spcBef>
          <a:spcPts val="712"/>
        </a:spcBef>
        <a:buFont typeface="Arial" panose="020B0604020202020204" pitchFamily="34" charset="0"/>
        <a:buChar char="•"/>
        <a:defRPr sz="2847" kern="1200">
          <a:solidFill>
            <a:schemeClr val="tx1"/>
          </a:solidFill>
          <a:latin typeface="Arial" panose="020B0604020202020204" pitchFamily="34" charset="0"/>
          <a:ea typeface="+mn-ea"/>
          <a:cs typeface="Arial" panose="020B0604020202020204" pitchFamily="34" charset="0"/>
        </a:defRPr>
      </a:lvl3pPr>
      <a:lvl4pPr marL="2277901" indent="-325414" algn="l" defTabSz="1301658" rtl="0" eaLnBrk="1" latinLnBrk="0" hangingPunct="1">
        <a:lnSpc>
          <a:spcPct val="90000"/>
        </a:lnSpc>
        <a:spcBef>
          <a:spcPts val="712"/>
        </a:spcBef>
        <a:buFont typeface="Arial" panose="020B0604020202020204" pitchFamily="34" charset="0"/>
        <a:buChar char="•"/>
        <a:defRPr sz="2562" kern="1200">
          <a:solidFill>
            <a:schemeClr val="tx1"/>
          </a:solidFill>
          <a:latin typeface="Arial" panose="020B0604020202020204" pitchFamily="34" charset="0"/>
          <a:ea typeface="+mn-ea"/>
          <a:cs typeface="Arial" panose="020B0604020202020204" pitchFamily="34" charset="0"/>
        </a:defRPr>
      </a:lvl4pPr>
      <a:lvl5pPr marL="2928729" indent="-325414" algn="l" defTabSz="1301658" rtl="0" eaLnBrk="1" latinLnBrk="0" hangingPunct="1">
        <a:lnSpc>
          <a:spcPct val="90000"/>
        </a:lnSpc>
        <a:spcBef>
          <a:spcPts val="712"/>
        </a:spcBef>
        <a:buFont typeface="Arial" panose="020B0604020202020204" pitchFamily="34" charset="0"/>
        <a:buChar char="•"/>
        <a:defRPr sz="2562" kern="1200">
          <a:solidFill>
            <a:schemeClr val="tx1"/>
          </a:solidFill>
          <a:latin typeface="Arial" panose="020B0604020202020204" pitchFamily="34" charset="0"/>
          <a:ea typeface="+mn-ea"/>
          <a:cs typeface="Arial" panose="020B0604020202020204" pitchFamily="34" charset="0"/>
        </a:defRPr>
      </a:lvl5pPr>
      <a:lvl6pPr marL="3579558" indent="-325414" algn="l" defTabSz="1301658" rtl="0" eaLnBrk="1" latinLnBrk="0" hangingPunct="1">
        <a:lnSpc>
          <a:spcPct val="90000"/>
        </a:lnSpc>
        <a:spcBef>
          <a:spcPts val="712"/>
        </a:spcBef>
        <a:buFont typeface="Arial" panose="020B0604020202020204" pitchFamily="34" charset="0"/>
        <a:buChar char="•"/>
        <a:defRPr sz="2562" kern="1200">
          <a:solidFill>
            <a:schemeClr val="tx1"/>
          </a:solidFill>
          <a:latin typeface="+mn-lt"/>
          <a:ea typeface="+mn-ea"/>
          <a:cs typeface="+mn-cs"/>
        </a:defRPr>
      </a:lvl6pPr>
      <a:lvl7pPr marL="4230387" indent="-325414" algn="l" defTabSz="1301658" rtl="0" eaLnBrk="1" latinLnBrk="0" hangingPunct="1">
        <a:lnSpc>
          <a:spcPct val="90000"/>
        </a:lnSpc>
        <a:spcBef>
          <a:spcPts val="712"/>
        </a:spcBef>
        <a:buFont typeface="Arial" panose="020B0604020202020204" pitchFamily="34" charset="0"/>
        <a:buChar char="•"/>
        <a:defRPr sz="2562" kern="1200">
          <a:solidFill>
            <a:schemeClr val="tx1"/>
          </a:solidFill>
          <a:latin typeface="+mn-lt"/>
          <a:ea typeface="+mn-ea"/>
          <a:cs typeface="+mn-cs"/>
        </a:defRPr>
      </a:lvl7pPr>
      <a:lvl8pPr marL="4881216" indent="-325414" algn="l" defTabSz="1301658" rtl="0" eaLnBrk="1" latinLnBrk="0" hangingPunct="1">
        <a:lnSpc>
          <a:spcPct val="90000"/>
        </a:lnSpc>
        <a:spcBef>
          <a:spcPts val="712"/>
        </a:spcBef>
        <a:buFont typeface="Arial" panose="020B0604020202020204" pitchFamily="34" charset="0"/>
        <a:buChar char="•"/>
        <a:defRPr sz="2562" kern="1200">
          <a:solidFill>
            <a:schemeClr val="tx1"/>
          </a:solidFill>
          <a:latin typeface="+mn-lt"/>
          <a:ea typeface="+mn-ea"/>
          <a:cs typeface="+mn-cs"/>
        </a:defRPr>
      </a:lvl8pPr>
      <a:lvl9pPr marL="5532045" indent="-325414" algn="l" defTabSz="1301658" rtl="0" eaLnBrk="1" latinLnBrk="0" hangingPunct="1">
        <a:lnSpc>
          <a:spcPct val="90000"/>
        </a:lnSpc>
        <a:spcBef>
          <a:spcPts val="712"/>
        </a:spcBef>
        <a:buFont typeface="Arial" panose="020B0604020202020204" pitchFamily="34" charset="0"/>
        <a:buChar char="•"/>
        <a:defRPr sz="2562" kern="1200">
          <a:solidFill>
            <a:schemeClr val="tx1"/>
          </a:solidFill>
          <a:latin typeface="+mn-lt"/>
          <a:ea typeface="+mn-ea"/>
          <a:cs typeface="+mn-cs"/>
        </a:defRPr>
      </a:lvl9pPr>
    </p:bodyStyle>
    <p:otherStyle>
      <a:defPPr>
        <a:defRPr lang="en-US"/>
      </a:defPPr>
      <a:lvl1pPr marL="0" algn="l" defTabSz="1301658" rtl="0" eaLnBrk="1" latinLnBrk="0" hangingPunct="1">
        <a:defRPr sz="2562" kern="1200">
          <a:solidFill>
            <a:schemeClr val="tx1"/>
          </a:solidFill>
          <a:latin typeface="+mn-lt"/>
          <a:ea typeface="+mn-ea"/>
          <a:cs typeface="+mn-cs"/>
        </a:defRPr>
      </a:lvl1pPr>
      <a:lvl2pPr marL="650829" algn="l" defTabSz="1301658" rtl="0" eaLnBrk="1" latinLnBrk="0" hangingPunct="1">
        <a:defRPr sz="2562" kern="1200">
          <a:solidFill>
            <a:schemeClr val="tx1"/>
          </a:solidFill>
          <a:latin typeface="+mn-lt"/>
          <a:ea typeface="+mn-ea"/>
          <a:cs typeface="+mn-cs"/>
        </a:defRPr>
      </a:lvl2pPr>
      <a:lvl3pPr marL="1301658" algn="l" defTabSz="1301658" rtl="0" eaLnBrk="1" latinLnBrk="0" hangingPunct="1">
        <a:defRPr sz="2562" kern="1200">
          <a:solidFill>
            <a:schemeClr val="tx1"/>
          </a:solidFill>
          <a:latin typeface="+mn-lt"/>
          <a:ea typeface="+mn-ea"/>
          <a:cs typeface="+mn-cs"/>
        </a:defRPr>
      </a:lvl3pPr>
      <a:lvl4pPr marL="1952486" algn="l" defTabSz="1301658" rtl="0" eaLnBrk="1" latinLnBrk="0" hangingPunct="1">
        <a:defRPr sz="2562" kern="1200">
          <a:solidFill>
            <a:schemeClr val="tx1"/>
          </a:solidFill>
          <a:latin typeface="+mn-lt"/>
          <a:ea typeface="+mn-ea"/>
          <a:cs typeface="+mn-cs"/>
        </a:defRPr>
      </a:lvl4pPr>
      <a:lvl5pPr marL="2603315" algn="l" defTabSz="1301658" rtl="0" eaLnBrk="1" latinLnBrk="0" hangingPunct="1">
        <a:defRPr sz="2562" kern="1200">
          <a:solidFill>
            <a:schemeClr val="tx1"/>
          </a:solidFill>
          <a:latin typeface="+mn-lt"/>
          <a:ea typeface="+mn-ea"/>
          <a:cs typeface="+mn-cs"/>
        </a:defRPr>
      </a:lvl5pPr>
      <a:lvl6pPr marL="3254144" algn="l" defTabSz="1301658" rtl="0" eaLnBrk="1" latinLnBrk="0" hangingPunct="1">
        <a:defRPr sz="2562" kern="1200">
          <a:solidFill>
            <a:schemeClr val="tx1"/>
          </a:solidFill>
          <a:latin typeface="+mn-lt"/>
          <a:ea typeface="+mn-ea"/>
          <a:cs typeface="+mn-cs"/>
        </a:defRPr>
      </a:lvl6pPr>
      <a:lvl7pPr marL="3904973" algn="l" defTabSz="1301658" rtl="0" eaLnBrk="1" latinLnBrk="0" hangingPunct="1">
        <a:defRPr sz="2562" kern="1200">
          <a:solidFill>
            <a:schemeClr val="tx1"/>
          </a:solidFill>
          <a:latin typeface="+mn-lt"/>
          <a:ea typeface="+mn-ea"/>
          <a:cs typeface="+mn-cs"/>
        </a:defRPr>
      </a:lvl7pPr>
      <a:lvl8pPr marL="4555801" algn="l" defTabSz="1301658" rtl="0" eaLnBrk="1" latinLnBrk="0" hangingPunct="1">
        <a:defRPr sz="2562" kern="1200">
          <a:solidFill>
            <a:schemeClr val="tx1"/>
          </a:solidFill>
          <a:latin typeface="+mn-lt"/>
          <a:ea typeface="+mn-ea"/>
          <a:cs typeface="+mn-cs"/>
        </a:defRPr>
      </a:lvl8pPr>
      <a:lvl9pPr marL="5206630" algn="l" defTabSz="1301658" rtl="0" eaLnBrk="1" latinLnBrk="0" hangingPunct="1">
        <a:defRPr sz="2562"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8705" y="535520"/>
            <a:ext cx="13407390"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8705" y="2677584"/>
            <a:ext cx="13407390"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8705" y="9322650"/>
            <a:ext cx="3497580" cy="535517"/>
          </a:xfrm>
          <a:prstGeom prst="rect">
            <a:avLst/>
          </a:prstGeom>
        </p:spPr>
        <p:txBody>
          <a:bodyPr vert="horz" lIns="91440" tIns="45720" rIns="91440" bIns="45720" rtlCol="0" anchor="ctr"/>
          <a:lstStyle>
            <a:lvl1pPr algn="l">
              <a:defRPr sz="1156">
                <a:solidFill>
                  <a:schemeClr val="tx1">
                    <a:tint val="75000"/>
                  </a:schemeClr>
                </a:solidFill>
              </a:defRPr>
            </a:lvl1pPr>
          </a:lstStyle>
          <a:p>
            <a:fld id="{F1888806-F78B-45FE-B1C4-A4BB08F07AAC}" type="datetimeFigureOut">
              <a:rPr lang="en-US" smtClean="0"/>
              <a:t>12/11/2024</a:t>
            </a:fld>
            <a:endParaRPr lang="en-US"/>
          </a:p>
        </p:txBody>
      </p:sp>
      <p:sp>
        <p:nvSpPr>
          <p:cNvPr id="5" name="Footer Placeholder 4"/>
          <p:cNvSpPr>
            <a:spLocks noGrp="1"/>
          </p:cNvSpPr>
          <p:nvPr>
            <p:ph type="ftr" sz="quarter" idx="3"/>
          </p:nvPr>
        </p:nvSpPr>
        <p:spPr>
          <a:xfrm>
            <a:off x="5149215" y="9322650"/>
            <a:ext cx="5246370" cy="535517"/>
          </a:xfrm>
          <a:prstGeom prst="rect">
            <a:avLst/>
          </a:prstGeom>
        </p:spPr>
        <p:txBody>
          <a:bodyPr vert="horz" lIns="91440" tIns="45720" rIns="91440" bIns="45720" rtlCol="0" anchor="ctr"/>
          <a:lstStyle>
            <a:lvl1pPr algn="ctr">
              <a:defRPr sz="1156">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978515" y="9322650"/>
            <a:ext cx="3497580" cy="535517"/>
          </a:xfrm>
          <a:prstGeom prst="rect">
            <a:avLst/>
          </a:prstGeom>
        </p:spPr>
        <p:txBody>
          <a:bodyPr vert="horz" lIns="91440" tIns="45720" rIns="91440" bIns="45720" rtlCol="0" anchor="ctr"/>
          <a:lstStyle>
            <a:lvl1pPr algn="r">
              <a:defRPr sz="1156">
                <a:solidFill>
                  <a:schemeClr val="tx1">
                    <a:tint val="75000"/>
                  </a:schemeClr>
                </a:solidFill>
              </a:defRPr>
            </a:lvl1pPr>
          </a:lstStyle>
          <a:p>
            <a:fld id="{4E4A64D7-7EBE-4588-886F-43B143CA864E}" type="slidenum">
              <a:rPr lang="en-US" smtClean="0"/>
              <a:t>‹#›</a:t>
            </a:fld>
            <a:endParaRPr lang="en-US"/>
          </a:p>
        </p:txBody>
      </p:sp>
    </p:spTree>
    <p:extLst>
      <p:ext uri="{BB962C8B-B14F-4D97-AF65-F5344CB8AC3E}">
        <p14:creationId xmlns:p14="http://schemas.microsoft.com/office/powerpoint/2010/main" val="4020194771"/>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Lst>
  <p:txStyles>
    <p:titleStyle>
      <a:lvl1pPr algn="l" defTabSz="881010" rtl="0" eaLnBrk="1" latinLnBrk="0" hangingPunct="1">
        <a:lnSpc>
          <a:spcPct val="90000"/>
        </a:lnSpc>
        <a:spcBef>
          <a:spcPct val="0"/>
        </a:spcBef>
        <a:buNone/>
        <a:defRPr sz="4239" kern="1200">
          <a:solidFill>
            <a:schemeClr val="tx1"/>
          </a:solidFill>
          <a:latin typeface="+mj-lt"/>
          <a:ea typeface="+mj-ea"/>
          <a:cs typeface="+mj-cs"/>
        </a:defRPr>
      </a:lvl1pPr>
    </p:titleStyle>
    <p:bodyStyle>
      <a:lvl1pPr marL="220252" indent="-220252" algn="l" defTabSz="881010" rtl="0" eaLnBrk="1" latinLnBrk="0" hangingPunct="1">
        <a:lnSpc>
          <a:spcPct val="90000"/>
        </a:lnSpc>
        <a:spcBef>
          <a:spcPts val="963"/>
        </a:spcBef>
        <a:buFont typeface="Arial" panose="020B0604020202020204" pitchFamily="34" charset="0"/>
        <a:buChar char="•"/>
        <a:defRPr sz="2698" kern="1200">
          <a:solidFill>
            <a:schemeClr val="tx1"/>
          </a:solidFill>
          <a:latin typeface="+mn-lt"/>
          <a:ea typeface="+mn-ea"/>
          <a:cs typeface="+mn-cs"/>
        </a:defRPr>
      </a:lvl1pPr>
      <a:lvl2pPr marL="660759" indent="-220252" algn="l" defTabSz="881010" rtl="0" eaLnBrk="1" latinLnBrk="0" hangingPunct="1">
        <a:lnSpc>
          <a:spcPct val="90000"/>
        </a:lnSpc>
        <a:spcBef>
          <a:spcPts val="482"/>
        </a:spcBef>
        <a:buFont typeface="Arial" panose="020B0604020202020204" pitchFamily="34" charset="0"/>
        <a:buChar char="•"/>
        <a:defRPr sz="2313" kern="1200">
          <a:solidFill>
            <a:schemeClr val="tx1"/>
          </a:solidFill>
          <a:latin typeface="+mn-lt"/>
          <a:ea typeface="+mn-ea"/>
          <a:cs typeface="+mn-cs"/>
        </a:defRPr>
      </a:lvl2pPr>
      <a:lvl3pPr marL="1101262" indent="-220252" algn="l" defTabSz="881010" rtl="0" eaLnBrk="1" latinLnBrk="0" hangingPunct="1">
        <a:lnSpc>
          <a:spcPct val="90000"/>
        </a:lnSpc>
        <a:spcBef>
          <a:spcPts val="482"/>
        </a:spcBef>
        <a:buFont typeface="Arial" panose="020B0604020202020204" pitchFamily="34" charset="0"/>
        <a:buChar char="•"/>
        <a:defRPr sz="1928" kern="1200">
          <a:solidFill>
            <a:schemeClr val="tx1"/>
          </a:solidFill>
          <a:latin typeface="+mn-lt"/>
          <a:ea typeface="+mn-ea"/>
          <a:cs typeface="+mn-cs"/>
        </a:defRPr>
      </a:lvl3pPr>
      <a:lvl4pPr marL="1541768" indent="-220252" algn="l" defTabSz="881010" rtl="0" eaLnBrk="1" latinLnBrk="0" hangingPunct="1">
        <a:lnSpc>
          <a:spcPct val="90000"/>
        </a:lnSpc>
        <a:spcBef>
          <a:spcPts val="482"/>
        </a:spcBef>
        <a:buFont typeface="Arial" panose="020B0604020202020204" pitchFamily="34" charset="0"/>
        <a:buChar char="•"/>
        <a:defRPr sz="1734" kern="1200">
          <a:solidFill>
            <a:schemeClr val="tx1"/>
          </a:solidFill>
          <a:latin typeface="+mn-lt"/>
          <a:ea typeface="+mn-ea"/>
          <a:cs typeface="+mn-cs"/>
        </a:defRPr>
      </a:lvl4pPr>
      <a:lvl5pPr marL="1982273" indent="-220252" algn="l" defTabSz="881010" rtl="0" eaLnBrk="1" latinLnBrk="0" hangingPunct="1">
        <a:lnSpc>
          <a:spcPct val="90000"/>
        </a:lnSpc>
        <a:spcBef>
          <a:spcPts val="482"/>
        </a:spcBef>
        <a:buFont typeface="Arial" panose="020B0604020202020204" pitchFamily="34" charset="0"/>
        <a:buChar char="•"/>
        <a:defRPr sz="1734" kern="1200">
          <a:solidFill>
            <a:schemeClr val="tx1"/>
          </a:solidFill>
          <a:latin typeface="+mn-lt"/>
          <a:ea typeface="+mn-ea"/>
          <a:cs typeface="+mn-cs"/>
        </a:defRPr>
      </a:lvl5pPr>
      <a:lvl6pPr marL="2422777" indent="-220252" algn="l" defTabSz="881010" rtl="0" eaLnBrk="1" latinLnBrk="0" hangingPunct="1">
        <a:lnSpc>
          <a:spcPct val="90000"/>
        </a:lnSpc>
        <a:spcBef>
          <a:spcPts val="482"/>
        </a:spcBef>
        <a:buFont typeface="Arial" panose="020B0604020202020204" pitchFamily="34" charset="0"/>
        <a:buChar char="•"/>
        <a:defRPr sz="1734" kern="1200">
          <a:solidFill>
            <a:schemeClr val="tx1"/>
          </a:solidFill>
          <a:latin typeface="+mn-lt"/>
          <a:ea typeface="+mn-ea"/>
          <a:cs typeface="+mn-cs"/>
        </a:defRPr>
      </a:lvl6pPr>
      <a:lvl7pPr marL="2863282" indent="-220252" algn="l" defTabSz="881010" rtl="0" eaLnBrk="1" latinLnBrk="0" hangingPunct="1">
        <a:lnSpc>
          <a:spcPct val="90000"/>
        </a:lnSpc>
        <a:spcBef>
          <a:spcPts val="482"/>
        </a:spcBef>
        <a:buFont typeface="Arial" panose="020B0604020202020204" pitchFamily="34" charset="0"/>
        <a:buChar char="•"/>
        <a:defRPr sz="1734" kern="1200">
          <a:solidFill>
            <a:schemeClr val="tx1"/>
          </a:solidFill>
          <a:latin typeface="+mn-lt"/>
          <a:ea typeface="+mn-ea"/>
          <a:cs typeface="+mn-cs"/>
        </a:defRPr>
      </a:lvl7pPr>
      <a:lvl8pPr marL="3303788" indent="-220252" algn="l" defTabSz="881010" rtl="0" eaLnBrk="1" latinLnBrk="0" hangingPunct="1">
        <a:lnSpc>
          <a:spcPct val="90000"/>
        </a:lnSpc>
        <a:spcBef>
          <a:spcPts val="482"/>
        </a:spcBef>
        <a:buFont typeface="Arial" panose="020B0604020202020204" pitchFamily="34" charset="0"/>
        <a:buChar char="•"/>
        <a:defRPr sz="1734" kern="1200">
          <a:solidFill>
            <a:schemeClr val="tx1"/>
          </a:solidFill>
          <a:latin typeface="+mn-lt"/>
          <a:ea typeface="+mn-ea"/>
          <a:cs typeface="+mn-cs"/>
        </a:defRPr>
      </a:lvl8pPr>
      <a:lvl9pPr marL="3744291" indent="-220252" algn="l" defTabSz="881010" rtl="0" eaLnBrk="1" latinLnBrk="0" hangingPunct="1">
        <a:lnSpc>
          <a:spcPct val="90000"/>
        </a:lnSpc>
        <a:spcBef>
          <a:spcPts val="482"/>
        </a:spcBef>
        <a:buFont typeface="Arial" panose="020B0604020202020204" pitchFamily="34" charset="0"/>
        <a:buChar char="•"/>
        <a:defRPr sz="1734" kern="1200">
          <a:solidFill>
            <a:schemeClr val="tx1"/>
          </a:solidFill>
          <a:latin typeface="+mn-lt"/>
          <a:ea typeface="+mn-ea"/>
          <a:cs typeface="+mn-cs"/>
        </a:defRPr>
      </a:lvl9pPr>
    </p:bodyStyle>
    <p:otherStyle>
      <a:defPPr>
        <a:defRPr lang="en-US"/>
      </a:defPPr>
      <a:lvl1pPr marL="0" algn="l" defTabSz="881010" rtl="0" eaLnBrk="1" latinLnBrk="0" hangingPunct="1">
        <a:defRPr sz="1734" kern="1200">
          <a:solidFill>
            <a:schemeClr val="tx1"/>
          </a:solidFill>
          <a:latin typeface="+mn-lt"/>
          <a:ea typeface="+mn-ea"/>
          <a:cs typeface="+mn-cs"/>
        </a:defRPr>
      </a:lvl1pPr>
      <a:lvl2pPr marL="440506" algn="l" defTabSz="881010" rtl="0" eaLnBrk="1" latinLnBrk="0" hangingPunct="1">
        <a:defRPr sz="1734" kern="1200">
          <a:solidFill>
            <a:schemeClr val="tx1"/>
          </a:solidFill>
          <a:latin typeface="+mn-lt"/>
          <a:ea typeface="+mn-ea"/>
          <a:cs typeface="+mn-cs"/>
        </a:defRPr>
      </a:lvl2pPr>
      <a:lvl3pPr marL="881010" algn="l" defTabSz="881010" rtl="0" eaLnBrk="1" latinLnBrk="0" hangingPunct="1">
        <a:defRPr sz="1734" kern="1200">
          <a:solidFill>
            <a:schemeClr val="tx1"/>
          </a:solidFill>
          <a:latin typeface="+mn-lt"/>
          <a:ea typeface="+mn-ea"/>
          <a:cs typeface="+mn-cs"/>
        </a:defRPr>
      </a:lvl3pPr>
      <a:lvl4pPr marL="1321515" algn="l" defTabSz="881010" rtl="0" eaLnBrk="1" latinLnBrk="0" hangingPunct="1">
        <a:defRPr sz="1734" kern="1200">
          <a:solidFill>
            <a:schemeClr val="tx1"/>
          </a:solidFill>
          <a:latin typeface="+mn-lt"/>
          <a:ea typeface="+mn-ea"/>
          <a:cs typeface="+mn-cs"/>
        </a:defRPr>
      </a:lvl4pPr>
      <a:lvl5pPr marL="1762021" algn="l" defTabSz="881010" rtl="0" eaLnBrk="1" latinLnBrk="0" hangingPunct="1">
        <a:defRPr sz="1734" kern="1200">
          <a:solidFill>
            <a:schemeClr val="tx1"/>
          </a:solidFill>
          <a:latin typeface="+mn-lt"/>
          <a:ea typeface="+mn-ea"/>
          <a:cs typeface="+mn-cs"/>
        </a:defRPr>
      </a:lvl5pPr>
      <a:lvl6pPr marL="2202524" algn="l" defTabSz="881010" rtl="0" eaLnBrk="1" latinLnBrk="0" hangingPunct="1">
        <a:defRPr sz="1734" kern="1200">
          <a:solidFill>
            <a:schemeClr val="tx1"/>
          </a:solidFill>
          <a:latin typeface="+mn-lt"/>
          <a:ea typeface="+mn-ea"/>
          <a:cs typeface="+mn-cs"/>
        </a:defRPr>
      </a:lvl6pPr>
      <a:lvl7pPr marL="2643029" algn="l" defTabSz="881010" rtl="0" eaLnBrk="1" latinLnBrk="0" hangingPunct="1">
        <a:defRPr sz="1734" kern="1200">
          <a:solidFill>
            <a:schemeClr val="tx1"/>
          </a:solidFill>
          <a:latin typeface="+mn-lt"/>
          <a:ea typeface="+mn-ea"/>
          <a:cs typeface="+mn-cs"/>
        </a:defRPr>
      </a:lvl7pPr>
      <a:lvl8pPr marL="3083534" algn="l" defTabSz="881010" rtl="0" eaLnBrk="1" latinLnBrk="0" hangingPunct="1">
        <a:defRPr sz="1734" kern="1200">
          <a:solidFill>
            <a:schemeClr val="tx1"/>
          </a:solidFill>
          <a:latin typeface="+mn-lt"/>
          <a:ea typeface="+mn-ea"/>
          <a:cs typeface="+mn-cs"/>
        </a:defRPr>
      </a:lvl8pPr>
      <a:lvl9pPr marL="3524039" algn="l" defTabSz="881010" rtl="0" eaLnBrk="1" latinLnBrk="0" hangingPunct="1">
        <a:defRPr sz="173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59.sv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7.xml"/><Relationship Id="rId1" Type="http://schemas.openxmlformats.org/officeDocument/2006/relationships/slideLayout" Target="../slideLayouts/slideLayout53.xml"/><Relationship Id="rId5" Type="http://schemas.openxmlformats.org/officeDocument/2006/relationships/hyperlink" Target="https://creativecommons.org/licenses/by/3.0/" TargetMode="External"/><Relationship Id="rId4" Type="http://schemas.openxmlformats.org/officeDocument/2006/relationships/hyperlink" Target="http://sprmario.hatenablog.jp/"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8.xml"/><Relationship Id="rId1" Type="http://schemas.openxmlformats.org/officeDocument/2006/relationships/slideLayout" Target="../slideLayouts/slideLayout53.xml"/><Relationship Id="rId4" Type="http://schemas.openxmlformats.org/officeDocument/2006/relationships/hyperlink" Target="https://www.flickr.com/photos/otacke/12221292503"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6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3.xml"/></Relationships>
</file>

<file path=ppt/slides/_rels/slide2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1.xml"/><Relationship Id="rId1" Type="http://schemas.openxmlformats.org/officeDocument/2006/relationships/slideLayout" Target="../slideLayouts/slideLayout103.xml"/></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103.xml"/><Relationship Id="rId4" Type="http://schemas.openxmlformats.org/officeDocument/2006/relationships/image" Target="../media/image74.svg"/></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103.xml"/><Relationship Id="rId4" Type="http://schemas.openxmlformats.org/officeDocument/2006/relationships/hyperlink" Target="https://pixabay.com/en/yes-note-message-office-text-1426596/"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4.xml"/><Relationship Id="rId1" Type="http://schemas.openxmlformats.org/officeDocument/2006/relationships/slideLayout" Target="../slideLayouts/slideLayout103.xml"/><Relationship Id="rId4" Type="http://schemas.openxmlformats.org/officeDocument/2006/relationships/hyperlink" Target="http://www.choosehelp.com/topics/addiction-treatment/addiction-treatment-drug-refusal-skills...why-you-need-to-re-learn-how-to-say-no" TargetMode="Externa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10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108.xml"/></Relationships>
</file>

<file path=ppt/slides/_rels/slide2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7.xml"/><Relationship Id="rId1" Type="http://schemas.openxmlformats.org/officeDocument/2006/relationships/slideLayout" Target="../slideLayouts/slideLayout119.xml"/></Relationships>
</file>

<file path=ppt/slides/_rels/slide2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8.xml"/><Relationship Id="rId1" Type="http://schemas.openxmlformats.org/officeDocument/2006/relationships/slideLayout" Target="../slideLayouts/slideLayout119.xml"/></Relationships>
</file>

<file path=ppt/slides/_rels/slide2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9.xml"/><Relationship Id="rId1" Type="http://schemas.openxmlformats.org/officeDocument/2006/relationships/slideLayout" Target="../slideLayouts/slideLayout119.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31.xml"/><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0.xml"/><Relationship Id="rId1" Type="http://schemas.openxmlformats.org/officeDocument/2006/relationships/slideLayout" Target="../slideLayouts/slideLayout119.xml"/></Relationships>
</file>

<file path=ppt/slides/_rels/slide3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1.xml"/><Relationship Id="rId1" Type="http://schemas.openxmlformats.org/officeDocument/2006/relationships/slideLayout" Target="../slideLayouts/slideLayout119.xml"/></Relationships>
</file>

<file path=ppt/slides/_rels/slide3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2.xml"/><Relationship Id="rId1" Type="http://schemas.openxmlformats.org/officeDocument/2006/relationships/slideLayout" Target="../slideLayouts/slideLayout119.xml"/></Relationships>
</file>

<file path=ppt/slides/_rels/slide3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3.xml"/><Relationship Id="rId1" Type="http://schemas.openxmlformats.org/officeDocument/2006/relationships/slideLayout" Target="../slideLayouts/slideLayout119.xml"/><Relationship Id="rId4" Type="http://schemas.openxmlformats.org/officeDocument/2006/relationships/image" Target="../media/image81.jpeg"/></Relationships>
</file>

<file path=ppt/slides/_rels/slide3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4.xml"/><Relationship Id="rId1" Type="http://schemas.openxmlformats.org/officeDocument/2006/relationships/slideLayout" Target="../slideLayouts/slideLayout119.xml"/></Relationships>
</file>

<file path=ppt/slides/_rels/slide3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5.xml"/><Relationship Id="rId1" Type="http://schemas.openxmlformats.org/officeDocument/2006/relationships/slideLayout" Target="../slideLayouts/slideLayout119.xml"/></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6.xml"/><Relationship Id="rId1" Type="http://schemas.openxmlformats.org/officeDocument/2006/relationships/slideLayout" Target="../slideLayouts/slideLayout119.xml"/></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7.xml"/><Relationship Id="rId1" Type="http://schemas.openxmlformats.org/officeDocument/2006/relationships/slideLayout" Target="../slideLayouts/slideLayout119.xml"/></Relationships>
</file>

<file path=ppt/slides/_rels/slide3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8.xml"/><Relationship Id="rId1" Type="http://schemas.openxmlformats.org/officeDocument/2006/relationships/slideLayout" Target="../slideLayouts/slideLayout119.xml"/></Relationships>
</file>

<file path=ppt/slides/_rels/slide3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9.xml"/><Relationship Id="rId1" Type="http://schemas.openxmlformats.org/officeDocument/2006/relationships/slideLayout" Target="../slideLayouts/slideLayout119.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31.xml"/></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0.xml"/><Relationship Id="rId1" Type="http://schemas.openxmlformats.org/officeDocument/2006/relationships/slideLayout" Target="../slideLayouts/slideLayout119.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1.xml"/><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3.xml"/></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3.xml"/><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5.xml"/></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75.xml"/><Relationship Id="rId6" Type="http://schemas.openxmlformats.org/officeDocument/2006/relationships/image" Target="../media/image86.png"/><Relationship Id="rId5" Type="http://schemas.microsoft.com/office/2007/relationships/hdphoto" Target="../media/hdphoto1.wdp"/><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7.xml"/><Relationship Id="rId1" Type="http://schemas.openxmlformats.org/officeDocument/2006/relationships/slideLayout" Target="../slideLayouts/slideLayout75.xml"/><Relationship Id="rId5" Type="http://schemas.openxmlformats.org/officeDocument/2006/relationships/image" Target="../media/image89.png"/><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8.xml"/><Relationship Id="rId1" Type="http://schemas.openxmlformats.org/officeDocument/2006/relationships/slideLayout" Target="../slideLayouts/slideLayout75.xml"/><Relationship Id="rId5" Type="http://schemas.openxmlformats.org/officeDocument/2006/relationships/image" Target="../media/image92.png"/><Relationship Id="rId4" Type="http://schemas.openxmlformats.org/officeDocument/2006/relationships/image" Target="../media/image91.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6.xml"/></Relationships>
</file>

<file path=ppt/slides/_rels/slide5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0.xml"/><Relationship Id="rId1" Type="http://schemas.openxmlformats.org/officeDocument/2006/relationships/slideLayout" Target="../slideLayouts/slideLayout143.xml"/><Relationship Id="rId4" Type="http://schemas.openxmlformats.org/officeDocument/2006/relationships/image" Target="../media/image94.png"/></Relationships>
</file>

<file path=ppt/slides/_rels/slide5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1.xml"/><Relationship Id="rId1" Type="http://schemas.openxmlformats.org/officeDocument/2006/relationships/slideLayout" Target="../slideLayouts/slideLayout143.xml"/></Relationships>
</file>

<file path=ppt/slides/_rels/slide5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2.xml"/><Relationship Id="rId1" Type="http://schemas.openxmlformats.org/officeDocument/2006/relationships/slideLayout" Target="../slideLayouts/slideLayout138.xml"/><Relationship Id="rId4" Type="http://schemas.openxmlformats.org/officeDocument/2006/relationships/image" Target="../media/image97.jpeg"/></Relationships>
</file>

<file path=ppt/slides/_rels/slide5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3.xml"/><Relationship Id="rId1" Type="http://schemas.openxmlformats.org/officeDocument/2006/relationships/slideLayout" Target="../slideLayouts/slideLayout138.xml"/></Relationships>
</file>

<file path=ppt/slides/_rels/slide5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4.xml"/><Relationship Id="rId1" Type="http://schemas.openxmlformats.org/officeDocument/2006/relationships/slideLayout" Target="../slideLayouts/slideLayout14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8.xml"/></Relationships>
</file>

<file path=ppt/slides/_rels/slide5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6.xml"/><Relationship Id="rId1" Type="http://schemas.openxmlformats.org/officeDocument/2006/relationships/slideLayout" Target="../slideLayouts/slideLayout14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8.xml"/></Relationships>
</file>

<file path=ppt/slides/_rels/slide5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8.xml"/><Relationship Id="rId1" Type="http://schemas.openxmlformats.org/officeDocument/2006/relationships/slideLayout" Target="../slideLayouts/slideLayout143.xml"/></Relationships>
</file>

<file path=ppt/slides/_rels/slide5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9.xml"/><Relationship Id="rId1" Type="http://schemas.openxmlformats.org/officeDocument/2006/relationships/slideLayout" Target="../slideLayouts/slideLayout143.xml"/><Relationship Id="rId4" Type="http://schemas.openxmlformats.org/officeDocument/2006/relationships/image" Target="../media/image102.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26.xml"/><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4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4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8.xml"/></Relationships>
</file>

<file path=ppt/slides/_rels/slide6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7.xml"/><Relationship Id="rId1" Type="http://schemas.openxmlformats.org/officeDocument/2006/relationships/slideLayout" Target="../slideLayouts/slideLayout14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8.xml"/></Relationships>
</file>

<file path=ppt/slides/_rels/slide6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9.xml"/><Relationship Id="rId1" Type="http://schemas.openxmlformats.org/officeDocument/2006/relationships/slideLayout" Target="../slideLayouts/slideLayout143.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26" Type="http://schemas.openxmlformats.org/officeDocument/2006/relationships/image" Target="../media/image42.png"/><Relationship Id="rId3" Type="http://schemas.openxmlformats.org/officeDocument/2006/relationships/image" Target="../media/image19.png"/><Relationship Id="rId21"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5" Type="http://schemas.openxmlformats.org/officeDocument/2006/relationships/image" Target="../media/image41.png"/><Relationship Id="rId2" Type="http://schemas.openxmlformats.org/officeDocument/2006/relationships/notesSlide" Target="../notesSlides/notesSlide7.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131.xml"/><Relationship Id="rId6" Type="http://schemas.openxmlformats.org/officeDocument/2006/relationships/image" Target="../media/image22.png"/><Relationship Id="rId11" Type="http://schemas.openxmlformats.org/officeDocument/2006/relationships/image" Target="../media/image27.png"/><Relationship Id="rId24" Type="http://schemas.openxmlformats.org/officeDocument/2006/relationships/image" Target="../media/image40.pn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png"/><Relationship Id="rId28" Type="http://schemas.openxmlformats.org/officeDocument/2006/relationships/image" Target="../media/image44.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image" Target="../media/image38.png"/><Relationship Id="rId27" Type="http://schemas.openxmlformats.org/officeDocument/2006/relationships/image" Target="../media/image43.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8.xml"/></Relationships>
</file>

<file path=ppt/slides/_rels/slide7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1.xml"/><Relationship Id="rId1" Type="http://schemas.openxmlformats.org/officeDocument/2006/relationships/slideLayout" Target="../slideLayouts/slideLayout138.xml"/><Relationship Id="rId5" Type="http://schemas.openxmlformats.org/officeDocument/2006/relationships/hyperlink" Target="https://creativecommons.org/licenses/by-nc-nd/3.0/" TargetMode="External"/><Relationship Id="rId4" Type="http://schemas.openxmlformats.org/officeDocument/2006/relationships/hyperlink" Target="http://www.cinepipocacult.com.br/2016/12/sing-quem-canta-seus-males-espanta.html"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2.xml"/><Relationship Id="rId1" Type="http://schemas.openxmlformats.org/officeDocument/2006/relationships/slideLayout" Target="../slideLayouts/slideLayout138.xml"/><Relationship Id="rId4" Type="http://schemas.openxmlformats.org/officeDocument/2006/relationships/image" Target="../media/image106.jpeg"/></Relationships>
</file>

<file path=ppt/slides/_rels/slide7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3.xml"/><Relationship Id="rId1" Type="http://schemas.openxmlformats.org/officeDocument/2006/relationships/slideLayout" Target="../slideLayouts/slideLayout138.xml"/></Relationships>
</file>

<file path=ppt/slides/_rels/slide7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4.xml"/><Relationship Id="rId1" Type="http://schemas.openxmlformats.org/officeDocument/2006/relationships/slideLayout" Target="../slideLayouts/slideLayout124.xml"/></Relationships>
</file>

<file path=ppt/slides/_rels/slide7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5.xml"/><Relationship Id="rId1" Type="http://schemas.openxmlformats.org/officeDocument/2006/relationships/slideLayout" Target="../slideLayouts/slideLayout124.xml"/><Relationship Id="rId4" Type="http://schemas.openxmlformats.org/officeDocument/2006/relationships/image" Target="../media/image109.svg"/></Relationships>
</file>

<file path=ppt/slides/_rels/slide7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6.xml"/><Relationship Id="rId1" Type="http://schemas.openxmlformats.org/officeDocument/2006/relationships/slideLayout" Target="../slideLayouts/slideLayout108.xml"/></Relationships>
</file>

<file path=ppt/slides/_rels/slide7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7.xml"/><Relationship Id="rId1" Type="http://schemas.openxmlformats.org/officeDocument/2006/relationships/slideLayout" Target="../slideLayouts/slideLayout108.xml"/></Relationships>
</file>

<file path=ppt/slides/_rels/slide7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8.xml"/><Relationship Id="rId1" Type="http://schemas.openxmlformats.org/officeDocument/2006/relationships/slideLayout" Target="../slideLayouts/slideLayout53.xml"/></Relationships>
</file>

<file path=ppt/slides/_rels/slide7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9.xml"/><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8" Type="http://schemas.openxmlformats.org/officeDocument/2006/relationships/image" Target="../media/image50.tiff"/><Relationship Id="rId3" Type="http://schemas.openxmlformats.org/officeDocument/2006/relationships/image" Target="../media/image45.tiff"/><Relationship Id="rId7" Type="http://schemas.openxmlformats.org/officeDocument/2006/relationships/image" Target="../media/image49.tiff"/><Relationship Id="rId2" Type="http://schemas.openxmlformats.org/officeDocument/2006/relationships/notesSlide" Target="../notesSlides/notesSlide8.xml"/><Relationship Id="rId1" Type="http://schemas.openxmlformats.org/officeDocument/2006/relationships/slideLayout" Target="../slideLayouts/slideLayout65.xml"/><Relationship Id="rId6" Type="http://schemas.openxmlformats.org/officeDocument/2006/relationships/image" Target="../media/image48.tiff"/><Relationship Id="rId5" Type="http://schemas.openxmlformats.org/officeDocument/2006/relationships/image" Target="../media/image47.tiff"/><Relationship Id="rId4" Type="http://schemas.openxmlformats.org/officeDocument/2006/relationships/image" Target="../media/image46.tiff"/><Relationship Id="rId9"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B1A19"/>
        </a:solidFill>
        <a:effectLst/>
      </p:bgPr>
    </p:bg>
    <p:spTree>
      <p:nvGrpSpPr>
        <p:cNvPr id="1" name=""/>
        <p:cNvGrpSpPr/>
        <p:nvPr/>
      </p:nvGrpSpPr>
      <p:grpSpPr>
        <a:xfrm>
          <a:off x="0" y="0"/>
          <a:ext cx="0" cy="0"/>
          <a:chOff x="0" y="0"/>
          <a:chExt cx="0" cy="0"/>
        </a:xfrm>
      </p:grpSpPr>
      <p:pic>
        <p:nvPicPr>
          <p:cNvPr id="6" name="Picture 5" descr="A picture containing colorful, dark&#10;&#10;Description automatically generated">
            <a:extLst>
              <a:ext uri="{FF2B5EF4-FFF2-40B4-BE49-F238E27FC236}">
                <a16:creationId xmlns:a16="http://schemas.microsoft.com/office/drawing/2014/main" id="{E16CDFDE-4044-A459-04CC-B8512E5A26A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9974" y="781795"/>
            <a:ext cx="8648575" cy="8619380"/>
          </a:xfrm>
          <a:prstGeom prst="rect">
            <a:avLst/>
          </a:prstGeom>
        </p:spPr>
      </p:pic>
      <p:sp>
        <p:nvSpPr>
          <p:cNvPr id="3" name="TextBox 2">
            <a:extLst>
              <a:ext uri="{FF2B5EF4-FFF2-40B4-BE49-F238E27FC236}">
                <a16:creationId xmlns:a16="http://schemas.microsoft.com/office/drawing/2014/main" id="{969B68E2-49A2-74B3-A00F-6781063E480B}"/>
              </a:ext>
            </a:extLst>
          </p:cNvPr>
          <p:cNvSpPr txBox="1"/>
          <p:nvPr/>
        </p:nvSpPr>
        <p:spPr>
          <a:xfrm>
            <a:off x="7380113" y="2325601"/>
            <a:ext cx="7892342" cy="4028073"/>
          </a:xfrm>
          <a:prstGeom prst="rect">
            <a:avLst/>
          </a:prstGeom>
        </p:spPr>
        <p:txBody>
          <a:bodyPr vert="horz" lIns="116586" tIns="58293" rIns="116586" bIns="58293" rtlCol="0" anchor="b">
            <a:normAutofit/>
          </a:bodyPr>
          <a:lstStyle/>
          <a:p>
            <a:pPr algn="ctr" defTabSz="1165860">
              <a:lnSpc>
                <a:spcPct val="90000"/>
              </a:lnSpc>
              <a:spcBef>
                <a:spcPct val="0"/>
              </a:spcBef>
              <a:spcAft>
                <a:spcPts val="765"/>
              </a:spcAft>
              <a:defRPr/>
            </a:pPr>
            <a:r>
              <a:rPr lang="en-US" sz="7650" b="1">
                <a:solidFill>
                  <a:prstClr val="white"/>
                </a:solidFill>
                <a:latin typeface="Arial" panose="020B0604020202020204" pitchFamily="34" charset="0"/>
                <a:cs typeface="Arial" panose="020B0604020202020204" pitchFamily="34" charset="0"/>
              </a:rPr>
              <a:t>ITK</a:t>
            </a:r>
          </a:p>
          <a:p>
            <a:pPr algn="ctr" defTabSz="1165860">
              <a:lnSpc>
                <a:spcPct val="90000"/>
              </a:lnSpc>
              <a:spcBef>
                <a:spcPct val="0"/>
              </a:spcBef>
              <a:spcAft>
                <a:spcPts val="765"/>
              </a:spcAft>
              <a:defRPr/>
            </a:pPr>
            <a:r>
              <a:rPr lang="en-US" sz="7650" b="1">
                <a:solidFill>
                  <a:prstClr val="white"/>
                </a:solidFill>
                <a:latin typeface="Arial" panose="020B0604020202020204" pitchFamily="34" charset="0"/>
                <a:cs typeface="Arial" panose="020B0604020202020204" pitchFamily="34" charset="0"/>
              </a:rPr>
              <a:t>Certification</a:t>
            </a:r>
          </a:p>
          <a:p>
            <a:pPr algn="ctr" defTabSz="1165860">
              <a:lnSpc>
                <a:spcPct val="90000"/>
              </a:lnSpc>
              <a:spcBef>
                <a:spcPct val="0"/>
              </a:spcBef>
              <a:spcAft>
                <a:spcPts val="765"/>
              </a:spcAft>
              <a:defRPr/>
            </a:pPr>
            <a:r>
              <a:rPr lang="en-US" sz="7650" b="1">
                <a:solidFill>
                  <a:prstClr val="white"/>
                </a:solidFill>
                <a:latin typeface="Arial" panose="020B0604020202020204" pitchFamily="34" charset="0"/>
                <a:cs typeface="Arial" panose="020B0604020202020204" pitchFamily="34" charset="0"/>
              </a:rPr>
              <a:t>Jump Start</a:t>
            </a:r>
          </a:p>
        </p:txBody>
      </p:sp>
      <p:sp>
        <p:nvSpPr>
          <p:cNvPr id="5" name="TextBox 4">
            <a:extLst>
              <a:ext uri="{FF2B5EF4-FFF2-40B4-BE49-F238E27FC236}">
                <a16:creationId xmlns:a16="http://schemas.microsoft.com/office/drawing/2014/main" id="{E459E8D9-46EF-A818-E6B1-ECDA3F6915FF}"/>
              </a:ext>
            </a:extLst>
          </p:cNvPr>
          <p:cNvSpPr txBox="1"/>
          <p:nvPr/>
        </p:nvSpPr>
        <p:spPr>
          <a:xfrm>
            <a:off x="529228" y="8298662"/>
            <a:ext cx="8118248" cy="1136721"/>
          </a:xfrm>
          <a:prstGeom prst="rect">
            <a:avLst/>
          </a:prstGeom>
          <a:noFill/>
        </p:spPr>
        <p:txBody>
          <a:bodyPr wrap="none" rtlCol="0">
            <a:spAutoFit/>
          </a:bodyPr>
          <a:lstStyle/>
          <a:p>
            <a:pPr defTabSz="1165860">
              <a:spcAft>
                <a:spcPts val="765"/>
              </a:spcAft>
              <a:defRPr/>
            </a:pPr>
            <a:r>
              <a:rPr lang="en-US" sz="3060" b="1">
                <a:solidFill>
                  <a:prstClr val="white"/>
                </a:solidFill>
                <a:latin typeface="Calibri" panose="020F0502020204030204"/>
              </a:rPr>
              <a:t>Accelerating your path towards ITK Certification</a:t>
            </a:r>
          </a:p>
          <a:p>
            <a:pPr defTabSz="1165860">
              <a:spcAft>
                <a:spcPts val="765"/>
              </a:spcAft>
              <a:defRPr/>
            </a:pPr>
            <a:r>
              <a:rPr lang="en-US" sz="3060" b="1">
                <a:solidFill>
                  <a:prstClr val="white"/>
                </a:solidFill>
                <a:latin typeface="Calibri" panose="020F0502020204030204"/>
              </a:rPr>
              <a:t>With Dan Ward and Lynne Cuppernull</a:t>
            </a:r>
          </a:p>
        </p:txBody>
      </p:sp>
      <p:sp>
        <p:nvSpPr>
          <p:cNvPr id="2" name="TextBox 1">
            <a:extLst>
              <a:ext uri="{FF2B5EF4-FFF2-40B4-BE49-F238E27FC236}">
                <a16:creationId xmlns:a16="http://schemas.microsoft.com/office/drawing/2014/main" id="{A4AB580C-C905-8391-EA58-E522B8C4D997}"/>
              </a:ext>
            </a:extLst>
          </p:cNvPr>
          <p:cNvSpPr txBox="1"/>
          <p:nvPr/>
        </p:nvSpPr>
        <p:spPr>
          <a:xfrm>
            <a:off x="10667665" y="6393305"/>
            <a:ext cx="1574470" cy="798680"/>
          </a:xfrm>
          <a:prstGeom prst="rect">
            <a:avLst/>
          </a:prstGeom>
          <a:noFill/>
        </p:spPr>
        <p:txBody>
          <a:bodyPr wrap="none" rtlCol="0">
            <a:spAutoFit/>
          </a:bodyPr>
          <a:lstStyle/>
          <a:p>
            <a:pPr defTabSz="1165860"/>
            <a:r>
              <a:rPr lang="en-US" sz="4590" b="1" i="1">
                <a:solidFill>
                  <a:prstClr val="white"/>
                </a:solidFill>
                <a:latin typeface="Calibri" panose="020F0502020204030204"/>
              </a:rPr>
              <a:t>Day 2</a:t>
            </a:r>
          </a:p>
        </p:txBody>
      </p:sp>
      <p:sp>
        <p:nvSpPr>
          <p:cNvPr id="8" name="TextBox 6">
            <a:extLst>
              <a:ext uri="{FF2B5EF4-FFF2-40B4-BE49-F238E27FC236}">
                <a16:creationId xmlns:a16="http://schemas.microsoft.com/office/drawing/2014/main" id="{A552CC60-3FE4-CC8A-A7B4-1FFC4189360B}"/>
              </a:ext>
            </a:extLst>
          </p:cNvPr>
          <p:cNvSpPr txBox="1"/>
          <p:nvPr/>
        </p:nvSpPr>
        <p:spPr>
          <a:xfrm>
            <a:off x="9488496" y="8939510"/>
            <a:ext cx="5226214"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0" i="0" dirty="0">
                <a:solidFill>
                  <a:schemeClr val="bg1"/>
                </a:solidFill>
                <a:effectLst/>
                <a:latin typeface="Verdana" panose="020B0604030504040204" pitchFamily="34" charset="0"/>
              </a:rPr>
              <a:t>©2024 The MITRE Corporation. ALL RIGHTS RESERVED</a:t>
            </a:r>
            <a:br>
              <a:rPr lang="en-US" sz="1200" dirty="0">
                <a:solidFill>
                  <a:schemeClr val="bg1"/>
                </a:solidFill>
              </a:rPr>
            </a:br>
            <a:r>
              <a:rPr lang="en-US" sz="1200" b="0" i="0" dirty="0">
                <a:solidFill>
                  <a:schemeClr val="bg1"/>
                </a:solidFill>
                <a:effectLst/>
                <a:latin typeface="Verdana" panose="020B0604030504040204" pitchFamily="34" charset="0"/>
              </a:rPr>
              <a:t>Approved for public release. Distribution unlimited 24-02352-13</a:t>
            </a:r>
            <a:endParaRPr lang="en-US" sz="1200" dirty="0">
              <a:solidFill>
                <a:schemeClr val="bg1"/>
              </a:solidFill>
            </a:endParaRPr>
          </a:p>
        </p:txBody>
      </p:sp>
      <p:sp>
        <p:nvSpPr>
          <p:cNvPr id="9" name="TextBox 12">
            <a:extLst>
              <a:ext uri="{FF2B5EF4-FFF2-40B4-BE49-F238E27FC236}">
                <a16:creationId xmlns:a16="http://schemas.microsoft.com/office/drawing/2014/main" id="{9C9A2197-ADA5-2496-7951-75C8C9D1902D}"/>
              </a:ext>
            </a:extLst>
          </p:cNvPr>
          <p:cNvSpPr txBox="1"/>
          <p:nvPr/>
        </p:nvSpPr>
        <p:spPr>
          <a:xfrm>
            <a:off x="11607290" y="9442473"/>
            <a:ext cx="3235218" cy="2616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0" i="0" dirty="0">
                <a:solidFill>
                  <a:schemeClr val="bg1"/>
                </a:solidFill>
                <a:effectLst/>
                <a:latin typeface="Source Sans Pro" panose="020B0503030403020204" pitchFamily="34" charset="0"/>
              </a:rPr>
              <a:t>This work is licensed under CC BY-SA 4.0.</a:t>
            </a:r>
            <a:endParaRPr lang="en-US" sz="1100" dirty="0">
              <a:solidFill>
                <a:schemeClr val="bg1"/>
              </a:solidFill>
            </a:endParaRPr>
          </a:p>
        </p:txBody>
      </p:sp>
    </p:spTree>
    <p:extLst>
      <p:ext uri="{BB962C8B-B14F-4D97-AF65-F5344CB8AC3E}">
        <p14:creationId xmlns:p14="http://schemas.microsoft.com/office/powerpoint/2010/main" val="2609763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072EA9-7706-41C0-A129-A88C2D987390}"/>
              </a:ext>
            </a:extLst>
          </p:cNvPr>
          <p:cNvSpPr/>
          <p:nvPr/>
        </p:nvSpPr>
        <p:spPr>
          <a:xfrm>
            <a:off x="1457327" y="1888861"/>
            <a:ext cx="12024508" cy="1581843"/>
          </a:xfrm>
          <a:prstGeom prst="rect">
            <a:avLst/>
          </a:prstGeom>
        </p:spPr>
        <p:txBody>
          <a:bodyPr wrap="square">
            <a:spAutoFit/>
          </a:bodyPr>
          <a:lstStyle/>
          <a:p>
            <a:pPr defTabSz="397442">
              <a:defRPr/>
            </a:pPr>
            <a:r>
              <a:rPr lang="en-US" sz="4695" b="1" dirty="0">
                <a:solidFill>
                  <a:prstClr val="black"/>
                </a:solidFill>
                <a:latin typeface="Helvetica" pitchFamily="2" charset="0"/>
              </a:rPr>
              <a:t>Premortem </a:t>
            </a:r>
          </a:p>
          <a:p>
            <a:pPr defTabSz="397442">
              <a:defRPr/>
            </a:pPr>
            <a:endParaRPr lang="en-US" sz="2434" dirty="0">
              <a:solidFill>
                <a:prstClr val="black"/>
              </a:solidFill>
              <a:latin typeface="Helvetica" pitchFamily="2" charset="0"/>
            </a:endParaRPr>
          </a:p>
          <a:p>
            <a:pPr defTabSz="397442">
              <a:defRPr/>
            </a:pPr>
            <a:r>
              <a:rPr lang="en-US" sz="2550" dirty="0">
                <a:solidFill>
                  <a:prstClr val="black"/>
                </a:solidFill>
                <a:latin typeface="Helvetica" pitchFamily="2" charset="0"/>
              </a:rPr>
              <a:t>Building </a:t>
            </a:r>
            <a:r>
              <a:rPr lang="en-US" sz="2550" b="1" dirty="0">
                <a:solidFill>
                  <a:prstClr val="black"/>
                </a:solidFill>
                <a:latin typeface="Helvetica" pitchFamily="2" charset="0"/>
              </a:rPr>
              <a:t>clarity</a:t>
            </a:r>
            <a:r>
              <a:rPr lang="en-US" sz="2550" dirty="0">
                <a:solidFill>
                  <a:prstClr val="black"/>
                </a:solidFill>
                <a:latin typeface="Helvetica" pitchFamily="2" charset="0"/>
              </a:rPr>
              <a:t> and </a:t>
            </a:r>
            <a:r>
              <a:rPr lang="en-US" sz="2550" b="1" dirty="0">
                <a:solidFill>
                  <a:prstClr val="black"/>
                </a:solidFill>
                <a:latin typeface="Helvetica" pitchFamily="2" charset="0"/>
              </a:rPr>
              <a:t>consensus</a:t>
            </a:r>
            <a:r>
              <a:rPr lang="en-US" sz="2550" dirty="0">
                <a:solidFill>
                  <a:prstClr val="black"/>
                </a:solidFill>
                <a:latin typeface="Helvetica" pitchFamily="2" charset="0"/>
              </a:rPr>
              <a:t> around what </a:t>
            </a:r>
            <a:r>
              <a:rPr lang="en-US" sz="2550" b="1" dirty="0">
                <a:solidFill>
                  <a:prstClr val="black"/>
                </a:solidFill>
                <a:latin typeface="Helvetica" pitchFamily="2" charset="0"/>
              </a:rPr>
              <a:t>success</a:t>
            </a:r>
            <a:r>
              <a:rPr lang="en-US" sz="2550" dirty="0">
                <a:solidFill>
                  <a:prstClr val="black"/>
                </a:solidFill>
                <a:latin typeface="Helvetica" pitchFamily="2" charset="0"/>
              </a:rPr>
              <a:t> looks like</a:t>
            </a:r>
          </a:p>
        </p:txBody>
      </p:sp>
      <p:pic>
        <p:nvPicPr>
          <p:cNvPr id="3" name="Picture 2" descr="Logo, icon&#10;&#10;Description automatically generated">
            <a:extLst>
              <a:ext uri="{FF2B5EF4-FFF2-40B4-BE49-F238E27FC236}">
                <a16:creationId xmlns:a16="http://schemas.microsoft.com/office/drawing/2014/main" id="{C5AD349F-91A6-0000-FE24-B37534D96DF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85923" y="6248087"/>
            <a:ext cx="2895912" cy="2895912"/>
          </a:xfrm>
          <a:prstGeom prst="rect">
            <a:avLst/>
          </a:prstGeom>
        </p:spPr>
      </p:pic>
    </p:spTree>
    <p:extLst>
      <p:ext uri="{BB962C8B-B14F-4D97-AF65-F5344CB8AC3E}">
        <p14:creationId xmlns:p14="http://schemas.microsoft.com/office/powerpoint/2010/main" val="128664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8">
            <a:extLst>
              <a:ext uri="{FF2B5EF4-FFF2-40B4-BE49-F238E27FC236}">
                <a16:creationId xmlns:a16="http://schemas.microsoft.com/office/drawing/2014/main" id="{D5AE88A9-7DFD-486A-BF87-BA6C273AE5CA}"/>
              </a:ext>
            </a:extLst>
          </p:cNvPr>
          <p:cNvSpPr txBox="1">
            <a:spLocks/>
          </p:cNvSpPr>
          <p:nvPr/>
        </p:nvSpPr>
        <p:spPr>
          <a:xfrm>
            <a:off x="4803343" y="9039759"/>
            <a:ext cx="5551039" cy="274691"/>
          </a:xfrm>
          <a:prstGeom prst="rect">
            <a:avLst/>
          </a:prstGeom>
        </p:spPr>
        <p:txBody>
          <a:bodyPr vert="horz" wrap="square" lIns="0" tIns="58293" rIns="0" bIns="58293" rtlCol="0" anchor="ctr">
            <a:spAutoFit/>
          </a:bodyPr>
          <a:lstStyle>
            <a:defPPr>
              <a:defRPr lang="en-US"/>
            </a:defPPr>
            <a:lvl1pPr>
              <a:defRPr sz="800" cap="all" baseline="0">
                <a:solidFill>
                  <a:schemeClr val="tx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1020">
                <a:solidFill>
                  <a:schemeClr val="bg1"/>
                </a:solidFill>
              </a:rPr>
              <a:t>© 2022 THE MITRE CORPORATION. ALL RIGHTS RESERVED. Limited Distribution.</a:t>
            </a:r>
          </a:p>
        </p:txBody>
      </p:sp>
      <p:pic>
        <p:nvPicPr>
          <p:cNvPr id="3" name="Picture 4">
            <a:extLst>
              <a:ext uri="{FF2B5EF4-FFF2-40B4-BE49-F238E27FC236}">
                <a16:creationId xmlns:a16="http://schemas.microsoft.com/office/drawing/2014/main" id="{B808A7FB-2920-484B-8D0B-3A5065F5B5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6656" y="657225"/>
            <a:ext cx="13180692" cy="8733153"/>
          </a:xfrm>
          <a:prstGeom prst="rect">
            <a:avLst/>
          </a:prstGeom>
        </p:spPr>
      </p:pic>
      <p:sp>
        <p:nvSpPr>
          <p:cNvPr id="2" name="TextBox 1">
            <a:extLst>
              <a:ext uri="{FF2B5EF4-FFF2-40B4-BE49-F238E27FC236}">
                <a16:creationId xmlns:a16="http://schemas.microsoft.com/office/drawing/2014/main" id="{BB5E8746-E529-4169-85AC-CB8D1CC4BCD3}"/>
              </a:ext>
            </a:extLst>
          </p:cNvPr>
          <p:cNvSpPr txBox="1"/>
          <p:nvPr/>
        </p:nvSpPr>
        <p:spPr>
          <a:xfrm>
            <a:off x="3978317" y="808502"/>
            <a:ext cx="6549998" cy="755463"/>
          </a:xfrm>
          <a:prstGeom prst="rect">
            <a:avLst/>
          </a:prstGeom>
          <a:noFill/>
        </p:spPr>
        <p:txBody>
          <a:bodyPr wrap="none" lIns="116586" tIns="58293" rIns="116586" bIns="58293" rtlCol="0" anchor="t">
            <a:spAutoFit/>
          </a:bodyPr>
          <a:lstStyle/>
          <a:p>
            <a:r>
              <a:rPr lang="en-US" sz="4144" b="1">
                <a:solidFill>
                  <a:schemeClr val="bg1"/>
                </a:solidFill>
              </a:rPr>
              <a:t>Imagine a dystopian future…</a:t>
            </a:r>
          </a:p>
        </p:txBody>
      </p:sp>
    </p:spTree>
    <p:extLst>
      <p:ext uri="{BB962C8B-B14F-4D97-AF65-F5344CB8AC3E}">
        <p14:creationId xmlns:p14="http://schemas.microsoft.com/office/powerpoint/2010/main" val="3832161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A290377F-9A2E-450E-9E72-EED847EB6C4A}"/>
              </a:ext>
            </a:extLst>
          </p:cNvPr>
          <p:cNvPicPr>
            <a:picLocks noChangeAspect="1"/>
          </p:cNvPicPr>
          <p:nvPr/>
        </p:nvPicPr>
        <p:blipFill>
          <a:blip r:embed="rId3"/>
          <a:stretch>
            <a:fillRect/>
          </a:stretch>
        </p:blipFill>
        <p:spPr>
          <a:xfrm>
            <a:off x="326796" y="658445"/>
            <a:ext cx="14979533" cy="8741507"/>
          </a:xfrm>
          <a:prstGeom prst="rect">
            <a:avLst/>
          </a:prstGeom>
        </p:spPr>
      </p:pic>
      <p:sp>
        <p:nvSpPr>
          <p:cNvPr id="5" name="TextBox 4">
            <a:extLst>
              <a:ext uri="{FF2B5EF4-FFF2-40B4-BE49-F238E27FC236}">
                <a16:creationId xmlns:a16="http://schemas.microsoft.com/office/drawing/2014/main" id="{47C772A2-56CB-4FCA-9CE4-026B11C52A79}"/>
              </a:ext>
            </a:extLst>
          </p:cNvPr>
          <p:cNvSpPr txBox="1"/>
          <p:nvPr/>
        </p:nvSpPr>
        <p:spPr>
          <a:xfrm>
            <a:off x="686342" y="1161401"/>
            <a:ext cx="5133758" cy="1177117"/>
          </a:xfrm>
          <a:prstGeom prst="rect">
            <a:avLst/>
          </a:prstGeom>
          <a:noFill/>
        </p:spPr>
        <p:txBody>
          <a:bodyPr wrap="square" lIns="116586" tIns="58293" rIns="116586" bIns="58293" rtlCol="0" anchor="t">
            <a:spAutoFit/>
          </a:bodyPr>
          <a:lstStyle/>
          <a:p>
            <a:r>
              <a:rPr lang="en-US" sz="3442" b="1"/>
              <a:t>Do you ever think...</a:t>
            </a:r>
            <a:endParaRPr lang="en-US" sz="2295"/>
          </a:p>
          <a:p>
            <a:endParaRPr lang="en-US" sz="3442" b="1"/>
          </a:p>
        </p:txBody>
      </p:sp>
      <p:sp>
        <p:nvSpPr>
          <p:cNvPr id="4" name="TextBox 3">
            <a:extLst>
              <a:ext uri="{FF2B5EF4-FFF2-40B4-BE49-F238E27FC236}">
                <a16:creationId xmlns:a16="http://schemas.microsoft.com/office/drawing/2014/main" id="{E89B2AC1-2177-487E-A32E-DCAFAA6B3CD3}"/>
              </a:ext>
            </a:extLst>
          </p:cNvPr>
          <p:cNvSpPr txBox="1"/>
          <p:nvPr/>
        </p:nvSpPr>
        <p:spPr>
          <a:xfrm>
            <a:off x="11015036" y="9166746"/>
            <a:ext cx="4371975" cy="235449"/>
          </a:xfrm>
          <a:prstGeom prst="rect">
            <a:avLst/>
          </a:prstGeom>
          <a:noFill/>
        </p:spPr>
        <p:txBody>
          <a:bodyPr wrap="square" lIns="116586" tIns="58293" rIns="116586" bIns="58293" anchor="t">
            <a:spAutoFit/>
          </a:bodyPr>
          <a:lstStyle/>
          <a:p>
            <a:r>
              <a:rPr lang="en-US" sz="765">
                <a:solidFill>
                  <a:srgbClr val="663366"/>
                </a:solidFill>
                <a:latin typeface="Arial"/>
                <a:cs typeface="Arial"/>
              </a:rPr>
              <a:t>Photo Credit: </a:t>
            </a:r>
            <a:r>
              <a:rPr lang="en-US" sz="765">
                <a:ea typeface="+mn-lt"/>
                <a:cs typeface="+mn-lt"/>
              </a:rPr>
              <a:t>http://www.ashevilledental.com/blog/2017/09/07/mouth-say-youre-not-talking/</a:t>
            </a:r>
            <a:endParaRPr lang="en-US" sz="765">
              <a:latin typeface="Arial"/>
              <a:cs typeface="Arial"/>
            </a:endParaRPr>
          </a:p>
        </p:txBody>
      </p:sp>
      <p:sp>
        <p:nvSpPr>
          <p:cNvPr id="7" name="Thought Bubble: Cloud 6">
            <a:extLst>
              <a:ext uri="{FF2B5EF4-FFF2-40B4-BE49-F238E27FC236}">
                <a16:creationId xmlns:a16="http://schemas.microsoft.com/office/drawing/2014/main" id="{9CB3671C-34F4-4951-99F9-BD231B307F99}"/>
              </a:ext>
            </a:extLst>
          </p:cNvPr>
          <p:cNvSpPr/>
          <p:nvPr/>
        </p:nvSpPr>
        <p:spPr>
          <a:xfrm rot="4320000">
            <a:off x="9777901" y="1197922"/>
            <a:ext cx="4028694" cy="3432810"/>
          </a:xfrm>
          <a:prstGeom prst="cloudCallout">
            <a:avLst/>
          </a:prstGeom>
          <a:solidFill>
            <a:schemeClr val="bg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5">
              <a:cs typeface="Arial"/>
            </a:endParaRPr>
          </a:p>
        </p:txBody>
      </p:sp>
      <p:sp>
        <p:nvSpPr>
          <p:cNvPr id="9" name="TextBox 8">
            <a:extLst>
              <a:ext uri="{FF2B5EF4-FFF2-40B4-BE49-F238E27FC236}">
                <a16:creationId xmlns:a16="http://schemas.microsoft.com/office/drawing/2014/main" id="{95173BDF-09CF-4209-8586-F3626C8BCF42}"/>
              </a:ext>
            </a:extLst>
          </p:cNvPr>
          <p:cNvSpPr txBox="1"/>
          <p:nvPr/>
        </p:nvSpPr>
        <p:spPr>
          <a:xfrm>
            <a:off x="10427749" y="1524112"/>
            <a:ext cx="2530004" cy="2629181"/>
          </a:xfrm>
          <a:prstGeom prst="rect">
            <a:avLst/>
          </a:prstGeom>
          <a:noFill/>
        </p:spPr>
        <p:txBody>
          <a:bodyPr wrap="square" lIns="116586" tIns="58293" rIns="116586" bIns="58293" rtlCol="0" anchor="t">
            <a:spAutoFit/>
          </a:bodyPr>
          <a:lstStyle/>
          <a:p>
            <a:pPr algn="ctr"/>
            <a:r>
              <a:rPr lang="en-US" sz="2040" b="1"/>
              <a:t>“I’m not sure I should say this one…”</a:t>
            </a:r>
            <a:endParaRPr lang="en-US" sz="2040">
              <a:cs typeface="Arial"/>
            </a:endParaRPr>
          </a:p>
          <a:p>
            <a:pPr algn="ctr"/>
            <a:endParaRPr lang="en-US" sz="2040" b="1">
              <a:cs typeface="Arial"/>
            </a:endParaRPr>
          </a:p>
          <a:p>
            <a:pPr algn="ctr"/>
            <a:r>
              <a:rPr lang="en-US" sz="2040" b="1"/>
              <a:t>Or</a:t>
            </a:r>
            <a:endParaRPr lang="en-US" sz="2040" b="1">
              <a:cs typeface="Arial"/>
            </a:endParaRPr>
          </a:p>
          <a:p>
            <a:pPr algn="ctr"/>
            <a:endParaRPr lang="en-US" sz="2040" b="1">
              <a:cs typeface="Arial"/>
            </a:endParaRPr>
          </a:p>
          <a:p>
            <a:pPr algn="ctr"/>
            <a:r>
              <a:rPr lang="en-US" sz="2040" b="1"/>
              <a:t>“This would never happen…”</a:t>
            </a:r>
            <a:endParaRPr lang="en-US" sz="2040" b="1">
              <a:cs typeface="Arial"/>
            </a:endParaRPr>
          </a:p>
        </p:txBody>
      </p:sp>
    </p:spTree>
    <p:extLst>
      <p:ext uri="{BB962C8B-B14F-4D97-AF65-F5344CB8AC3E}">
        <p14:creationId xmlns:p14="http://schemas.microsoft.com/office/powerpoint/2010/main" val="3279687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C865055-390A-430E-940F-2A60A485FB7D}"/>
              </a:ext>
            </a:extLst>
          </p:cNvPr>
          <p:cNvSpPr/>
          <p:nvPr/>
        </p:nvSpPr>
        <p:spPr>
          <a:xfrm>
            <a:off x="10647623" y="1107549"/>
            <a:ext cx="3295977" cy="437836"/>
          </a:xfrm>
          <a:prstGeom prst="rect">
            <a:avLst/>
          </a:prstGeom>
          <a:solidFill>
            <a:srgbClr val="005B9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12" b="1">
                <a:solidFill>
                  <a:schemeClr val="bg1"/>
                </a:solidFill>
                <a:latin typeface="Trade Gothic LT Pro Bold" panose="020B0803040303020004" pitchFamily="34" charset="0"/>
              </a:rPr>
              <a:t>             List the Causes</a:t>
            </a:r>
          </a:p>
        </p:txBody>
      </p:sp>
      <p:sp>
        <p:nvSpPr>
          <p:cNvPr id="23" name="Rectangle 22">
            <a:extLst>
              <a:ext uri="{FF2B5EF4-FFF2-40B4-BE49-F238E27FC236}">
                <a16:creationId xmlns:a16="http://schemas.microsoft.com/office/drawing/2014/main" id="{79ACF3C6-0DFB-4C8F-9ADF-316AC1036EEC}"/>
              </a:ext>
            </a:extLst>
          </p:cNvPr>
          <p:cNvSpPr/>
          <p:nvPr/>
        </p:nvSpPr>
        <p:spPr>
          <a:xfrm>
            <a:off x="7784021" y="7574039"/>
            <a:ext cx="6149291" cy="445095"/>
          </a:xfrm>
          <a:prstGeom prst="rect">
            <a:avLst/>
          </a:prstGeom>
          <a:solidFill>
            <a:srgbClr val="87DEFF"/>
          </a:solidFill>
          <a:ln w="12700">
            <a:solidFill>
              <a:srgbClr val="0B2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12" b="1">
                <a:solidFill>
                  <a:schemeClr val="tx2"/>
                </a:solidFill>
                <a:latin typeface="Trade Gothic LT Pro Bold" panose="020B0803040303020004" pitchFamily="34" charset="0"/>
              </a:rPr>
              <a:t>Risk Mitigation</a:t>
            </a:r>
          </a:p>
        </p:txBody>
      </p:sp>
      <p:sp>
        <p:nvSpPr>
          <p:cNvPr id="33" name="Rectangle 32">
            <a:extLst>
              <a:ext uri="{FF2B5EF4-FFF2-40B4-BE49-F238E27FC236}">
                <a16:creationId xmlns:a16="http://schemas.microsoft.com/office/drawing/2014/main" id="{851DB6AF-F078-45CA-A021-075F807B999A}"/>
              </a:ext>
            </a:extLst>
          </p:cNvPr>
          <p:cNvSpPr/>
          <p:nvPr/>
        </p:nvSpPr>
        <p:spPr>
          <a:xfrm>
            <a:off x="1606996" y="1534566"/>
            <a:ext cx="3397693" cy="16165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359">
                <a:solidFill>
                  <a:srgbClr val="0B2338"/>
                </a:solidFill>
                <a:latin typeface="Trade Gothic LT Pro" panose="020B0503040303020004" pitchFamily="34" charset="0"/>
              </a:rPr>
              <a:t>Describe the failure:</a:t>
            </a:r>
          </a:p>
        </p:txBody>
      </p:sp>
      <p:sp>
        <p:nvSpPr>
          <p:cNvPr id="14" name="Rectangle 13">
            <a:extLst>
              <a:ext uri="{FF2B5EF4-FFF2-40B4-BE49-F238E27FC236}">
                <a16:creationId xmlns:a16="http://schemas.microsoft.com/office/drawing/2014/main" id="{410AA021-265A-4FCD-B530-E7DF1C570653}"/>
              </a:ext>
            </a:extLst>
          </p:cNvPr>
          <p:cNvSpPr/>
          <p:nvPr/>
        </p:nvSpPr>
        <p:spPr>
          <a:xfrm>
            <a:off x="1621780" y="1107549"/>
            <a:ext cx="3324236" cy="437836"/>
          </a:xfrm>
          <a:prstGeom prst="rect">
            <a:avLst/>
          </a:prstGeom>
          <a:solidFill>
            <a:srgbClr val="005B9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12" b="1">
                <a:solidFill>
                  <a:schemeClr val="bg1"/>
                </a:solidFill>
                <a:latin typeface="Trade Gothic LT Pro Bold" panose="020B0803040303020004" pitchFamily="34" charset="0"/>
              </a:rPr>
              <a:t>       Describe the Failure</a:t>
            </a:r>
          </a:p>
        </p:txBody>
      </p:sp>
      <p:sp>
        <p:nvSpPr>
          <p:cNvPr id="34" name="Rectangle 33">
            <a:extLst>
              <a:ext uri="{FF2B5EF4-FFF2-40B4-BE49-F238E27FC236}">
                <a16:creationId xmlns:a16="http://schemas.microsoft.com/office/drawing/2014/main" id="{44278AFE-6CBA-46AB-A930-83C0171C43C4}"/>
              </a:ext>
            </a:extLst>
          </p:cNvPr>
          <p:cNvSpPr/>
          <p:nvPr/>
        </p:nvSpPr>
        <p:spPr>
          <a:xfrm>
            <a:off x="4944954" y="1562997"/>
            <a:ext cx="2809982" cy="2737051"/>
          </a:xfrm>
          <a:prstGeom prst="rect">
            <a:avLst/>
          </a:prstGeom>
          <a:solidFill>
            <a:srgbClr val="C8D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a:solidFill>
                <a:srgbClr val="0B2338"/>
              </a:solidFill>
            </a:endParaRPr>
          </a:p>
        </p:txBody>
      </p:sp>
      <p:cxnSp>
        <p:nvCxnSpPr>
          <p:cNvPr id="38" name="Straight Connector 37">
            <a:extLst>
              <a:ext uri="{FF2B5EF4-FFF2-40B4-BE49-F238E27FC236}">
                <a16:creationId xmlns:a16="http://schemas.microsoft.com/office/drawing/2014/main" id="{176FF4F4-A46E-481C-AD04-AF56D5D05CA5}"/>
              </a:ext>
            </a:extLst>
          </p:cNvPr>
          <p:cNvCxnSpPr>
            <a:cxnSpLocks/>
          </p:cNvCxnSpPr>
          <p:nvPr/>
        </p:nvCxnSpPr>
        <p:spPr>
          <a:xfrm flipH="1">
            <a:off x="4944953" y="1108857"/>
            <a:ext cx="1" cy="6479974"/>
          </a:xfrm>
          <a:prstGeom prst="line">
            <a:avLst/>
          </a:prstGeom>
          <a:ln w="9525">
            <a:solidFill>
              <a:srgbClr val="7E8284"/>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8856762-0A3C-4643-B831-0542442E2955}"/>
              </a:ext>
            </a:extLst>
          </p:cNvPr>
          <p:cNvSpPr txBox="1"/>
          <p:nvPr/>
        </p:nvSpPr>
        <p:spPr>
          <a:xfrm>
            <a:off x="4945524" y="4329164"/>
            <a:ext cx="2823713" cy="3438890"/>
          </a:xfrm>
          <a:prstGeom prst="rect">
            <a:avLst/>
          </a:prstGeom>
          <a:noFill/>
          <a:ln>
            <a:noFill/>
          </a:ln>
        </p:spPr>
        <p:txBody>
          <a:bodyPr wrap="square">
            <a:spAutoFit/>
          </a:bodyPr>
          <a:lstStyle/>
          <a:p>
            <a:r>
              <a:rPr lang="en-US" sz="1359">
                <a:latin typeface="Trade Gothic LT Pro" panose="020B0503040303020004" pitchFamily="34" charset="0"/>
              </a:rPr>
              <a:t>Who knew we’d fail?</a:t>
            </a:r>
          </a:p>
          <a:p>
            <a:endParaRPr lang="en-US" sz="1359">
              <a:latin typeface="Trade Gothic LT Pro" panose="020B0503040303020004" pitchFamily="34" charset="0"/>
            </a:endParaRPr>
          </a:p>
          <a:p>
            <a:endParaRPr lang="en-US" sz="1359">
              <a:latin typeface="Trade Gothic LT Pro" panose="020B0503040303020004" pitchFamily="34" charset="0"/>
            </a:endParaRPr>
          </a:p>
          <a:p>
            <a:endParaRPr lang="en-US" sz="1359">
              <a:latin typeface="Trade Gothic LT Pro" panose="020B0503040303020004" pitchFamily="34" charset="0"/>
            </a:endParaRPr>
          </a:p>
          <a:p>
            <a:r>
              <a:rPr lang="en-US" sz="1359">
                <a:latin typeface="Trade Gothic LT Pro" panose="020B0503040303020004" pitchFamily="34" charset="0"/>
              </a:rPr>
              <a:t>Who is surprised we failed?</a:t>
            </a:r>
          </a:p>
          <a:p>
            <a:endParaRPr lang="en-US" sz="1359">
              <a:latin typeface="Trade Gothic LT Pro" panose="020B0503040303020004" pitchFamily="34" charset="0"/>
            </a:endParaRPr>
          </a:p>
          <a:p>
            <a:endParaRPr lang="en-US" sz="1359">
              <a:latin typeface="Trade Gothic LT Pro" panose="020B0503040303020004" pitchFamily="34" charset="0"/>
            </a:endParaRPr>
          </a:p>
          <a:p>
            <a:endParaRPr lang="en-US" sz="1359">
              <a:latin typeface="Trade Gothic LT Pro" panose="020B0503040303020004" pitchFamily="34" charset="0"/>
            </a:endParaRPr>
          </a:p>
          <a:p>
            <a:r>
              <a:rPr lang="en-US" sz="1359">
                <a:latin typeface="Trade Gothic LT Pro" panose="020B0503040303020004" pitchFamily="34" charset="0"/>
              </a:rPr>
              <a:t>Who is glad we failed?</a:t>
            </a:r>
          </a:p>
          <a:p>
            <a:endParaRPr lang="en-US" sz="1359">
              <a:latin typeface="Trade Gothic LT Pro" panose="020B0503040303020004" pitchFamily="34" charset="0"/>
            </a:endParaRPr>
          </a:p>
          <a:p>
            <a:endParaRPr lang="en-US" sz="1359">
              <a:latin typeface="Trade Gothic LT Pro" panose="020B0503040303020004" pitchFamily="34" charset="0"/>
            </a:endParaRPr>
          </a:p>
          <a:p>
            <a:endParaRPr lang="en-US" sz="1359">
              <a:latin typeface="Trade Gothic LT Pro" panose="020B0503040303020004" pitchFamily="34" charset="0"/>
            </a:endParaRPr>
          </a:p>
          <a:p>
            <a:r>
              <a:rPr lang="en-US" sz="1359">
                <a:latin typeface="Trade Gothic LT Pro" panose="020B0503040303020004" pitchFamily="34" charset="0"/>
              </a:rPr>
              <a:t>Who is sad we failed?</a:t>
            </a:r>
          </a:p>
          <a:p>
            <a:endParaRPr lang="en-US" sz="1359">
              <a:latin typeface="Trade Gothic LT Pro" panose="020B0503040303020004" pitchFamily="34" charset="0"/>
            </a:endParaRPr>
          </a:p>
          <a:p>
            <a:endParaRPr lang="en-US" sz="1359">
              <a:latin typeface="Trade Gothic LT Pro" panose="020B0503040303020004" pitchFamily="34" charset="0"/>
            </a:endParaRPr>
          </a:p>
          <a:p>
            <a:endParaRPr lang="en-US" sz="1359">
              <a:latin typeface="Trade Gothic LT Pro" panose="020B0503040303020004" pitchFamily="34" charset="0"/>
            </a:endParaRPr>
          </a:p>
        </p:txBody>
      </p:sp>
      <p:sp>
        <p:nvSpPr>
          <p:cNvPr id="2" name="TextBox 1">
            <a:extLst>
              <a:ext uri="{FF2B5EF4-FFF2-40B4-BE49-F238E27FC236}">
                <a16:creationId xmlns:a16="http://schemas.microsoft.com/office/drawing/2014/main" id="{A5C30DF5-EA82-804F-B290-E191C0017C5E}"/>
              </a:ext>
            </a:extLst>
          </p:cNvPr>
          <p:cNvSpPr txBox="1"/>
          <p:nvPr/>
        </p:nvSpPr>
        <p:spPr>
          <a:xfrm>
            <a:off x="1483863" y="495307"/>
            <a:ext cx="10028364" cy="570284"/>
          </a:xfrm>
          <a:prstGeom prst="rect">
            <a:avLst/>
          </a:prstGeom>
          <a:noFill/>
        </p:spPr>
        <p:txBody>
          <a:bodyPr wrap="square" rtlCol="0">
            <a:spAutoFit/>
          </a:bodyPr>
          <a:lstStyle/>
          <a:p>
            <a:pPr lvl="0">
              <a:defRPr/>
            </a:pPr>
            <a:r>
              <a:rPr lang="en-US" sz="3106">
                <a:solidFill>
                  <a:srgbClr val="00B0F0"/>
                </a:solidFill>
                <a:latin typeface="Trade Gothic LT Pro Bold" panose="020B0803040303020004" pitchFamily="34" charset="0"/>
              </a:rPr>
              <a:t>PREMORTEM: </a:t>
            </a:r>
            <a:r>
              <a:rPr lang="en-US" sz="2329">
                <a:solidFill>
                  <a:srgbClr val="0B2338"/>
                </a:solidFill>
                <a:latin typeface="Trade Gothic LT Pro Bold" panose="020B0803040303020004" pitchFamily="34" charset="0"/>
              </a:rPr>
              <a:t>Build a shared understanding of what success looks like</a:t>
            </a:r>
          </a:p>
        </p:txBody>
      </p:sp>
      <p:sp>
        <p:nvSpPr>
          <p:cNvPr id="100" name="Rectangle 99">
            <a:extLst>
              <a:ext uri="{FF2B5EF4-FFF2-40B4-BE49-F238E27FC236}">
                <a16:creationId xmlns:a16="http://schemas.microsoft.com/office/drawing/2014/main" id="{B1012B21-1F42-44EE-A051-6B9894E01C31}"/>
              </a:ext>
            </a:extLst>
          </p:cNvPr>
          <p:cNvSpPr/>
          <p:nvPr/>
        </p:nvSpPr>
        <p:spPr>
          <a:xfrm>
            <a:off x="1621778" y="1114549"/>
            <a:ext cx="12328764" cy="8404318"/>
          </a:xfrm>
          <a:prstGeom prst="rect">
            <a:avLst/>
          </a:prstGeom>
          <a:noFill/>
          <a:ln w="19050">
            <a:solidFill>
              <a:srgbClr val="0B2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1663">
              <a:defRPr/>
            </a:pPr>
            <a:endParaRPr lang="en-US" sz="2329">
              <a:solidFill>
                <a:srgbClr val="FFFFFF"/>
              </a:solidFill>
              <a:latin typeface="Arial" panose="020B0604020202020204"/>
            </a:endParaRPr>
          </a:p>
        </p:txBody>
      </p:sp>
      <p:sp>
        <p:nvSpPr>
          <p:cNvPr id="16" name="Rectangle 15">
            <a:extLst>
              <a:ext uri="{FF2B5EF4-FFF2-40B4-BE49-F238E27FC236}">
                <a16:creationId xmlns:a16="http://schemas.microsoft.com/office/drawing/2014/main" id="{4CEA06DA-FE3E-46A3-904C-2E4F29417182}"/>
              </a:ext>
            </a:extLst>
          </p:cNvPr>
          <p:cNvSpPr/>
          <p:nvPr/>
        </p:nvSpPr>
        <p:spPr>
          <a:xfrm>
            <a:off x="4945139" y="1107548"/>
            <a:ext cx="5703362" cy="438129"/>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12" b="1">
                <a:solidFill>
                  <a:schemeClr val="bg1"/>
                </a:solidFill>
                <a:latin typeface="Trade Gothic LT Pro Bold" panose="020B0803040303020004" pitchFamily="34" charset="0"/>
              </a:rPr>
              <a:t>Symptoms</a:t>
            </a:r>
          </a:p>
        </p:txBody>
      </p:sp>
      <p:sp>
        <p:nvSpPr>
          <p:cNvPr id="19" name="Rectangle 18">
            <a:extLst>
              <a:ext uri="{FF2B5EF4-FFF2-40B4-BE49-F238E27FC236}">
                <a16:creationId xmlns:a16="http://schemas.microsoft.com/office/drawing/2014/main" id="{94CEFF9E-5FAA-4782-848C-412DA1F07921}"/>
              </a:ext>
            </a:extLst>
          </p:cNvPr>
          <p:cNvSpPr/>
          <p:nvPr/>
        </p:nvSpPr>
        <p:spPr>
          <a:xfrm>
            <a:off x="1625128" y="7576554"/>
            <a:ext cx="6144110" cy="438129"/>
          </a:xfrm>
          <a:prstGeom prst="rect">
            <a:avLst/>
          </a:prstGeom>
          <a:solidFill>
            <a:srgbClr val="87DEFF"/>
          </a:solidFill>
          <a:ln w="12700">
            <a:solidFill>
              <a:srgbClr val="0B2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12" b="1">
                <a:solidFill>
                  <a:schemeClr val="tx2"/>
                </a:solidFill>
                <a:latin typeface="Trade Gothic LT Pro Bold" panose="020B0803040303020004" pitchFamily="34" charset="0"/>
              </a:rPr>
              <a:t>Update Goals</a:t>
            </a:r>
          </a:p>
        </p:txBody>
      </p:sp>
      <p:sp>
        <p:nvSpPr>
          <p:cNvPr id="40" name="TextBox 39">
            <a:extLst>
              <a:ext uri="{FF2B5EF4-FFF2-40B4-BE49-F238E27FC236}">
                <a16:creationId xmlns:a16="http://schemas.microsoft.com/office/drawing/2014/main" id="{D6FEABA7-FAC8-4C1A-BB17-F2CD5FD21A22}"/>
              </a:ext>
            </a:extLst>
          </p:cNvPr>
          <p:cNvSpPr txBox="1"/>
          <p:nvPr/>
        </p:nvSpPr>
        <p:spPr>
          <a:xfrm>
            <a:off x="8242608" y="4365397"/>
            <a:ext cx="2568825" cy="1138132"/>
          </a:xfrm>
          <a:prstGeom prst="rect">
            <a:avLst/>
          </a:prstGeom>
          <a:noFill/>
        </p:spPr>
        <p:txBody>
          <a:bodyPr wrap="square">
            <a:spAutoFit/>
          </a:bodyPr>
          <a:lstStyle/>
          <a:p>
            <a:r>
              <a:rPr lang="en-US" sz="1359">
                <a:latin typeface="Trade Gothic LT Pro" panose="020B0503040303020004" pitchFamily="34" charset="0"/>
              </a:rPr>
              <a:t>  Was it not well coordinated?</a:t>
            </a:r>
          </a:p>
          <a:p>
            <a:r>
              <a:rPr lang="en-US" sz="1359">
                <a:latin typeface="Trade Gothic LT Pro" panose="020B0503040303020004" pitchFamily="34" charset="0"/>
              </a:rPr>
              <a:t>  Communicated? Supported?</a:t>
            </a:r>
          </a:p>
          <a:p>
            <a:endParaRPr lang="en-US" sz="1359">
              <a:latin typeface="Trade Gothic LT Pro" panose="020B0503040303020004" pitchFamily="34" charset="0"/>
            </a:endParaRPr>
          </a:p>
          <a:p>
            <a:endParaRPr lang="en-US" sz="1359">
              <a:latin typeface="Trade Gothic LT Pro" panose="020B0503040303020004" pitchFamily="34" charset="0"/>
            </a:endParaRPr>
          </a:p>
          <a:p>
            <a:endParaRPr lang="en-US" sz="1359">
              <a:latin typeface="Trade Gothic LT Pro" panose="020B0503040303020004" pitchFamily="34" charset="0"/>
            </a:endParaRPr>
          </a:p>
        </p:txBody>
      </p:sp>
      <p:sp>
        <p:nvSpPr>
          <p:cNvPr id="41" name="TextBox 40">
            <a:extLst>
              <a:ext uri="{FF2B5EF4-FFF2-40B4-BE49-F238E27FC236}">
                <a16:creationId xmlns:a16="http://schemas.microsoft.com/office/drawing/2014/main" id="{4F2D25E2-5814-4FDA-B4BE-E824E60E06D4}"/>
              </a:ext>
            </a:extLst>
          </p:cNvPr>
          <p:cNvSpPr txBox="1"/>
          <p:nvPr/>
        </p:nvSpPr>
        <p:spPr>
          <a:xfrm>
            <a:off x="7756271" y="1556427"/>
            <a:ext cx="2900524" cy="2811411"/>
          </a:xfrm>
          <a:prstGeom prst="rect">
            <a:avLst/>
          </a:prstGeom>
          <a:solidFill>
            <a:srgbClr val="C8DFF4"/>
          </a:solidFill>
        </p:spPr>
        <p:txBody>
          <a:bodyPr wrap="square">
            <a:spAutoFit/>
          </a:bodyPr>
          <a:lstStyle/>
          <a:p>
            <a:r>
              <a:rPr lang="en-US" sz="1359">
                <a:solidFill>
                  <a:srgbClr val="0B2338"/>
                </a:solidFill>
                <a:latin typeface="Trade Gothic LT Pro" panose="020B0503040303020004" pitchFamily="34" charset="0"/>
              </a:rPr>
              <a:t>If we </a:t>
            </a:r>
            <a:r>
              <a:rPr lang="en-US" sz="1359" b="1">
                <a:solidFill>
                  <a:srgbClr val="0B2338"/>
                </a:solidFill>
                <a:latin typeface="Trade Gothic LT Pro Bold" panose="020B0503040303020004" pitchFamily="34" charset="0"/>
              </a:rPr>
              <a:t>don’t</a:t>
            </a:r>
            <a:r>
              <a:rPr lang="en-US" sz="1359">
                <a:solidFill>
                  <a:srgbClr val="0B2338"/>
                </a:solidFill>
                <a:latin typeface="Trade Gothic LT Pro" panose="020B0503040303020004" pitchFamily="34" charset="0"/>
              </a:rPr>
              <a:t> do  </a:t>
            </a:r>
          </a:p>
          <a:p>
            <a:r>
              <a:rPr lang="en-US" sz="1359">
                <a:solidFill>
                  <a:srgbClr val="0B2338"/>
                </a:solidFill>
                <a:latin typeface="Trade Gothic LT Pro" panose="020B0503040303020004" pitchFamily="34" charset="0"/>
              </a:rPr>
              <a:t> ______________________________</a:t>
            </a:r>
          </a:p>
          <a:p>
            <a:r>
              <a:rPr lang="en-US" sz="1359">
                <a:solidFill>
                  <a:srgbClr val="0B2338"/>
                </a:solidFill>
                <a:latin typeface="Trade Gothic LT Pro" panose="020B0503040303020004" pitchFamily="34" charset="0"/>
              </a:rPr>
              <a:t>                                    	      it’s a fail.</a:t>
            </a:r>
          </a:p>
          <a:p>
            <a:endParaRPr lang="en-US" sz="1359">
              <a:solidFill>
                <a:srgbClr val="0B2338"/>
              </a:solidFill>
              <a:latin typeface="Trade Gothic LT Pro" panose="020B0503040303020004" pitchFamily="34" charset="0"/>
            </a:endParaRPr>
          </a:p>
          <a:p>
            <a:endParaRPr lang="en-US" sz="1359">
              <a:solidFill>
                <a:srgbClr val="0B2338"/>
              </a:solidFill>
              <a:latin typeface="Trade Gothic LT Pro" panose="020B0503040303020004" pitchFamily="34" charset="0"/>
            </a:endParaRPr>
          </a:p>
          <a:p>
            <a:r>
              <a:rPr lang="en-US" sz="1359">
                <a:solidFill>
                  <a:srgbClr val="0B2338"/>
                </a:solidFill>
                <a:latin typeface="Trade Gothic LT Pro" panose="020B0503040303020004" pitchFamily="34" charset="0"/>
              </a:rPr>
              <a:t>If the </a:t>
            </a:r>
            <a:r>
              <a:rPr lang="en-US" sz="1359" b="1">
                <a:solidFill>
                  <a:srgbClr val="0B2338"/>
                </a:solidFill>
                <a:latin typeface="Trade Gothic LT Pro Bold" panose="020B0503040303020004" pitchFamily="34" charset="0"/>
              </a:rPr>
              <a:t>only</a:t>
            </a:r>
            <a:r>
              <a:rPr lang="en-US" sz="1359">
                <a:solidFill>
                  <a:srgbClr val="0B2338"/>
                </a:solidFill>
                <a:latin typeface="Trade Gothic LT Pro" panose="020B0503040303020004" pitchFamily="34" charset="0"/>
              </a:rPr>
              <a:t> thing we do is </a:t>
            </a:r>
          </a:p>
          <a:p>
            <a:endParaRPr lang="en-US" sz="1359">
              <a:solidFill>
                <a:srgbClr val="0B2338"/>
              </a:solidFill>
              <a:latin typeface="Trade Gothic LT Pro" panose="020B0503040303020004" pitchFamily="34" charset="0"/>
            </a:endParaRPr>
          </a:p>
          <a:p>
            <a:pPr algn="r"/>
            <a:r>
              <a:rPr lang="en-US" sz="1359">
                <a:solidFill>
                  <a:srgbClr val="0B2338"/>
                </a:solidFill>
                <a:latin typeface="Trade Gothic LT Pro" panose="020B0503040303020004" pitchFamily="34" charset="0"/>
              </a:rPr>
              <a:t>_____________________________                           It’s a win</a:t>
            </a:r>
          </a:p>
          <a:p>
            <a:pPr algn="r"/>
            <a:endParaRPr lang="en-US" sz="1359">
              <a:solidFill>
                <a:srgbClr val="0B2338"/>
              </a:solidFill>
              <a:latin typeface="Trade Gothic LT Pro" panose="020B0503040303020004" pitchFamily="34" charset="0"/>
            </a:endParaRPr>
          </a:p>
          <a:p>
            <a:pPr algn="r"/>
            <a:endParaRPr lang="en-US" sz="1359">
              <a:solidFill>
                <a:srgbClr val="0B2338"/>
              </a:solidFill>
              <a:latin typeface="Trade Gothic LT Pro" panose="020B0503040303020004" pitchFamily="34" charset="0"/>
            </a:endParaRPr>
          </a:p>
          <a:p>
            <a:pPr algn="r"/>
            <a:endParaRPr lang="en-US" sz="1359">
              <a:solidFill>
                <a:srgbClr val="0B2338"/>
              </a:solidFill>
              <a:latin typeface="Trade Gothic LT Pro" panose="020B0503040303020004" pitchFamily="34" charset="0"/>
            </a:endParaRPr>
          </a:p>
          <a:p>
            <a:pPr algn="r"/>
            <a:r>
              <a:rPr lang="en-US" sz="1359">
                <a:solidFill>
                  <a:srgbClr val="0B2338"/>
                </a:solidFill>
                <a:latin typeface="Trade Gothic LT Pro" panose="020B0503040303020004" pitchFamily="34" charset="0"/>
              </a:rPr>
              <a:t>.</a:t>
            </a:r>
          </a:p>
        </p:txBody>
      </p:sp>
      <p:sp>
        <p:nvSpPr>
          <p:cNvPr id="42" name="TextBox 41">
            <a:extLst>
              <a:ext uri="{FF2B5EF4-FFF2-40B4-BE49-F238E27FC236}">
                <a16:creationId xmlns:a16="http://schemas.microsoft.com/office/drawing/2014/main" id="{516625D3-D49D-4940-B8E5-7BE5F2D8E1BE}"/>
              </a:ext>
            </a:extLst>
          </p:cNvPr>
          <p:cNvSpPr txBox="1"/>
          <p:nvPr/>
        </p:nvSpPr>
        <p:spPr>
          <a:xfrm>
            <a:off x="5039416" y="1586012"/>
            <a:ext cx="2692227" cy="1974771"/>
          </a:xfrm>
          <a:prstGeom prst="rect">
            <a:avLst/>
          </a:prstGeom>
          <a:noFill/>
        </p:spPr>
        <p:txBody>
          <a:bodyPr wrap="square">
            <a:spAutoFit/>
          </a:bodyPr>
          <a:lstStyle/>
          <a:p>
            <a:r>
              <a:rPr lang="en-US" sz="1359">
                <a:solidFill>
                  <a:srgbClr val="0B2338"/>
                </a:solidFill>
                <a:latin typeface="Trade Gothic LT Pro" panose="020B0503040303020004" pitchFamily="34" charset="0"/>
              </a:rPr>
              <a:t>How will we know we failed?</a:t>
            </a:r>
          </a:p>
          <a:p>
            <a:endParaRPr lang="en-US" sz="1359">
              <a:solidFill>
                <a:srgbClr val="0B2338"/>
              </a:solidFill>
              <a:latin typeface="Trade Gothic LT Pro" panose="020B0503040303020004" pitchFamily="34" charset="0"/>
            </a:endParaRPr>
          </a:p>
          <a:p>
            <a:endParaRPr lang="en-US" sz="1359">
              <a:solidFill>
                <a:srgbClr val="0B2338"/>
              </a:solidFill>
              <a:latin typeface="Trade Gothic LT Pro" panose="020B0503040303020004" pitchFamily="34" charset="0"/>
            </a:endParaRPr>
          </a:p>
          <a:p>
            <a:r>
              <a:rPr lang="en-US" sz="1359">
                <a:solidFill>
                  <a:srgbClr val="0B2338"/>
                </a:solidFill>
                <a:latin typeface="Trade Gothic LT Pro" panose="020B0503040303020004" pitchFamily="34" charset="0"/>
              </a:rPr>
              <a:t>When did we realize we’d failed?</a:t>
            </a:r>
          </a:p>
          <a:p>
            <a:endParaRPr lang="en-US" sz="1359">
              <a:solidFill>
                <a:srgbClr val="0B2338"/>
              </a:solidFill>
              <a:latin typeface="Trade Gothic LT Pro" panose="020B0503040303020004" pitchFamily="34" charset="0"/>
            </a:endParaRPr>
          </a:p>
          <a:p>
            <a:endParaRPr lang="en-US" sz="1359">
              <a:solidFill>
                <a:srgbClr val="0B2338"/>
              </a:solidFill>
              <a:latin typeface="Trade Gothic LT Pro" panose="020B0503040303020004" pitchFamily="34" charset="0"/>
            </a:endParaRPr>
          </a:p>
          <a:p>
            <a:endParaRPr lang="en-US" sz="1359">
              <a:solidFill>
                <a:srgbClr val="0B2338"/>
              </a:solidFill>
              <a:latin typeface="Trade Gothic LT Pro" panose="020B0503040303020004" pitchFamily="34" charset="0"/>
            </a:endParaRPr>
          </a:p>
          <a:p>
            <a:r>
              <a:rPr lang="en-US" sz="1359">
                <a:solidFill>
                  <a:srgbClr val="0B2338"/>
                </a:solidFill>
                <a:latin typeface="Trade Gothic LT Pro" panose="020B0503040303020004" pitchFamily="34" charset="0"/>
              </a:rPr>
              <a:t>Why do these outcomes </a:t>
            </a:r>
          </a:p>
          <a:p>
            <a:r>
              <a:rPr lang="en-US" sz="1359">
                <a:solidFill>
                  <a:srgbClr val="0B2338"/>
                </a:solidFill>
                <a:latin typeface="Trade Gothic LT Pro" panose="020B0503040303020004" pitchFamily="34" charset="0"/>
              </a:rPr>
              <a:t>constitute failure?</a:t>
            </a:r>
          </a:p>
        </p:txBody>
      </p:sp>
      <p:sp>
        <p:nvSpPr>
          <p:cNvPr id="44" name="TextBox 43">
            <a:extLst>
              <a:ext uri="{FF2B5EF4-FFF2-40B4-BE49-F238E27FC236}">
                <a16:creationId xmlns:a16="http://schemas.microsoft.com/office/drawing/2014/main" id="{1BB8576A-0078-4706-B3F2-EFFA5DC03D97}"/>
              </a:ext>
            </a:extLst>
          </p:cNvPr>
          <p:cNvSpPr txBox="1"/>
          <p:nvPr/>
        </p:nvSpPr>
        <p:spPr>
          <a:xfrm>
            <a:off x="1641994" y="3151166"/>
            <a:ext cx="3300307" cy="4066370"/>
          </a:xfrm>
          <a:prstGeom prst="rect">
            <a:avLst/>
          </a:prstGeom>
          <a:noFill/>
        </p:spPr>
        <p:txBody>
          <a:bodyPr wrap="square">
            <a:spAutoFit/>
          </a:bodyPr>
          <a:lstStyle/>
          <a:p>
            <a:r>
              <a:rPr lang="en-US" sz="1359">
                <a:latin typeface="Trade Gothic LT Pro" panose="020B0503040303020004" pitchFamily="34" charset="0"/>
              </a:rPr>
              <a:t>What important stuff did we not do?</a:t>
            </a:r>
          </a:p>
          <a:p>
            <a:endParaRPr lang="en-US" sz="1359">
              <a:latin typeface="Trade Gothic LT Pro" panose="020B0503040303020004" pitchFamily="34" charset="0"/>
            </a:endParaRPr>
          </a:p>
          <a:p>
            <a:endParaRPr lang="en-US" sz="1359">
              <a:latin typeface="Trade Gothic LT Pro" panose="020B0503040303020004" pitchFamily="34" charset="0"/>
            </a:endParaRPr>
          </a:p>
          <a:p>
            <a:endParaRPr lang="en-US" sz="1359">
              <a:latin typeface="Trade Gothic LT Pro" panose="020B0503040303020004" pitchFamily="34" charset="0"/>
            </a:endParaRPr>
          </a:p>
          <a:p>
            <a:endParaRPr lang="en-US" sz="1359">
              <a:latin typeface="Trade Gothic LT Pro" panose="020B0503040303020004" pitchFamily="34" charset="0"/>
            </a:endParaRPr>
          </a:p>
          <a:p>
            <a:r>
              <a:rPr lang="en-US" sz="1359">
                <a:latin typeface="Trade Gothic LT Pro" panose="020B0503040303020004" pitchFamily="34" charset="0"/>
              </a:rPr>
              <a:t>What unimportant stuff did we do?</a:t>
            </a:r>
          </a:p>
          <a:p>
            <a:endParaRPr lang="en-US" sz="1359">
              <a:latin typeface="Trade Gothic LT Pro" panose="020B0503040303020004" pitchFamily="34" charset="0"/>
            </a:endParaRPr>
          </a:p>
          <a:p>
            <a:endParaRPr lang="en-US" sz="1359">
              <a:latin typeface="Trade Gothic LT Pro" panose="020B0503040303020004" pitchFamily="34" charset="0"/>
            </a:endParaRPr>
          </a:p>
          <a:p>
            <a:endParaRPr lang="en-US" sz="1359">
              <a:latin typeface="Trade Gothic LT Pro" panose="020B0503040303020004" pitchFamily="34" charset="0"/>
            </a:endParaRPr>
          </a:p>
          <a:p>
            <a:endParaRPr lang="en-US" sz="1359">
              <a:latin typeface="Trade Gothic LT Pro" panose="020B0503040303020004" pitchFamily="34" charset="0"/>
            </a:endParaRPr>
          </a:p>
          <a:p>
            <a:r>
              <a:rPr lang="en-US" sz="1359">
                <a:latin typeface="Trade Gothic LT Pro" panose="020B0503040303020004" pitchFamily="34" charset="0"/>
              </a:rPr>
              <a:t>What current problems remain?</a:t>
            </a:r>
          </a:p>
          <a:p>
            <a:endParaRPr lang="en-US" sz="1359">
              <a:latin typeface="Trade Gothic LT Pro" panose="020B0503040303020004" pitchFamily="34" charset="0"/>
            </a:endParaRPr>
          </a:p>
          <a:p>
            <a:endParaRPr lang="en-US" sz="1359">
              <a:latin typeface="Trade Gothic LT Pro" panose="020B0503040303020004" pitchFamily="34" charset="0"/>
            </a:endParaRPr>
          </a:p>
          <a:p>
            <a:endParaRPr lang="en-US" sz="1359">
              <a:latin typeface="Trade Gothic LT Pro" panose="020B0503040303020004" pitchFamily="34" charset="0"/>
            </a:endParaRPr>
          </a:p>
          <a:p>
            <a:endParaRPr lang="en-US" sz="1359">
              <a:latin typeface="Trade Gothic LT Pro" panose="020B0503040303020004" pitchFamily="34" charset="0"/>
            </a:endParaRPr>
          </a:p>
          <a:p>
            <a:r>
              <a:rPr lang="en-US" sz="1359">
                <a:latin typeface="Trade Gothic LT Pro" panose="020B0503040303020004" pitchFamily="34" charset="0"/>
              </a:rPr>
              <a:t>What new problems emerged?</a:t>
            </a:r>
          </a:p>
          <a:p>
            <a:endParaRPr lang="en-US" sz="1359">
              <a:latin typeface="Trade Gothic LT Pro" panose="020B0503040303020004" pitchFamily="34" charset="0"/>
            </a:endParaRPr>
          </a:p>
          <a:p>
            <a:endParaRPr lang="en-US" sz="1359">
              <a:latin typeface="Trade Gothic LT Pro" panose="020B0503040303020004" pitchFamily="34" charset="0"/>
            </a:endParaRPr>
          </a:p>
          <a:p>
            <a:endParaRPr lang="en-US" sz="1359">
              <a:latin typeface="Trade Gothic LT Pro" panose="020B0503040303020004" pitchFamily="34" charset="0"/>
            </a:endParaRPr>
          </a:p>
        </p:txBody>
      </p:sp>
      <p:sp>
        <p:nvSpPr>
          <p:cNvPr id="45" name="TextBox 44">
            <a:extLst>
              <a:ext uri="{FF2B5EF4-FFF2-40B4-BE49-F238E27FC236}">
                <a16:creationId xmlns:a16="http://schemas.microsoft.com/office/drawing/2014/main" id="{12C45DD3-A6E7-41EC-B65B-27A6C5759471}"/>
              </a:ext>
            </a:extLst>
          </p:cNvPr>
          <p:cNvSpPr txBox="1"/>
          <p:nvPr/>
        </p:nvSpPr>
        <p:spPr>
          <a:xfrm>
            <a:off x="10660029" y="2357918"/>
            <a:ext cx="3283571" cy="4693849"/>
          </a:xfrm>
          <a:prstGeom prst="rect">
            <a:avLst/>
          </a:prstGeom>
          <a:noFill/>
        </p:spPr>
        <p:txBody>
          <a:bodyPr wrap="square">
            <a:spAutoFit/>
          </a:bodyPr>
          <a:lstStyle/>
          <a:p>
            <a:r>
              <a:rPr lang="en-US" sz="1359">
                <a:latin typeface="Trade Gothic LT Pro" panose="020B0503040303020004" pitchFamily="34" charset="0"/>
              </a:rPr>
              <a:t>What did </a:t>
            </a:r>
            <a:r>
              <a:rPr lang="en-US" sz="1359" b="1">
                <a:latin typeface="Trade Gothic LT Pro Bold" panose="020B0503040303020004" pitchFamily="34" charset="0"/>
              </a:rPr>
              <a:t>we do </a:t>
            </a:r>
            <a:r>
              <a:rPr lang="en-US" sz="1359">
                <a:latin typeface="Trade Gothic LT Pro" panose="020B0503040303020004" pitchFamily="34" charset="0"/>
              </a:rPr>
              <a:t>to cause us to fail?</a:t>
            </a:r>
          </a:p>
          <a:p>
            <a:endParaRPr lang="en-US" sz="1359">
              <a:latin typeface="Trade Gothic LT Pro" panose="020B0503040303020004" pitchFamily="34" charset="0"/>
            </a:endParaRPr>
          </a:p>
          <a:p>
            <a:endParaRPr lang="en-US" sz="1359">
              <a:latin typeface="Trade Gothic LT Pro" panose="020B0503040303020004" pitchFamily="34" charset="0"/>
            </a:endParaRPr>
          </a:p>
          <a:p>
            <a:endParaRPr lang="en-US" sz="1359">
              <a:latin typeface="Trade Gothic LT Pro" panose="020B0503040303020004" pitchFamily="34" charset="0"/>
            </a:endParaRPr>
          </a:p>
          <a:p>
            <a:endParaRPr lang="en-US" sz="1359">
              <a:latin typeface="Trade Gothic LT Pro" panose="020B0503040303020004" pitchFamily="34" charset="0"/>
            </a:endParaRPr>
          </a:p>
          <a:p>
            <a:r>
              <a:rPr lang="en-US" sz="1359">
                <a:latin typeface="Trade Gothic LT Pro" panose="020B0503040303020004" pitchFamily="34" charset="0"/>
              </a:rPr>
              <a:t>What did </a:t>
            </a:r>
            <a:r>
              <a:rPr lang="en-US" sz="1359" b="1">
                <a:latin typeface="Trade Gothic LT Pro Bold" panose="020B0503040303020004" pitchFamily="34" charset="0"/>
              </a:rPr>
              <a:t>we not do </a:t>
            </a:r>
            <a:r>
              <a:rPr lang="en-US" sz="1359">
                <a:latin typeface="Trade Gothic LT Pro" panose="020B0503040303020004" pitchFamily="34" charset="0"/>
              </a:rPr>
              <a:t>to cause us to fail?</a:t>
            </a:r>
          </a:p>
          <a:p>
            <a:endParaRPr lang="en-US" sz="1359">
              <a:latin typeface="Trade Gothic LT Pro" panose="020B0503040303020004" pitchFamily="34" charset="0"/>
            </a:endParaRPr>
          </a:p>
          <a:p>
            <a:endParaRPr lang="en-US" sz="1359">
              <a:latin typeface="Trade Gothic LT Pro" panose="020B0503040303020004" pitchFamily="34" charset="0"/>
            </a:endParaRPr>
          </a:p>
          <a:p>
            <a:endParaRPr lang="en-US" sz="1359">
              <a:latin typeface="Trade Gothic LT Pro" panose="020B0503040303020004" pitchFamily="34" charset="0"/>
            </a:endParaRPr>
          </a:p>
          <a:p>
            <a:endParaRPr lang="en-US" sz="1359">
              <a:latin typeface="Trade Gothic LT Pro" panose="020B0503040303020004" pitchFamily="34" charset="0"/>
            </a:endParaRPr>
          </a:p>
          <a:p>
            <a:r>
              <a:rPr lang="en-US" sz="1359">
                <a:latin typeface="Trade Gothic LT Pro" panose="020B0503040303020004" pitchFamily="34" charset="0"/>
              </a:rPr>
              <a:t>What did others do that caused failure?</a:t>
            </a:r>
          </a:p>
          <a:p>
            <a:endParaRPr lang="en-US" sz="1359">
              <a:latin typeface="Trade Gothic LT Pro" panose="020B0503040303020004" pitchFamily="34" charset="0"/>
            </a:endParaRPr>
          </a:p>
          <a:p>
            <a:endParaRPr lang="en-US" sz="1359">
              <a:latin typeface="Trade Gothic LT Pro" panose="020B0503040303020004" pitchFamily="34" charset="0"/>
            </a:endParaRPr>
          </a:p>
          <a:p>
            <a:endParaRPr lang="en-US" sz="1359">
              <a:latin typeface="Trade Gothic LT Pro" panose="020B0503040303020004" pitchFamily="34" charset="0"/>
            </a:endParaRPr>
          </a:p>
          <a:p>
            <a:r>
              <a:rPr lang="en-US" sz="1359">
                <a:latin typeface="Trade Gothic LT Pro" panose="020B0503040303020004" pitchFamily="34" charset="0"/>
              </a:rPr>
              <a:t>What did others not do that caused failure?</a:t>
            </a:r>
          </a:p>
          <a:p>
            <a:endParaRPr lang="en-US" sz="1359">
              <a:latin typeface="Trade Gothic LT Pro" panose="020B0503040303020004" pitchFamily="34" charset="0"/>
            </a:endParaRPr>
          </a:p>
          <a:p>
            <a:endParaRPr lang="en-US" sz="1359">
              <a:latin typeface="Trade Gothic LT Pro" panose="020B0503040303020004" pitchFamily="34" charset="0"/>
            </a:endParaRPr>
          </a:p>
          <a:p>
            <a:endParaRPr lang="en-US" sz="1359">
              <a:latin typeface="Trade Gothic LT Pro" panose="020B0503040303020004" pitchFamily="34" charset="0"/>
            </a:endParaRPr>
          </a:p>
          <a:p>
            <a:r>
              <a:rPr lang="en-US" sz="1359">
                <a:latin typeface="Trade Gothic LT Pro" panose="020B0503040303020004" pitchFamily="34" charset="0"/>
              </a:rPr>
              <a:t>What incorrect assumptions did we make?</a:t>
            </a:r>
          </a:p>
          <a:p>
            <a:endParaRPr lang="en-US" sz="1359">
              <a:latin typeface="Trade Gothic LT Pro" panose="020B0503040303020004" pitchFamily="34" charset="0"/>
            </a:endParaRPr>
          </a:p>
          <a:p>
            <a:endParaRPr lang="en-US" sz="1359">
              <a:latin typeface="Trade Gothic LT Pro" panose="020B0503040303020004" pitchFamily="34" charset="0"/>
            </a:endParaRPr>
          </a:p>
          <a:p>
            <a:endParaRPr lang="en-US" sz="1359">
              <a:latin typeface="Trade Gothic LT Pro" panose="020B0503040303020004" pitchFamily="34" charset="0"/>
            </a:endParaRPr>
          </a:p>
        </p:txBody>
      </p:sp>
      <p:pic>
        <p:nvPicPr>
          <p:cNvPr id="46" name="Graphic 45" descr="Thermometer with solid fill">
            <a:extLst>
              <a:ext uri="{FF2B5EF4-FFF2-40B4-BE49-F238E27FC236}">
                <a16:creationId xmlns:a16="http://schemas.microsoft.com/office/drawing/2014/main" id="{C37F28CC-0981-4809-9B50-027A21637F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92853" y="1557577"/>
            <a:ext cx="473336" cy="418170"/>
          </a:xfrm>
          <a:prstGeom prst="rect">
            <a:avLst/>
          </a:prstGeom>
        </p:spPr>
      </p:pic>
      <p:pic>
        <p:nvPicPr>
          <p:cNvPr id="57" name="Graphic 56" descr="Clipboard Checked with solid fill">
            <a:extLst>
              <a:ext uri="{FF2B5EF4-FFF2-40B4-BE49-F238E27FC236}">
                <a16:creationId xmlns:a16="http://schemas.microsoft.com/office/drawing/2014/main" id="{50E7AE46-147A-4033-9FCF-8A78A76625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520353" y="1132299"/>
            <a:ext cx="355002" cy="355002"/>
          </a:xfrm>
          <a:prstGeom prst="rect">
            <a:avLst/>
          </a:prstGeom>
        </p:spPr>
      </p:pic>
      <p:pic>
        <p:nvPicPr>
          <p:cNvPr id="58" name="Graphic 57" descr="Sad face with solid fill with solid fill">
            <a:extLst>
              <a:ext uri="{FF2B5EF4-FFF2-40B4-BE49-F238E27FC236}">
                <a16:creationId xmlns:a16="http://schemas.microsoft.com/office/drawing/2014/main" id="{A00B5A36-C782-4406-94FC-4678FD3E5A5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662937" y="1157771"/>
            <a:ext cx="355002" cy="355002"/>
          </a:xfrm>
          <a:prstGeom prst="rect">
            <a:avLst/>
          </a:prstGeom>
        </p:spPr>
      </p:pic>
      <p:pic>
        <p:nvPicPr>
          <p:cNvPr id="59" name="Graphic 58" descr="Bullseye with solid fill">
            <a:extLst>
              <a:ext uri="{FF2B5EF4-FFF2-40B4-BE49-F238E27FC236}">
                <a16:creationId xmlns:a16="http://schemas.microsoft.com/office/drawing/2014/main" id="{91D43D3A-B640-4989-B78A-AC2E9C5110C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03914" y="7588830"/>
            <a:ext cx="355002" cy="355002"/>
          </a:xfrm>
          <a:prstGeom prst="rect">
            <a:avLst/>
          </a:prstGeom>
        </p:spPr>
      </p:pic>
      <p:pic>
        <p:nvPicPr>
          <p:cNvPr id="55" name="Graphic 54" descr="Radioactive with solid fill">
            <a:extLst>
              <a:ext uri="{FF2B5EF4-FFF2-40B4-BE49-F238E27FC236}">
                <a16:creationId xmlns:a16="http://schemas.microsoft.com/office/drawing/2014/main" id="{2B4F1F75-4C1A-437D-A993-4525FBE356F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485884" y="7588830"/>
            <a:ext cx="355002" cy="355002"/>
          </a:xfrm>
          <a:prstGeom prst="rect">
            <a:avLst/>
          </a:prstGeom>
        </p:spPr>
      </p:pic>
      <p:cxnSp>
        <p:nvCxnSpPr>
          <p:cNvPr id="37" name="Straight Connector 36">
            <a:extLst>
              <a:ext uri="{FF2B5EF4-FFF2-40B4-BE49-F238E27FC236}">
                <a16:creationId xmlns:a16="http://schemas.microsoft.com/office/drawing/2014/main" id="{D0C0BCD7-9971-49DA-9378-228ECDD7CEE3}"/>
              </a:ext>
            </a:extLst>
          </p:cNvPr>
          <p:cNvCxnSpPr>
            <a:cxnSpLocks/>
          </p:cNvCxnSpPr>
          <p:nvPr/>
        </p:nvCxnSpPr>
        <p:spPr>
          <a:xfrm>
            <a:off x="10641164" y="1108857"/>
            <a:ext cx="15632" cy="6467698"/>
          </a:xfrm>
          <a:prstGeom prst="line">
            <a:avLst/>
          </a:prstGeom>
          <a:ln w="9525">
            <a:solidFill>
              <a:srgbClr val="7E8284"/>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4290C19-D25F-46C0-87C3-05DDC93CC0EE}"/>
              </a:ext>
            </a:extLst>
          </p:cNvPr>
          <p:cNvCxnSpPr>
            <a:cxnSpLocks/>
          </p:cNvCxnSpPr>
          <p:nvPr/>
        </p:nvCxnSpPr>
        <p:spPr>
          <a:xfrm>
            <a:off x="7727327" y="2016783"/>
            <a:ext cx="62336" cy="7473089"/>
          </a:xfrm>
          <a:prstGeom prst="line">
            <a:avLst/>
          </a:prstGeom>
          <a:ln w="9525">
            <a:solidFill>
              <a:srgbClr val="7E8284"/>
            </a:solidFill>
          </a:ln>
        </p:spPr>
        <p:style>
          <a:lnRef idx="1">
            <a:schemeClr val="accent1"/>
          </a:lnRef>
          <a:fillRef idx="0">
            <a:schemeClr val="accent1"/>
          </a:fillRef>
          <a:effectRef idx="0">
            <a:schemeClr val="accent1"/>
          </a:effectRef>
          <a:fontRef idx="minor">
            <a:schemeClr val="tx1"/>
          </a:fontRef>
        </p:style>
      </p:cxnSp>
      <p:sp>
        <p:nvSpPr>
          <p:cNvPr id="48" name="Flowchart: Delay 47">
            <a:extLst>
              <a:ext uri="{FF2B5EF4-FFF2-40B4-BE49-F238E27FC236}">
                <a16:creationId xmlns:a16="http://schemas.microsoft.com/office/drawing/2014/main" id="{701AFCCF-C50B-4825-93ED-EE0765F7070E}"/>
              </a:ext>
            </a:extLst>
          </p:cNvPr>
          <p:cNvSpPr/>
          <p:nvPr/>
        </p:nvSpPr>
        <p:spPr>
          <a:xfrm rot="16200000">
            <a:off x="6915338" y="3418501"/>
            <a:ext cx="1618750" cy="1345044"/>
          </a:xfrm>
          <a:prstGeom prst="flowChartDelay">
            <a:avLst/>
          </a:prstGeom>
          <a:solidFill>
            <a:srgbClr val="005B9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a:solidFill>
                <a:schemeClr val="bg2"/>
              </a:solidFill>
            </a:endParaRPr>
          </a:p>
        </p:txBody>
      </p:sp>
      <p:sp>
        <p:nvSpPr>
          <p:cNvPr id="52" name="TextBox 51">
            <a:extLst>
              <a:ext uri="{FF2B5EF4-FFF2-40B4-BE49-F238E27FC236}">
                <a16:creationId xmlns:a16="http://schemas.microsoft.com/office/drawing/2014/main" id="{FE53284C-70DC-4ED4-92B8-A2B18B4DEBD0}"/>
              </a:ext>
            </a:extLst>
          </p:cNvPr>
          <p:cNvSpPr txBox="1"/>
          <p:nvPr/>
        </p:nvSpPr>
        <p:spPr>
          <a:xfrm>
            <a:off x="7059289" y="3793349"/>
            <a:ext cx="1402728" cy="729687"/>
          </a:xfrm>
          <a:prstGeom prst="rect">
            <a:avLst/>
          </a:prstGeom>
          <a:noFill/>
        </p:spPr>
        <p:txBody>
          <a:bodyPr wrap="square">
            <a:spAutoFit/>
          </a:bodyPr>
          <a:lstStyle/>
          <a:p>
            <a:pPr algn="ctr"/>
            <a:r>
              <a:rPr lang="en-US" sz="2071" b="1">
                <a:solidFill>
                  <a:schemeClr val="bg1"/>
                </a:solidFill>
                <a:latin typeface="Trade Gothic LT Pro Bold" panose="020B0503040303020004" pitchFamily="34" charset="0"/>
              </a:rPr>
              <a:t>Project X</a:t>
            </a:r>
          </a:p>
          <a:p>
            <a:pPr algn="ctr"/>
            <a:r>
              <a:rPr lang="en-US" sz="2071" b="1">
                <a:solidFill>
                  <a:schemeClr val="bg1"/>
                </a:solidFill>
                <a:latin typeface="Trade Gothic LT Pro Bold" panose="020B0503040303020004" pitchFamily="34" charset="0"/>
              </a:rPr>
              <a:t>RIP</a:t>
            </a:r>
          </a:p>
        </p:txBody>
      </p:sp>
      <p:sp>
        <p:nvSpPr>
          <p:cNvPr id="29" name="TextBox 28">
            <a:extLst>
              <a:ext uri="{FF2B5EF4-FFF2-40B4-BE49-F238E27FC236}">
                <a16:creationId xmlns:a16="http://schemas.microsoft.com/office/drawing/2014/main" id="{30CDA021-96B6-4C92-A511-CC959EED61EC}"/>
              </a:ext>
            </a:extLst>
          </p:cNvPr>
          <p:cNvSpPr txBox="1"/>
          <p:nvPr/>
        </p:nvSpPr>
        <p:spPr>
          <a:xfrm>
            <a:off x="7772416" y="5831506"/>
            <a:ext cx="2884380" cy="1556452"/>
          </a:xfrm>
          <a:prstGeom prst="rect">
            <a:avLst/>
          </a:prstGeom>
          <a:noFill/>
        </p:spPr>
        <p:txBody>
          <a:bodyPr wrap="square">
            <a:spAutoFit/>
          </a:bodyPr>
          <a:lstStyle/>
          <a:p>
            <a:r>
              <a:rPr lang="en-US" sz="1359">
                <a:latin typeface="Trade Gothic LT Pro" panose="020B0503040303020004" pitchFamily="34" charset="0"/>
              </a:rPr>
              <a:t>What got in the way? Was there something we lacked?</a:t>
            </a:r>
          </a:p>
          <a:p>
            <a:endParaRPr lang="en-US" sz="1359">
              <a:latin typeface="Trade Gothic LT Pro" panose="020B0503040303020004" pitchFamily="34" charset="0"/>
            </a:endParaRPr>
          </a:p>
          <a:p>
            <a:endParaRPr lang="en-US" sz="1359">
              <a:latin typeface="Trade Gothic LT Pro" panose="020B0503040303020004" pitchFamily="34" charset="0"/>
            </a:endParaRPr>
          </a:p>
          <a:p>
            <a:endParaRPr lang="en-US" sz="1359">
              <a:latin typeface="Trade Gothic LT Pro" panose="020B0503040303020004" pitchFamily="34" charset="0"/>
            </a:endParaRPr>
          </a:p>
          <a:p>
            <a:endParaRPr lang="en-US" sz="1359">
              <a:latin typeface="Trade Gothic LT Pro" panose="020B0503040303020004" pitchFamily="34" charset="0"/>
            </a:endParaRPr>
          </a:p>
          <a:p>
            <a:endParaRPr lang="en-US" sz="1359">
              <a:latin typeface="Trade Gothic LT Pro" panose="020B0503040303020004" pitchFamily="34" charset="0"/>
            </a:endParaRPr>
          </a:p>
        </p:txBody>
      </p:sp>
      <p:sp>
        <p:nvSpPr>
          <p:cNvPr id="30" name="TextBox 29">
            <a:extLst>
              <a:ext uri="{FF2B5EF4-FFF2-40B4-BE49-F238E27FC236}">
                <a16:creationId xmlns:a16="http://schemas.microsoft.com/office/drawing/2014/main" id="{93509B5B-D50B-4403-B823-E9B6C4475426}"/>
              </a:ext>
            </a:extLst>
          </p:cNvPr>
          <p:cNvSpPr txBox="1"/>
          <p:nvPr/>
        </p:nvSpPr>
        <p:spPr>
          <a:xfrm>
            <a:off x="1401411" y="9606976"/>
            <a:ext cx="1925527" cy="271613"/>
          </a:xfrm>
          <a:prstGeom prst="rect">
            <a:avLst/>
          </a:prstGeom>
          <a:noFill/>
        </p:spPr>
        <p:txBody>
          <a:bodyPr wrap="none" rtlCol="0">
            <a:spAutoFit/>
          </a:bodyPr>
          <a:lstStyle/>
          <a:p>
            <a:r>
              <a:rPr lang="en-US" sz="1165" err="1">
                <a:latin typeface="Trade Gothic LT Pro" panose="020B0503040303020004" pitchFamily="34" charset="77"/>
                <a:cs typeface="Arial" panose="020B0604020202020204" pitchFamily="34" charset="0"/>
              </a:rPr>
              <a:t>itk.mitre.org</a:t>
            </a:r>
            <a:r>
              <a:rPr lang="en-US" sz="1165">
                <a:latin typeface="Trade Gothic LT Pro" panose="020B0503040303020004" pitchFamily="34" charset="77"/>
                <a:cs typeface="Arial" panose="020B0604020202020204" pitchFamily="34" charset="0"/>
              </a:rPr>
              <a:t> | </a:t>
            </a:r>
            <a:r>
              <a:rPr lang="en-US" sz="1165" err="1">
                <a:latin typeface="Trade Gothic LT Pro" panose="020B0503040303020004" pitchFamily="34" charset="77"/>
                <a:cs typeface="Arial" panose="020B0604020202020204" pitchFamily="34" charset="0"/>
              </a:rPr>
              <a:t>itk@mitre.org</a:t>
            </a:r>
            <a:endParaRPr lang="en-US" sz="1165">
              <a:latin typeface="Trade Gothic LT Pro" panose="020B0503040303020004" pitchFamily="34" charset="77"/>
              <a:cs typeface="Arial" panose="020B0604020202020204" pitchFamily="34" charset="0"/>
            </a:endParaRPr>
          </a:p>
        </p:txBody>
      </p:sp>
      <p:sp>
        <p:nvSpPr>
          <p:cNvPr id="31" name="TextBox 30">
            <a:extLst>
              <a:ext uri="{FF2B5EF4-FFF2-40B4-BE49-F238E27FC236}">
                <a16:creationId xmlns:a16="http://schemas.microsoft.com/office/drawing/2014/main" id="{FBA405E6-0AF3-4447-BCC2-02C56BEA297E}"/>
              </a:ext>
            </a:extLst>
          </p:cNvPr>
          <p:cNvSpPr txBox="1"/>
          <p:nvPr/>
        </p:nvSpPr>
        <p:spPr>
          <a:xfrm>
            <a:off x="6079054" y="9619981"/>
            <a:ext cx="7473521" cy="271613"/>
          </a:xfrm>
          <a:prstGeom prst="rect">
            <a:avLst/>
          </a:prstGeom>
          <a:noFill/>
        </p:spPr>
        <p:txBody>
          <a:bodyPr wrap="none" rtlCol="0">
            <a:spAutoFit/>
          </a:bodyPr>
          <a:lstStyle/>
          <a:p>
            <a:pPr lvl="0">
              <a:defRPr/>
            </a:pPr>
            <a:r>
              <a:rPr lang="en-US" sz="1165">
                <a:latin typeface="Trade Gothic LT Pro" panose="020B0503040303020004" pitchFamily="34" charset="77"/>
                <a:cs typeface="Arial" panose="020B0604020202020204" pitchFamily="34" charset="0"/>
              </a:rPr>
              <a:t>© 2021 The MITRE Corporation. All rights reserved. Approved for public release. Distribution unlimited PR_20-01469-11.</a:t>
            </a:r>
          </a:p>
        </p:txBody>
      </p:sp>
      <p:sp>
        <p:nvSpPr>
          <p:cNvPr id="35" name="TextBox 34">
            <a:extLst>
              <a:ext uri="{FF2B5EF4-FFF2-40B4-BE49-F238E27FC236}">
                <a16:creationId xmlns:a16="http://schemas.microsoft.com/office/drawing/2014/main" id="{66C149AC-5F09-449C-8B4E-E17DD5DA5EED}"/>
              </a:ext>
            </a:extLst>
          </p:cNvPr>
          <p:cNvSpPr txBox="1"/>
          <p:nvPr/>
        </p:nvSpPr>
        <p:spPr>
          <a:xfrm>
            <a:off x="4263276" y="9619981"/>
            <a:ext cx="1071127" cy="271613"/>
          </a:xfrm>
          <a:prstGeom prst="rect">
            <a:avLst/>
          </a:prstGeom>
          <a:noFill/>
        </p:spPr>
        <p:txBody>
          <a:bodyPr wrap="none" rtlCol="0">
            <a:spAutoFit/>
          </a:bodyPr>
          <a:lstStyle/>
          <a:p>
            <a:pPr algn="ctr"/>
            <a:r>
              <a:rPr lang="en-US" sz="1165">
                <a:latin typeface="Trade Gothic LT Pro" panose="020B0503040303020004" pitchFamily="34" charset="77"/>
                <a:cs typeface="Arial" panose="020B0604020202020204" pitchFamily="34" charset="0"/>
              </a:rPr>
              <a:t>Premortem V1</a:t>
            </a:r>
          </a:p>
        </p:txBody>
      </p:sp>
    </p:spTree>
    <p:extLst>
      <p:ext uri="{BB962C8B-B14F-4D97-AF65-F5344CB8AC3E}">
        <p14:creationId xmlns:p14="http://schemas.microsoft.com/office/powerpoint/2010/main" val="2743673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7225"/>
            <a:ext cx="15544800" cy="87439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65860"/>
            <a:endParaRPr lang="en-US" sz="2295">
              <a:solidFill>
                <a:prstClr val="white"/>
              </a:solidFill>
              <a:latin typeface="Calibri"/>
            </a:endParaRPr>
          </a:p>
        </p:txBody>
      </p:sp>
      <p:pic>
        <p:nvPicPr>
          <p:cNvPr id="3" name="Picture 2" descr="Notepad, eyeglasses and candle still life">
            <a:extLst>
              <a:ext uri="{FF2B5EF4-FFF2-40B4-BE49-F238E27FC236}">
                <a16:creationId xmlns:a16="http://schemas.microsoft.com/office/drawing/2014/main" id="{2E6187FE-65E7-2E02-5286-39EC67040B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 y="657238"/>
            <a:ext cx="15544776" cy="8743937"/>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828" y="-1286526"/>
            <a:ext cx="5855144" cy="155448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65860"/>
            <a:endParaRPr lang="en-US" sz="2295">
              <a:solidFill>
                <a:prstClr val="white"/>
              </a:solidFill>
              <a:latin typeface="Calibri"/>
            </a:endParaRPr>
          </a:p>
        </p:txBody>
      </p:sp>
      <p:sp>
        <p:nvSpPr>
          <p:cNvPr id="4" name="TextBox 3">
            <a:extLst>
              <a:ext uri="{FF2B5EF4-FFF2-40B4-BE49-F238E27FC236}">
                <a16:creationId xmlns:a16="http://schemas.microsoft.com/office/drawing/2014/main" id="{0B7B5C04-0D33-27A4-9DF7-AB1EB32CF1B1}"/>
              </a:ext>
            </a:extLst>
          </p:cNvPr>
          <p:cNvSpPr txBox="1"/>
          <p:nvPr/>
        </p:nvSpPr>
        <p:spPr>
          <a:xfrm>
            <a:off x="515805" y="4599433"/>
            <a:ext cx="11575167" cy="3044190"/>
          </a:xfrm>
          <a:prstGeom prst="rect">
            <a:avLst/>
          </a:prstGeom>
        </p:spPr>
        <p:txBody>
          <a:bodyPr vert="horz" lIns="116586" tIns="58293" rIns="116586" bIns="58293" rtlCol="0" anchor="b">
            <a:normAutofit/>
          </a:bodyPr>
          <a:lstStyle/>
          <a:p>
            <a:pPr defTabSz="1165860">
              <a:lnSpc>
                <a:spcPct val="90000"/>
              </a:lnSpc>
              <a:spcBef>
                <a:spcPct val="0"/>
              </a:spcBef>
              <a:spcAft>
                <a:spcPts val="765"/>
              </a:spcAft>
            </a:pPr>
            <a:r>
              <a:rPr lang="en-US" sz="8415" b="1">
                <a:solidFill>
                  <a:prstClr val="white"/>
                </a:solidFill>
                <a:latin typeface="Calibri"/>
              </a:rPr>
              <a:t>Break Time! </a:t>
            </a:r>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765400"/>
            <a:ext cx="12477019" cy="874395"/>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65860"/>
            <a:endParaRPr lang="en-US" sz="2295">
              <a:solidFill>
                <a:prstClr val="white"/>
              </a:solidFill>
              <a:latin typeface="Calibri"/>
            </a:endParaRPr>
          </a:p>
        </p:txBody>
      </p:sp>
    </p:spTree>
    <p:extLst>
      <p:ext uri="{BB962C8B-B14F-4D97-AF65-F5344CB8AC3E}">
        <p14:creationId xmlns:p14="http://schemas.microsoft.com/office/powerpoint/2010/main" val="2858523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5F0183-EDCB-ED2E-1D4E-77DE40C196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71450"/>
            <a:ext cx="15544800" cy="9715500"/>
          </a:xfrm>
          <a:prstGeom prst="rect">
            <a:avLst/>
          </a:prstGeom>
        </p:spPr>
      </p:pic>
    </p:spTree>
    <p:extLst>
      <p:ext uri="{BB962C8B-B14F-4D97-AF65-F5344CB8AC3E}">
        <p14:creationId xmlns:p14="http://schemas.microsoft.com/office/powerpoint/2010/main" val="2291742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1AFA05-0CC0-CDF8-B049-E59C972E193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119922"/>
            <a:ext cx="15344193" cy="9024080"/>
          </a:xfrm>
          <a:prstGeom prst="rect">
            <a:avLst/>
          </a:prstGeom>
        </p:spPr>
      </p:pic>
      <p:sp>
        <p:nvSpPr>
          <p:cNvPr id="5" name="TextBox 4">
            <a:extLst>
              <a:ext uri="{FF2B5EF4-FFF2-40B4-BE49-F238E27FC236}">
                <a16:creationId xmlns:a16="http://schemas.microsoft.com/office/drawing/2014/main" id="{1EBCCC07-65B2-CF81-03B2-1474459FF6FC}"/>
              </a:ext>
            </a:extLst>
          </p:cNvPr>
          <p:cNvSpPr txBox="1"/>
          <p:nvPr/>
        </p:nvSpPr>
        <p:spPr>
          <a:xfrm>
            <a:off x="3226632" y="9461505"/>
            <a:ext cx="9529997" cy="400110"/>
          </a:xfrm>
          <a:prstGeom prst="rect">
            <a:avLst/>
          </a:prstGeom>
          <a:noFill/>
        </p:spPr>
        <p:txBody>
          <a:bodyPr wrap="square">
            <a:spAutoFit/>
          </a:bodyPr>
          <a:lstStyle/>
          <a:p>
            <a:r>
              <a:rPr lang="en-US" sz="2000" b="1"/>
              <a:t>https://mitre.sharepoint.com/sites/ITK/Lists/ITKx%20Members/AllItems.aspx</a:t>
            </a:r>
          </a:p>
        </p:txBody>
      </p:sp>
    </p:spTree>
    <p:extLst>
      <p:ext uri="{BB962C8B-B14F-4D97-AF65-F5344CB8AC3E}">
        <p14:creationId xmlns:p14="http://schemas.microsoft.com/office/powerpoint/2010/main" val="3764142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55902"/>
            <a:ext cx="15544799" cy="1080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243797D-3B83-24B7-1E19-EBC6F57A17BD}"/>
              </a:ext>
            </a:extLst>
          </p:cNvPr>
          <p:cNvSpPr txBox="1"/>
          <p:nvPr/>
        </p:nvSpPr>
        <p:spPr>
          <a:xfrm>
            <a:off x="709578" y="943751"/>
            <a:ext cx="14293929" cy="1092426"/>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4400" b="1" kern="1200" dirty="0">
                <a:solidFill>
                  <a:schemeClr val="bg1"/>
                </a:solidFill>
                <a:latin typeface="+mj-lt"/>
                <a:ea typeface="+mj-ea"/>
                <a:cs typeface="+mj-cs"/>
              </a:rPr>
              <a:t>Stand-Up Meeting: Mondays at 4:00*</a:t>
            </a:r>
          </a:p>
        </p:txBody>
      </p:sp>
      <p:pic>
        <p:nvPicPr>
          <p:cNvPr id="6" name="Picture 5" descr="Close-up of hands raised in the air&#10;&#10;Description automatically generated">
            <a:extLst>
              <a:ext uri="{FF2B5EF4-FFF2-40B4-BE49-F238E27FC236}">
                <a16:creationId xmlns:a16="http://schemas.microsoft.com/office/drawing/2014/main" id="{AF6F407B-EAE7-F274-FBD7-2C65B129F6C9}"/>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2264003" y="2456999"/>
            <a:ext cx="11016793" cy="6444825"/>
          </a:xfrm>
          <a:prstGeom prst="rect">
            <a:avLst/>
          </a:prstGeom>
        </p:spPr>
      </p:pic>
      <p:sp>
        <p:nvSpPr>
          <p:cNvPr id="7" name="TextBox 6">
            <a:extLst>
              <a:ext uri="{FF2B5EF4-FFF2-40B4-BE49-F238E27FC236}">
                <a16:creationId xmlns:a16="http://schemas.microsoft.com/office/drawing/2014/main" id="{97EA8CF0-6A42-0E68-9110-7C14DD10FA70}"/>
              </a:ext>
            </a:extLst>
          </p:cNvPr>
          <p:cNvSpPr txBox="1"/>
          <p:nvPr/>
        </p:nvSpPr>
        <p:spPr>
          <a:xfrm>
            <a:off x="11093979" y="8701769"/>
            <a:ext cx="218681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prmario.hatenablog.jp/">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
        <p:nvSpPr>
          <p:cNvPr id="3" name="TextBox 2">
            <a:extLst>
              <a:ext uri="{FF2B5EF4-FFF2-40B4-BE49-F238E27FC236}">
                <a16:creationId xmlns:a16="http://schemas.microsoft.com/office/drawing/2014/main" id="{272091F5-EB49-C200-FADB-F61FF32C8673}"/>
              </a:ext>
            </a:extLst>
          </p:cNvPr>
          <p:cNvSpPr txBox="1"/>
          <p:nvPr/>
        </p:nvSpPr>
        <p:spPr>
          <a:xfrm>
            <a:off x="11804795" y="8965974"/>
            <a:ext cx="3740004" cy="1092426"/>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2400" i="1" kern="1200" dirty="0">
                <a:solidFill>
                  <a:schemeClr val="accent5">
                    <a:lumMod val="75000"/>
                  </a:schemeClr>
                </a:solidFill>
                <a:latin typeface="+mj-lt"/>
                <a:ea typeface="+mj-ea"/>
                <a:cs typeface="+mj-cs"/>
              </a:rPr>
              <a:t>*Subject to change &amp; </a:t>
            </a:r>
          </a:p>
          <a:p>
            <a:pPr defTabSz="914400">
              <a:lnSpc>
                <a:spcPct val="90000"/>
              </a:lnSpc>
              <a:spcBef>
                <a:spcPct val="0"/>
              </a:spcBef>
              <a:spcAft>
                <a:spcPts val="600"/>
              </a:spcAft>
            </a:pPr>
            <a:r>
              <a:rPr lang="en-US" sz="2400" i="1" kern="1200" dirty="0">
                <a:solidFill>
                  <a:schemeClr val="accent5">
                    <a:lumMod val="75000"/>
                  </a:schemeClr>
                </a:solidFill>
                <a:latin typeface="+mj-lt"/>
                <a:ea typeface="+mj-ea"/>
                <a:cs typeface="+mj-cs"/>
              </a:rPr>
              <a:t>continued experimentation</a:t>
            </a:r>
          </a:p>
        </p:txBody>
      </p:sp>
    </p:spTree>
    <p:extLst>
      <p:ext uri="{BB962C8B-B14F-4D97-AF65-F5344CB8AC3E}">
        <p14:creationId xmlns:p14="http://schemas.microsoft.com/office/powerpoint/2010/main" val="3576992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834C7F-0871-4AF9-8429-5C612C9F3C1B}"/>
              </a:ext>
            </a:extLst>
          </p:cNvPr>
          <p:cNvSpPr txBox="1"/>
          <p:nvPr/>
        </p:nvSpPr>
        <p:spPr>
          <a:xfrm>
            <a:off x="1131491" y="2413158"/>
            <a:ext cx="7158070" cy="6001643"/>
          </a:xfrm>
          <a:prstGeom prst="rect">
            <a:avLst/>
          </a:prstGeom>
          <a:noFill/>
        </p:spPr>
        <p:txBody>
          <a:bodyPr wrap="square">
            <a:spAutoFit/>
          </a:bodyPr>
          <a:lstStyle/>
          <a:p>
            <a:pPr marL="457200" indent="-457200">
              <a:buFont typeface="Arial" panose="020B0604020202020204" pitchFamily="34" charset="0"/>
              <a:buChar char="•"/>
            </a:pPr>
            <a:r>
              <a:rPr lang="en-US" sz="3200" i="0" u="none" strike="noStrike" baseline="0">
                <a:solidFill>
                  <a:srgbClr val="000000"/>
                </a:solidFill>
                <a:latin typeface="Calibri" panose="020F0502020204030204" pitchFamily="34" charset="0"/>
              </a:rPr>
              <a:t>Event Name </a:t>
            </a:r>
          </a:p>
          <a:p>
            <a:pPr marL="457200" indent="-457200">
              <a:buFont typeface="Arial" panose="020B0604020202020204" pitchFamily="34" charset="0"/>
              <a:buChar char="•"/>
            </a:pPr>
            <a:r>
              <a:rPr lang="en-US" sz="3200" i="0" u="none" strike="noStrike" baseline="0">
                <a:solidFill>
                  <a:srgbClr val="000000"/>
                </a:solidFill>
                <a:latin typeface="Calibri" panose="020F0502020204030204" pitchFamily="34" charset="0"/>
              </a:rPr>
              <a:t>POC</a:t>
            </a:r>
          </a:p>
          <a:p>
            <a:pPr marL="457200" indent="-457200">
              <a:buFont typeface="Arial" panose="020B0604020202020204" pitchFamily="34" charset="0"/>
              <a:buChar char="•"/>
            </a:pPr>
            <a:r>
              <a:rPr lang="en-US" sz="3200" i="0" u="none" strike="noStrike" baseline="0">
                <a:solidFill>
                  <a:srgbClr val="000000"/>
                </a:solidFill>
                <a:latin typeface="Calibri" panose="020F0502020204030204" pitchFamily="34" charset="0"/>
              </a:rPr>
              <a:t>Location </a:t>
            </a:r>
          </a:p>
          <a:p>
            <a:pPr marL="457200" indent="-457200">
              <a:buFont typeface="Arial" panose="020B0604020202020204" pitchFamily="34" charset="0"/>
              <a:buChar char="•"/>
            </a:pPr>
            <a:r>
              <a:rPr lang="en-US" sz="3200" i="0" u="none" strike="noStrike" baseline="0">
                <a:solidFill>
                  <a:srgbClr val="000000"/>
                </a:solidFill>
                <a:latin typeface="Calibri" panose="020F0502020204030204" pitchFamily="34" charset="0"/>
              </a:rPr>
              <a:t>Date and Time </a:t>
            </a:r>
          </a:p>
          <a:p>
            <a:pPr marL="457200" indent="-457200">
              <a:buFont typeface="Arial" panose="020B0604020202020204" pitchFamily="34" charset="0"/>
              <a:buChar char="•"/>
            </a:pPr>
            <a:r>
              <a:rPr lang="en-US" sz="3200" i="0" u="none" strike="noStrike" baseline="0">
                <a:solidFill>
                  <a:srgbClr val="000000"/>
                </a:solidFill>
                <a:latin typeface="Calibri" panose="020F0502020204030204" pitchFamily="34" charset="0"/>
              </a:rPr>
              <a:t>Participants: how many, who are they, location(s) </a:t>
            </a:r>
          </a:p>
          <a:p>
            <a:pPr marL="457200" indent="-457200">
              <a:buFont typeface="Arial" panose="020B0604020202020204" pitchFamily="34" charset="0"/>
              <a:buChar char="•"/>
            </a:pPr>
            <a:r>
              <a:rPr lang="en-US" sz="3200" i="0" u="none" strike="noStrike" baseline="0">
                <a:solidFill>
                  <a:srgbClr val="000000"/>
                </a:solidFill>
                <a:latin typeface="Calibri" panose="020F0502020204030204" pitchFamily="34" charset="0"/>
              </a:rPr>
              <a:t>Key problem(s) you are trying to solve and challenge(s) you're facing </a:t>
            </a:r>
          </a:p>
          <a:p>
            <a:pPr marL="457200" indent="-457200">
              <a:buFont typeface="Arial" panose="020B0604020202020204" pitchFamily="34" charset="0"/>
              <a:buChar char="•"/>
            </a:pPr>
            <a:r>
              <a:rPr lang="en-US" sz="3200" i="0" u="none" strike="noStrike" baseline="0">
                <a:solidFill>
                  <a:srgbClr val="000000"/>
                </a:solidFill>
                <a:latin typeface="Calibri" panose="020F0502020204030204" pitchFamily="34" charset="0"/>
              </a:rPr>
              <a:t>Outcome / Goal you would like to achieve </a:t>
            </a:r>
          </a:p>
          <a:p>
            <a:pPr marL="457200" indent="-457200">
              <a:buFont typeface="Arial" panose="020B0604020202020204" pitchFamily="34" charset="0"/>
              <a:buChar char="•"/>
            </a:pPr>
            <a:r>
              <a:rPr lang="en-US" sz="3200" i="0" u="none" strike="noStrike" baseline="0">
                <a:solidFill>
                  <a:srgbClr val="000000"/>
                </a:solidFill>
                <a:latin typeface="Calibri" panose="020F0502020204030204" pitchFamily="34" charset="0"/>
              </a:rPr>
              <a:t>Charge Code</a:t>
            </a:r>
          </a:p>
          <a:p>
            <a:pPr marL="457200" indent="-457200">
              <a:buFont typeface="Arial" panose="020B0604020202020204" pitchFamily="34" charset="0"/>
              <a:buChar char="•"/>
            </a:pPr>
            <a:r>
              <a:rPr lang="en-US" sz="3200" i="0" u="none" strike="noStrike" baseline="0">
                <a:solidFill>
                  <a:srgbClr val="000000"/>
                </a:solidFill>
                <a:latin typeface="Calibri" panose="020F0502020204030204" pitchFamily="34" charset="0"/>
              </a:rPr>
              <a:t>How did you hear about us? </a:t>
            </a:r>
          </a:p>
        </p:txBody>
      </p:sp>
      <p:sp>
        <p:nvSpPr>
          <p:cNvPr id="4" name="TextBox 3">
            <a:extLst>
              <a:ext uri="{FF2B5EF4-FFF2-40B4-BE49-F238E27FC236}">
                <a16:creationId xmlns:a16="http://schemas.microsoft.com/office/drawing/2014/main" id="{7B293447-7A5D-0157-EA5D-04F1796E597D}"/>
              </a:ext>
            </a:extLst>
          </p:cNvPr>
          <p:cNvSpPr txBox="1"/>
          <p:nvPr/>
        </p:nvSpPr>
        <p:spPr>
          <a:xfrm>
            <a:off x="776159" y="811083"/>
            <a:ext cx="8844729" cy="1015663"/>
          </a:xfrm>
          <a:prstGeom prst="rect">
            <a:avLst/>
          </a:prstGeom>
          <a:noFill/>
        </p:spPr>
        <p:txBody>
          <a:bodyPr wrap="none" rtlCol="0">
            <a:spAutoFit/>
          </a:bodyPr>
          <a:lstStyle/>
          <a:p>
            <a:r>
              <a:rPr lang="en-US" sz="6000" b="1"/>
              <a:t>ITK INTAKE PROCESS FORM</a:t>
            </a:r>
          </a:p>
        </p:txBody>
      </p:sp>
      <p:sp>
        <p:nvSpPr>
          <p:cNvPr id="5" name="TextBox 4">
            <a:extLst>
              <a:ext uri="{FF2B5EF4-FFF2-40B4-BE49-F238E27FC236}">
                <a16:creationId xmlns:a16="http://schemas.microsoft.com/office/drawing/2014/main" id="{A8A5D20A-200F-EC47-9021-76673735068D}"/>
              </a:ext>
            </a:extLst>
          </p:cNvPr>
          <p:cNvSpPr txBox="1"/>
          <p:nvPr/>
        </p:nvSpPr>
        <p:spPr>
          <a:xfrm rot="1028241">
            <a:off x="10801350" y="857250"/>
            <a:ext cx="4432688" cy="923330"/>
          </a:xfrm>
          <a:prstGeom prst="rect">
            <a:avLst/>
          </a:prstGeom>
          <a:noFill/>
        </p:spPr>
        <p:txBody>
          <a:bodyPr wrap="none" rtlCol="0">
            <a:spAutoFit/>
          </a:bodyPr>
          <a:lstStyle/>
          <a:p>
            <a:r>
              <a:rPr lang="en-US" sz="5400" b="1"/>
              <a:t>FJ: Request ITK</a:t>
            </a:r>
          </a:p>
        </p:txBody>
      </p:sp>
      <p:pic>
        <p:nvPicPr>
          <p:cNvPr id="6" name="Picture 5" descr="A drawing of a checklist&#10;&#10;Description automatically generated">
            <a:extLst>
              <a:ext uri="{FF2B5EF4-FFF2-40B4-BE49-F238E27FC236}">
                <a16:creationId xmlns:a16="http://schemas.microsoft.com/office/drawing/2014/main" id="{0859D729-1BF2-47FB-23E7-B1891B33288A}"/>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8711193" y="2142157"/>
            <a:ext cx="5462274" cy="6075385"/>
          </a:xfrm>
          <a:prstGeom prst="rect">
            <a:avLst/>
          </a:prstGeom>
        </p:spPr>
      </p:pic>
    </p:spTree>
    <p:extLst>
      <p:ext uri="{BB962C8B-B14F-4D97-AF65-F5344CB8AC3E}">
        <p14:creationId xmlns:p14="http://schemas.microsoft.com/office/powerpoint/2010/main" val="3947952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9B0239-8C67-3226-D63E-D69DAEBABED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409700" y="514350"/>
            <a:ext cx="12012726" cy="9029700"/>
          </a:xfrm>
          <a:prstGeom prst="rect">
            <a:avLst/>
          </a:prstGeom>
        </p:spPr>
      </p:pic>
    </p:spTree>
    <p:extLst>
      <p:ext uri="{BB962C8B-B14F-4D97-AF65-F5344CB8AC3E}">
        <p14:creationId xmlns:p14="http://schemas.microsoft.com/office/powerpoint/2010/main" val="20383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943" y="0"/>
            <a:ext cx="15540913" cy="100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lorful question marks&#10;&#10;Description automatically generated">
            <a:extLst>
              <a:ext uri="{FF2B5EF4-FFF2-40B4-BE49-F238E27FC236}">
                <a16:creationId xmlns:a16="http://schemas.microsoft.com/office/drawing/2014/main" id="{7B6241CD-014A-B06C-3F77-AAF137D8494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0" y="1880"/>
            <a:ext cx="15544779" cy="10056520"/>
          </a:xfrm>
          <a:prstGeom prst="rect">
            <a:avLst/>
          </a:prstGeom>
        </p:spPr>
      </p:pic>
    </p:spTree>
    <p:extLst>
      <p:ext uri="{BB962C8B-B14F-4D97-AF65-F5344CB8AC3E}">
        <p14:creationId xmlns:p14="http://schemas.microsoft.com/office/powerpoint/2010/main" val="3597028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7225"/>
            <a:ext cx="15544800" cy="87439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65860"/>
            <a:endParaRPr lang="en-US" sz="2295">
              <a:solidFill>
                <a:prstClr val="white"/>
              </a:solidFill>
              <a:latin typeface="Calibri" panose="020F0502020204030204"/>
            </a:endParaRPr>
          </a:p>
        </p:txBody>
      </p:sp>
      <p:sp>
        <p:nvSpPr>
          <p:cNvPr id="2" name="Title 1">
            <a:extLst>
              <a:ext uri="{FF2B5EF4-FFF2-40B4-BE49-F238E27FC236}">
                <a16:creationId xmlns:a16="http://schemas.microsoft.com/office/drawing/2014/main" id="{C342B3F5-B5EF-FADC-CF60-22BD494A4AF2}"/>
              </a:ext>
            </a:extLst>
          </p:cNvPr>
          <p:cNvSpPr>
            <a:spLocks noGrp="1"/>
          </p:cNvSpPr>
          <p:nvPr>
            <p:ph type="title"/>
          </p:nvPr>
        </p:nvSpPr>
        <p:spPr>
          <a:xfrm>
            <a:off x="1072591" y="983666"/>
            <a:ext cx="13395731" cy="1294105"/>
          </a:xfrm>
        </p:spPr>
        <p:txBody>
          <a:bodyPr anchor="b">
            <a:normAutofit/>
          </a:bodyPr>
          <a:lstStyle/>
          <a:p>
            <a:r>
              <a:rPr lang="en-US" b="1"/>
              <a:t>Planning For an ITK Workshop </a:t>
            </a:r>
          </a:p>
        </p:txBody>
      </p:sp>
      <p:sp>
        <p:nvSpPr>
          <p:cNvPr id="22" name="Rectangle 21">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4090" y="2741215"/>
            <a:ext cx="13325780" cy="23317"/>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65860"/>
            <a:endParaRPr lang="en-US" sz="2295">
              <a:solidFill>
                <a:prstClr val="white"/>
              </a:solidFill>
              <a:latin typeface="Calibri" panose="020F0502020204030204"/>
            </a:endParaRPr>
          </a:p>
        </p:txBody>
      </p:sp>
      <p:sp>
        <p:nvSpPr>
          <p:cNvPr id="24" name="Rectangle 23">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72592" y="2618399"/>
            <a:ext cx="2388658" cy="1400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65860"/>
            <a:endParaRPr lang="en-US" sz="2295">
              <a:solidFill>
                <a:prstClr val="white"/>
              </a:solidFill>
              <a:latin typeface="Calibri" panose="020F0502020204030204"/>
            </a:endParaRPr>
          </a:p>
        </p:txBody>
      </p:sp>
      <p:sp>
        <p:nvSpPr>
          <p:cNvPr id="4" name="Rectangle 3">
            <a:extLst>
              <a:ext uri="{FF2B5EF4-FFF2-40B4-BE49-F238E27FC236}">
                <a16:creationId xmlns:a16="http://schemas.microsoft.com/office/drawing/2014/main" id="{3CF6FBA6-1666-F89A-D889-D3B4F7834EC4}"/>
              </a:ext>
            </a:extLst>
          </p:cNvPr>
          <p:cNvSpPr/>
          <p:nvPr/>
        </p:nvSpPr>
        <p:spPr>
          <a:xfrm>
            <a:off x="4432851" y="3113215"/>
            <a:ext cx="3339549" cy="27772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14298">
              <a:spcAft>
                <a:spcPts val="765"/>
              </a:spcAft>
            </a:pPr>
            <a:r>
              <a:rPr lang="en-US" sz="3993" b="1">
                <a:solidFill>
                  <a:prstClr val="black"/>
                </a:solidFill>
                <a:latin typeface="Calibri" panose="020F0502020204030204"/>
              </a:rPr>
              <a:t>Intake</a:t>
            </a:r>
            <a:r>
              <a:rPr lang="en-US" sz="3993" b="1">
                <a:solidFill>
                  <a:srgbClr val="555555"/>
                </a:solidFill>
                <a:latin typeface="Calibri" panose="020F0502020204030204"/>
              </a:rPr>
              <a:t> </a:t>
            </a:r>
            <a:endParaRPr lang="en-US" sz="4590" b="1">
              <a:solidFill>
                <a:prstClr val="white"/>
              </a:solidFill>
              <a:latin typeface="Calibri" panose="020F0502020204030204"/>
            </a:endParaRPr>
          </a:p>
        </p:txBody>
      </p:sp>
      <p:sp>
        <p:nvSpPr>
          <p:cNvPr id="5" name="Rectangle 4">
            <a:extLst>
              <a:ext uri="{FF2B5EF4-FFF2-40B4-BE49-F238E27FC236}">
                <a16:creationId xmlns:a16="http://schemas.microsoft.com/office/drawing/2014/main" id="{6F17D1EA-1394-5DA6-4346-DED249BEE41B}"/>
              </a:ext>
            </a:extLst>
          </p:cNvPr>
          <p:cNvSpPr/>
          <p:nvPr/>
        </p:nvSpPr>
        <p:spPr>
          <a:xfrm>
            <a:off x="7772400" y="3113215"/>
            <a:ext cx="3339549" cy="2777245"/>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14298">
              <a:spcAft>
                <a:spcPts val="765"/>
              </a:spcAft>
            </a:pPr>
            <a:r>
              <a:rPr lang="en-US" sz="3993" b="1">
                <a:solidFill>
                  <a:prstClr val="black"/>
                </a:solidFill>
                <a:latin typeface="Calibri" panose="020F0502020204030204"/>
              </a:rPr>
              <a:t>Prepare</a:t>
            </a:r>
            <a:r>
              <a:rPr lang="en-US" sz="3993" b="1">
                <a:solidFill>
                  <a:srgbClr val="555555"/>
                </a:solidFill>
                <a:latin typeface="Calibri" panose="020F0502020204030204"/>
              </a:rPr>
              <a:t> </a:t>
            </a:r>
            <a:endParaRPr lang="en-US" sz="4590" b="1">
              <a:solidFill>
                <a:prstClr val="white"/>
              </a:solidFill>
              <a:latin typeface="Calibri" panose="020F0502020204030204"/>
            </a:endParaRPr>
          </a:p>
        </p:txBody>
      </p:sp>
      <p:sp>
        <p:nvSpPr>
          <p:cNvPr id="6" name="Rectangle 5">
            <a:extLst>
              <a:ext uri="{FF2B5EF4-FFF2-40B4-BE49-F238E27FC236}">
                <a16:creationId xmlns:a16="http://schemas.microsoft.com/office/drawing/2014/main" id="{E8E7F978-D602-EBA9-ADE2-28D652C2DBF5}"/>
              </a:ext>
            </a:extLst>
          </p:cNvPr>
          <p:cNvSpPr/>
          <p:nvPr/>
        </p:nvSpPr>
        <p:spPr>
          <a:xfrm>
            <a:off x="4432851" y="5891813"/>
            <a:ext cx="3339549" cy="2777245"/>
          </a:xfrm>
          <a:prstGeom prst="rect">
            <a:avLst/>
          </a:prstGeom>
          <a:solidFill>
            <a:srgbClr val="20E8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14298">
              <a:spcAft>
                <a:spcPts val="765"/>
              </a:spcAft>
            </a:pPr>
            <a:r>
              <a:rPr lang="en-US" sz="3993" b="1">
                <a:solidFill>
                  <a:srgbClr val="555555"/>
                </a:solidFill>
                <a:latin typeface="Calibri" panose="020F0502020204030204"/>
              </a:rPr>
              <a:t>Follow up</a:t>
            </a:r>
            <a:endParaRPr lang="en-US" sz="4590" b="1">
              <a:solidFill>
                <a:prstClr val="white"/>
              </a:solidFill>
              <a:latin typeface="Calibri" panose="020F0502020204030204"/>
            </a:endParaRPr>
          </a:p>
        </p:txBody>
      </p:sp>
      <p:sp>
        <p:nvSpPr>
          <p:cNvPr id="7" name="Rectangle 6">
            <a:extLst>
              <a:ext uri="{FF2B5EF4-FFF2-40B4-BE49-F238E27FC236}">
                <a16:creationId xmlns:a16="http://schemas.microsoft.com/office/drawing/2014/main" id="{E161513E-4CEC-3FC9-4047-CE87FBDD0E41}"/>
              </a:ext>
            </a:extLst>
          </p:cNvPr>
          <p:cNvSpPr/>
          <p:nvPr/>
        </p:nvSpPr>
        <p:spPr>
          <a:xfrm>
            <a:off x="7772400" y="5891813"/>
            <a:ext cx="3339549" cy="2777245"/>
          </a:xfrm>
          <a:prstGeom prst="rect">
            <a:avLst/>
          </a:prstGeom>
          <a:solidFill>
            <a:srgbClr val="A2B9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14298">
              <a:spcAft>
                <a:spcPts val="765"/>
              </a:spcAft>
            </a:pPr>
            <a:r>
              <a:rPr lang="en-US" sz="3993" b="1">
                <a:solidFill>
                  <a:srgbClr val="555555"/>
                </a:solidFill>
                <a:latin typeface="Calibri" panose="020F0502020204030204"/>
              </a:rPr>
              <a:t>Deliver </a:t>
            </a:r>
            <a:endParaRPr lang="en-US" sz="4590" b="1">
              <a:solidFill>
                <a:prstClr val="white"/>
              </a:solidFill>
              <a:latin typeface="Calibri" panose="020F0502020204030204"/>
            </a:endParaRPr>
          </a:p>
        </p:txBody>
      </p:sp>
      <p:sp>
        <p:nvSpPr>
          <p:cNvPr id="8" name="Arrow: Right 7">
            <a:extLst>
              <a:ext uri="{FF2B5EF4-FFF2-40B4-BE49-F238E27FC236}">
                <a16:creationId xmlns:a16="http://schemas.microsoft.com/office/drawing/2014/main" id="{52D0B0F3-D641-98D1-F2D9-BE57169C1A0B}"/>
              </a:ext>
            </a:extLst>
          </p:cNvPr>
          <p:cNvSpPr/>
          <p:nvPr/>
        </p:nvSpPr>
        <p:spPr>
          <a:xfrm>
            <a:off x="7238663" y="4316435"/>
            <a:ext cx="1067471" cy="50408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165860"/>
            <a:endParaRPr lang="en-US" sz="2295">
              <a:solidFill>
                <a:prstClr val="white"/>
              </a:solidFill>
              <a:latin typeface="Calibri" panose="020F0502020204030204"/>
            </a:endParaRPr>
          </a:p>
        </p:txBody>
      </p:sp>
      <p:sp>
        <p:nvSpPr>
          <p:cNvPr id="9" name="Arrow: Right 8">
            <a:extLst>
              <a:ext uri="{FF2B5EF4-FFF2-40B4-BE49-F238E27FC236}">
                <a16:creationId xmlns:a16="http://schemas.microsoft.com/office/drawing/2014/main" id="{99D7336C-6635-C849-B303-04E3076E7775}"/>
              </a:ext>
            </a:extLst>
          </p:cNvPr>
          <p:cNvSpPr/>
          <p:nvPr/>
        </p:nvSpPr>
        <p:spPr>
          <a:xfrm rot="5400000">
            <a:off x="8791478" y="5399247"/>
            <a:ext cx="1301391" cy="677670"/>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165860"/>
            <a:endParaRPr lang="en-US" sz="2295">
              <a:solidFill>
                <a:prstClr val="white"/>
              </a:solidFill>
              <a:latin typeface="Calibri" panose="020F0502020204030204"/>
            </a:endParaRPr>
          </a:p>
        </p:txBody>
      </p:sp>
      <p:sp>
        <p:nvSpPr>
          <p:cNvPr id="12" name="Arrow: Right 11">
            <a:extLst>
              <a:ext uri="{FF2B5EF4-FFF2-40B4-BE49-F238E27FC236}">
                <a16:creationId xmlns:a16="http://schemas.microsoft.com/office/drawing/2014/main" id="{07EF5B35-E232-9A1B-9178-0E436FE4D316}"/>
              </a:ext>
            </a:extLst>
          </p:cNvPr>
          <p:cNvSpPr/>
          <p:nvPr/>
        </p:nvSpPr>
        <p:spPr>
          <a:xfrm rot="10800000">
            <a:off x="7370396" y="7093679"/>
            <a:ext cx="1067471" cy="50408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165860"/>
            <a:endParaRPr lang="en-US" sz="2295">
              <a:solidFill>
                <a:prstClr val="white"/>
              </a:solidFill>
              <a:latin typeface="Calibri" panose="020F0502020204030204"/>
            </a:endParaRPr>
          </a:p>
        </p:txBody>
      </p:sp>
      <p:sp>
        <p:nvSpPr>
          <p:cNvPr id="14" name="Oval 13">
            <a:extLst>
              <a:ext uri="{FF2B5EF4-FFF2-40B4-BE49-F238E27FC236}">
                <a16:creationId xmlns:a16="http://schemas.microsoft.com/office/drawing/2014/main" id="{C0C52FBA-AEEA-F02B-DA1B-35028C2020AE}"/>
              </a:ext>
            </a:extLst>
          </p:cNvPr>
          <p:cNvSpPr/>
          <p:nvPr/>
        </p:nvSpPr>
        <p:spPr>
          <a:xfrm>
            <a:off x="8437867" y="3693744"/>
            <a:ext cx="2065750" cy="174946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165860"/>
            <a:endParaRPr lang="en-US" sz="2295">
              <a:solidFill>
                <a:prstClr val="white"/>
              </a:solidFill>
              <a:latin typeface="Calibri" panose="020F0502020204030204"/>
            </a:endParaRPr>
          </a:p>
        </p:txBody>
      </p:sp>
      <p:sp>
        <p:nvSpPr>
          <p:cNvPr id="15" name="Oval 14">
            <a:extLst>
              <a:ext uri="{FF2B5EF4-FFF2-40B4-BE49-F238E27FC236}">
                <a16:creationId xmlns:a16="http://schemas.microsoft.com/office/drawing/2014/main" id="{1DB30D49-9C2C-0E60-B0DB-A04E1A17F94F}"/>
              </a:ext>
            </a:extLst>
          </p:cNvPr>
          <p:cNvSpPr/>
          <p:nvPr/>
        </p:nvSpPr>
        <p:spPr>
          <a:xfrm>
            <a:off x="5069751" y="3693744"/>
            <a:ext cx="2065750" cy="174946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165860"/>
            <a:endParaRPr lang="en-US" sz="2295">
              <a:solidFill>
                <a:prstClr val="white"/>
              </a:solidFill>
              <a:latin typeface="Calibri" panose="020F0502020204030204"/>
            </a:endParaRPr>
          </a:p>
        </p:txBody>
      </p:sp>
    </p:spTree>
    <p:extLst>
      <p:ext uri="{BB962C8B-B14F-4D97-AF65-F5344CB8AC3E}">
        <p14:creationId xmlns:p14="http://schemas.microsoft.com/office/powerpoint/2010/main" val="3911204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7225"/>
            <a:ext cx="15540914" cy="87439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65860"/>
            <a:endParaRPr lang="en-US" sz="2295">
              <a:solidFill>
                <a:prstClr val="white"/>
              </a:solidFill>
              <a:latin typeface="Calibri" panose="020F0502020204030204"/>
            </a:endParaRPr>
          </a:p>
        </p:txBody>
      </p:sp>
      <p:sp>
        <p:nvSpPr>
          <p:cNvPr id="2" name="Title 1">
            <a:extLst>
              <a:ext uri="{FF2B5EF4-FFF2-40B4-BE49-F238E27FC236}">
                <a16:creationId xmlns:a16="http://schemas.microsoft.com/office/drawing/2014/main" id="{7728FFD1-544A-F424-85A1-3C35742D112F}"/>
              </a:ext>
            </a:extLst>
          </p:cNvPr>
          <p:cNvSpPr>
            <a:spLocks noGrp="1"/>
          </p:cNvSpPr>
          <p:nvPr>
            <p:ph type="title"/>
          </p:nvPr>
        </p:nvSpPr>
        <p:spPr>
          <a:xfrm>
            <a:off x="8305080" y="1122760"/>
            <a:ext cx="6171013" cy="2304314"/>
          </a:xfrm>
        </p:spPr>
        <p:txBody>
          <a:bodyPr>
            <a:normAutofit/>
          </a:bodyPr>
          <a:lstStyle/>
          <a:p>
            <a:r>
              <a:rPr lang="en-US" b="1"/>
              <a:t>Prepare Checklist </a:t>
            </a:r>
          </a:p>
        </p:txBody>
      </p:sp>
      <p:pic>
        <p:nvPicPr>
          <p:cNvPr id="13" name="Picture 12" descr="Cartoon checklist and pencil">
            <a:extLst>
              <a:ext uri="{FF2B5EF4-FFF2-40B4-BE49-F238E27FC236}">
                <a16:creationId xmlns:a16="http://schemas.microsoft.com/office/drawing/2014/main" id="{7724D2FD-7ED1-172A-32DB-2876C748C0C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 y="657238"/>
            <a:ext cx="7798600" cy="8743937"/>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6AABCB2D-1714-AC2D-5F5B-7D16BFA8219C}"/>
              </a:ext>
            </a:extLst>
          </p:cNvPr>
          <p:cNvSpPr>
            <a:spLocks noGrp="1"/>
          </p:cNvSpPr>
          <p:nvPr>
            <p:ph idx="1"/>
          </p:nvPr>
        </p:nvSpPr>
        <p:spPr>
          <a:xfrm>
            <a:off x="8305080" y="3632179"/>
            <a:ext cx="6171013" cy="4900674"/>
          </a:xfrm>
        </p:spPr>
        <p:txBody>
          <a:bodyPr>
            <a:normAutofit/>
          </a:bodyPr>
          <a:lstStyle/>
          <a:p>
            <a:pPr>
              <a:buFont typeface="Wingdings" panose="05000000000000000000" pitchFamily="2" charset="2"/>
              <a:buChar char="q"/>
            </a:pPr>
            <a:r>
              <a:rPr lang="en-US" sz="2168"/>
              <a:t> Schedule an intake session with the requestor</a:t>
            </a:r>
          </a:p>
          <a:p>
            <a:pPr lvl="1">
              <a:buFont typeface="Wingdings" panose="05000000000000000000" pitchFamily="2" charset="2"/>
              <a:buChar char="q"/>
            </a:pPr>
            <a:r>
              <a:rPr lang="en-US" sz="2168"/>
              <a:t>Ask them to invite others from the project as needed</a:t>
            </a:r>
          </a:p>
          <a:p>
            <a:pPr>
              <a:buFont typeface="Wingdings" panose="05000000000000000000" pitchFamily="2" charset="2"/>
              <a:buChar char="q"/>
            </a:pPr>
            <a:r>
              <a:rPr lang="en-US" sz="2168"/>
              <a:t> Find a co-facilitator </a:t>
            </a:r>
          </a:p>
          <a:p>
            <a:pPr lvl="1">
              <a:buFont typeface="Wingdings" panose="05000000000000000000" pitchFamily="2" charset="2"/>
              <a:buChar char="q"/>
            </a:pPr>
            <a:r>
              <a:rPr lang="en-US" sz="2168"/>
              <a:t>the ITKx Teams chat and the ITK Monday standup are good for this</a:t>
            </a:r>
          </a:p>
          <a:p>
            <a:pPr>
              <a:buFont typeface="Wingdings" panose="05000000000000000000" pitchFamily="2" charset="2"/>
              <a:buChar char="q"/>
            </a:pPr>
            <a:r>
              <a:rPr lang="en-US" sz="2168"/>
              <a:t> After the intake session, prepare your materials (Mural, print outs, order stickies if in person)</a:t>
            </a:r>
          </a:p>
          <a:p>
            <a:pPr>
              <a:buFont typeface="Wingdings" panose="05000000000000000000" pitchFamily="2" charset="2"/>
              <a:buChar char="q"/>
            </a:pPr>
            <a:r>
              <a:rPr lang="en-US" sz="2168"/>
              <a:t> Coordinate with your co-facilitator on roles </a:t>
            </a:r>
          </a:p>
          <a:p>
            <a:pPr>
              <a:buFont typeface="Wingdings" panose="05000000000000000000" pitchFamily="2" charset="2"/>
              <a:buChar char="q"/>
            </a:pPr>
            <a:r>
              <a:rPr lang="en-US" sz="2168"/>
              <a:t> Practice! </a:t>
            </a:r>
          </a:p>
          <a:p>
            <a:pPr>
              <a:buFont typeface="Wingdings" panose="05000000000000000000" pitchFamily="2" charset="2"/>
              <a:buChar char="q"/>
            </a:pPr>
            <a:r>
              <a:rPr lang="en-US" sz="2168"/>
              <a:t> Arrive for the session 5-10 minutes early </a:t>
            </a:r>
          </a:p>
        </p:txBody>
      </p:sp>
    </p:spTree>
    <p:extLst>
      <p:ext uri="{BB962C8B-B14F-4D97-AF65-F5344CB8AC3E}">
        <p14:creationId xmlns:p14="http://schemas.microsoft.com/office/powerpoint/2010/main" val="201329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7225"/>
            <a:ext cx="15544800" cy="87439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65860"/>
            <a:endParaRPr lang="en-US" sz="2295">
              <a:solidFill>
                <a:prstClr val="white"/>
              </a:solidFill>
              <a:latin typeface="Calibri" panose="020F0502020204030204"/>
            </a:endParaRPr>
          </a:p>
        </p:txBody>
      </p:sp>
      <p:sp>
        <p:nvSpPr>
          <p:cNvPr id="21" name="Rectangle 20">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0" y="657225"/>
            <a:ext cx="15544411" cy="8743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65860"/>
            <a:endParaRPr lang="en-US" sz="2295">
              <a:solidFill>
                <a:prstClr val="white"/>
              </a:solidFill>
              <a:latin typeface="Calibri" panose="020F0502020204030204"/>
            </a:endParaRPr>
          </a:p>
        </p:txBody>
      </p:sp>
      <p:sp>
        <p:nvSpPr>
          <p:cNvPr id="2" name="Title 1">
            <a:extLst>
              <a:ext uri="{FF2B5EF4-FFF2-40B4-BE49-F238E27FC236}">
                <a16:creationId xmlns:a16="http://schemas.microsoft.com/office/drawing/2014/main" id="{E31B38C5-1540-FD2B-FC91-50D818D145BC}"/>
              </a:ext>
            </a:extLst>
          </p:cNvPr>
          <p:cNvSpPr>
            <a:spLocks noGrp="1"/>
          </p:cNvSpPr>
          <p:nvPr>
            <p:ph type="title"/>
          </p:nvPr>
        </p:nvSpPr>
        <p:spPr>
          <a:xfrm>
            <a:off x="7769984" y="1680993"/>
            <a:ext cx="6346919" cy="1853915"/>
          </a:xfrm>
        </p:spPr>
        <p:txBody>
          <a:bodyPr>
            <a:normAutofit/>
          </a:bodyPr>
          <a:lstStyle/>
          <a:p>
            <a:r>
              <a:rPr lang="en-US" sz="4590" b="1"/>
              <a:t>The Intake Meeting </a:t>
            </a:r>
          </a:p>
        </p:txBody>
      </p:sp>
      <p:pic>
        <p:nvPicPr>
          <p:cNvPr id="22" name="Graphic 21" descr="Questions">
            <a:extLst>
              <a:ext uri="{FF2B5EF4-FFF2-40B4-BE49-F238E27FC236}">
                <a16:creationId xmlns:a16="http://schemas.microsoft.com/office/drawing/2014/main" id="{DB06A6DA-36A7-9884-D426-4EA025AF5E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5863" y="2944379"/>
            <a:ext cx="4615527" cy="4615527"/>
          </a:xfrm>
          <a:prstGeom prst="rect">
            <a:avLst/>
          </a:prstGeom>
        </p:spPr>
      </p:pic>
      <p:sp>
        <p:nvSpPr>
          <p:cNvPr id="3" name="Content Placeholder 2">
            <a:extLst>
              <a:ext uri="{FF2B5EF4-FFF2-40B4-BE49-F238E27FC236}">
                <a16:creationId xmlns:a16="http://schemas.microsoft.com/office/drawing/2014/main" id="{0552B584-709F-81A4-443B-F31987330F3B}"/>
              </a:ext>
            </a:extLst>
          </p:cNvPr>
          <p:cNvSpPr>
            <a:spLocks noGrp="1"/>
          </p:cNvSpPr>
          <p:nvPr>
            <p:ph idx="1"/>
          </p:nvPr>
        </p:nvSpPr>
        <p:spPr>
          <a:xfrm>
            <a:off x="7769982" y="3534908"/>
            <a:ext cx="6346412" cy="5204258"/>
          </a:xfrm>
        </p:spPr>
        <p:txBody>
          <a:bodyPr anchor="ctr">
            <a:normAutofit/>
          </a:bodyPr>
          <a:lstStyle/>
          <a:p>
            <a:r>
              <a:rPr lang="en-US" sz="2168"/>
              <a:t>Listen more than you talk</a:t>
            </a:r>
          </a:p>
          <a:p>
            <a:pPr lvl="1"/>
            <a:r>
              <a:rPr lang="en-US" sz="2168"/>
              <a:t>Have you used an ITK tool before? If yes, which tool? How did it go? </a:t>
            </a:r>
          </a:p>
          <a:p>
            <a:pPr lvl="1"/>
            <a:r>
              <a:rPr lang="en-US" sz="2168"/>
              <a:t>Tell me more about your project, the sponsor, the project team</a:t>
            </a:r>
          </a:p>
          <a:p>
            <a:pPr lvl="1"/>
            <a:r>
              <a:rPr lang="en-US" sz="2168"/>
              <a:t>What is the outcome you would like to see at the end of this session? </a:t>
            </a:r>
          </a:p>
          <a:p>
            <a:pPr lvl="1"/>
            <a:r>
              <a:rPr lang="en-US" sz="2168"/>
              <a:t>Where does this session fit in the timeline of the project? </a:t>
            </a:r>
          </a:p>
          <a:p>
            <a:pPr lvl="1"/>
            <a:r>
              <a:rPr lang="en-US" sz="2168"/>
              <a:t>How much time do you have for this session? </a:t>
            </a:r>
          </a:p>
          <a:p>
            <a:r>
              <a:rPr lang="en-US" sz="2168"/>
              <a:t>Sometimes a requestor requests a specific tool. Hold this request lightly as you listen. </a:t>
            </a:r>
          </a:p>
          <a:p>
            <a:r>
              <a:rPr lang="en-US" sz="2168"/>
              <a:t>Suggest a tool or tool chain (depending on time)</a:t>
            </a:r>
          </a:p>
          <a:p>
            <a:r>
              <a:rPr lang="en-US" sz="2168"/>
              <a:t>Confirm the charge code </a:t>
            </a:r>
          </a:p>
        </p:txBody>
      </p:sp>
      <p:grpSp>
        <p:nvGrpSpPr>
          <p:cNvPr id="23" name="Group 22">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3360" y="724796"/>
            <a:ext cx="7558974" cy="8676381"/>
            <a:chOff x="6095999" y="52996"/>
            <a:chExt cx="6093363" cy="6805005"/>
          </a:xfrm>
          <a:solidFill>
            <a:schemeClr val="accent5">
              <a:alpha val="10000"/>
            </a:schemeClr>
          </a:solidFill>
        </p:grpSpPr>
        <p:sp>
          <p:nvSpPr>
            <p:cNvPr id="24" name="Freeform: Shape 23">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65860"/>
              <a:endParaRPr lang="en-US" sz="2295">
                <a:solidFill>
                  <a:prstClr val="white"/>
                </a:solidFill>
                <a:latin typeface="Calibri" panose="020F0502020204030204"/>
              </a:endParaRPr>
            </a:p>
          </p:txBody>
        </p:sp>
        <p:sp>
          <p:nvSpPr>
            <p:cNvPr id="25" name="Freeform: Shape 24">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65860"/>
              <a:endParaRPr lang="en-US" sz="2295">
                <a:solidFill>
                  <a:prstClr val="white"/>
                </a:solidFill>
                <a:latin typeface="Calibri" panose="020F0502020204030204"/>
              </a:endParaRPr>
            </a:p>
          </p:txBody>
        </p:sp>
        <p:sp>
          <p:nvSpPr>
            <p:cNvPr id="26" name="Freeform: Shape 25">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65860"/>
              <a:endParaRPr lang="en-US" sz="2295">
                <a:solidFill>
                  <a:prstClr val="white"/>
                </a:solidFill>
                <a:latin typeface="Calibri" panose="020F0502020204030204"/>
              </a:endParaRPr>
            </a:p>
          </p:txBody>
        </p:sp>
      </p:grpSp>
    </p:spTree>
    <p:extLst>
      <p:ext uri="{BB962C8B-B14F-4D97-AF65-F5344CB8AC3E}">
        <p14:creationId xmlns:p14="http://schemas.microsoft.com/office/powerpoint/2010/main" val="2283875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7225"/>
            <a:ext cx="15544800" cy="87439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65860"/>
            <a:endParaRPr lang="en-US" sz="2295">
              <a:solidFill>
                <a:prstClr val="white"/>
              </a:solidFill>
              <a:latin typeface="Calibri" panose="020F0502020204030204"/>
            </a:endParaRPr>
          </a:p>
        </p:txBody>
      </p:sp>
      <p:sp>
        <p:nvSpPr>
          <p:cNvPr id="2" name="Title 1">
            <a:extLst>
              <a:ext uri="{FF2B5EF4-FFF2-40B4-BE49-F238E27FC236}">
                <a16:creationId xmlns:a16="http://schemas.microsoft.com/office/drawing/2014/main" id="{A32F77DC-2194-86E5-A00B-89B8CB042185}"/>
              </a:ext>
            </a:extLst>
          </p:cNvPr>
          <p:cNvSpPr>
            <a:spLocks noGrp="1"/>
          </p:cNvSpPr>
          <p:nvPr>
            <p:ph type="title"/>
          </p:nvPr>
        </p:nvSpPr>
        <p:spPr>
          <a:xfrm>
            <a:off x="971296" y="1628776"/>
            <a:ext cx="6801101" cy="2178009"/>
          </a:xfrm>
        </p:spPr>
        <p:txBody>
          <a:bodyPr anchor="ctr">
            <a:normAutofit/>
          </a:bodyPr>
          <a:lstStyle/>
          <a:p>
            <a:r>
              <a:rPr lang="en-US" sz="5100" b="1"/>
              <a:t>How to Say Yes</a:t>
            </a:r>
          </a:p>
        </p:txBody>
      </p:sp>
      <p:sp>
        <p:nvSpPr>
          <p:cNvPr id="3" name="Content Placeholder 2">
            <a:extLst>
              <a:ext uri="{FF2B5EF4-FFF2-40B4-BE49-F238E27FC236}">
                <a16:creationId xmlns:a16="http://schemas.microsoft.com/office/drawing/2014/main" id="{53CED844-34FB-152E-8A16-92F4708DACB7}"/>
              </a:ext>
            </a:extLst>
          </p:cNvPr>
          <p:cNvSpPr>
            <a:spLocks noGrp="1"/>
          </p:cNvSpPr>
          <p:nvPr>
            <p:ph idx="1"/>
          </p:nvPr>
        </p:nvSpPr>
        <p:spPr>
          <a:xfrm>
            <a:off x="791414" y="3623084"/>
            <a:ext cx="6801101" cy="5161152"/>
          </a:xfrm>
        </p:spPr>
        <p:txBody>
          <a:bodyPr anchor="ctr">
            <a:normAutofit/>
          </a:bodyPr>
          <a:lstStyle/>
          <a:p>
            <a:r>
              <a:rPr lang="en-US" sz="2550"/>
              <a:t>For a one-hour workshop, you will need a </a:t>
            </a:r>
            <a:r>
              <a:rPr lang="en-US" sz="2550" b="1"/>
              <a:t>minimum</a:t>
            </a:r>
            <a:r>
              <a:rPr lang="en-US" sz="2550"/>
              <a:t> of 4 hours of charge code time</a:t>
            </a:r>
          </a:p>
          <a:p>
            <a:pPr lvl="1"/>
            <a:r>
              <a:rPr lang="en-US" sz="2550"/>
              <a:t>Two hours of prep, one hour workshop, one hour follow up </a:t>
            </a:r>
          </a:p>
          <a:p>
            <a:pPr lvl="1"/>
            <a:r>
              <a:rPr lang="en-US" sz="2550"/>
              <a:t>Preferably you will also have a co-facilitator (which doubles the cost but also increases the impact)</a:t>
            </a:r>
          </a:p>
          <a:p>
            <a:r>
              <a:rPr lang="en-US" sz="2550"/>
              <a:t>Clear need for ITK	</a:t>
            </a:r>
          </a:p>
          <a:p>
            <a:pPr lvl="1"/>
            <a:r>
              <a:rPr lang="en-US" sz="2550"/>
              <a:t>Some variation of an ITK tool is needed</a:t>
            </a:r>
          </a:p>
          <a:p>
            <a:pPr lvl="1"/>
            <a:r>
              <a:rPr lang="en-US" sz="2550"/>
              <a:t>Not straight facilitation and not notetaking </a:t>
            </a:r>
          </a:p>
          <a:p>
            <a:r>
              <a:rPr lang="en-US" sz="2550"/>
              <a:t>Enough prep time </a:t>
            </a:r>
          </a:p>
          <a:p>
            <a:pPr lvl="1"/>
            <a:r>
              <a:rPr lang="en-US" sz="2550"/>
              <a:t>Ideally two weeks advance notice </a:t>
            </a:r>
          </a:p>
        </p:txBody>
      </p:sp>
      <p:pic>
        <p:nvPicPr>
          <p:cNvPr id="5" name="Picture 4" descr="A yellow post-it note with black text">
            <a:extLst>
              <a:ext uri="{FF2B5EF4-FFF2-40B4-BE49-F238E27FC236}">
                <a16:creationId xmlns:a16="http://schemas.microsoft.com/office/drawing/2014/main" id="{962B08AA-3B7B-6BE9-E0FB-FFCAD50A2E8B}"/>
              </a:ext>
            </a:extLst>
          </p:cNvPr>
          <p:cNvPicPr>
            <a:picLocks noChangeAspect="1"/>
          </p:cNvPicPr>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b="-1"/>
          <a:stretch/>
        </p:blipFill>
        <p:spPr>
          <a:xfrm>
            <a:off x="8743691" y="643345"/>
            <a:ext cx="6801110" cy="8757830"/>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982429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211BE-E796-AEBF-BBAD-95132BED07DA}"/>
              </a:ext>
            </a:extLst>
          </p:cNvPr>
          <p:cNvSpPr>
            <a:spLocks noGrp="1"/>
          </p:cNvSpPr>
          <p:nvPr>
            <p:ph type="title"/>
          </p:nvPr>
        </p:nvSpPr>
        <p:spPr>
          <a:xfrm>
            <a:off x="971550" y="1628772"/>
            <a:ext cx="6800850" cy="2178014"/>
          </a:xfrm>
        </p:spPr>
        <p:txBody>
          <a:bodyPr anchor="ctr">
            <a:normAutofit/>
          </a:bodyPr>
          <a:lstStyle/>
          <a:p>
            <a:r>
              <a:rPr lang="en-US" sz="5100" b="1"/>
              <a:t>How to Say No </a:t>
            </a:r>
          </a:p>
        </p:txBody>
      </p:sp>
      <p:sp>
        <p:nvSpPr>
          <p:cNvPr id="3" name="Content Placeholder 2">
            <a:extLst>
              <a:ext uri="{FF2B5EF4-FFF2-40B4-BE49-F238E27FC236}">
                <a16:creationId xmlns:a16="http://schemas.microsoft.com/office/drawing/2014/main" id="{11490315-024F-215D-C16D-FE4ACB810F8A}"/>
              </a:ext>
            </a:extLst>
          </p:cNvPr>
          <p:cNvSpPr>
            <a:spLocks noGrp="1"/>
          </p:cNvSpPr>
          <p:nvPr>
            <p:ph idx="1"/>
          </p:nvPr>
        </p:nvSpPr>
        <p:spPr>
          <a:xfrm>
            <a:off x="971542" y="3806788"/>
            <a:ext cx="6800858" cy="4806540"/>
          </a:xfrm>
        </p:spPr>
        <p:txBody>
          <a:bodyPr anchor="ctr">
            <a:normAutofit/>
          </a:bodyPr>
          <a:lstStyle/>
          <a:p>
            <a:r>
              <a:rPr lang="en-US" sz="2550"/>
              <a:t>Do it quickly</a:t>
            </a:r>
          </a:p>
          <a:p>
            <a:r>
              <a:rPr lang="en-US" sz="2550"/>
              <a:t>Use guidelines on previous slide as a filter</a:t>
            </a:r>
          </a:p>
          <a:p>
            <a:r>
              <a:rPr lang="en-US" sz="2550"/>
              <a:t>Resist long explanations about why you are saying no</a:t>
            </a:r>
          </a:p>
          <a:p>
            <a:r>
              <a:rPr lang="en-US" sz="2550"/>
              <a:t>Offer an alternative </a:t>
            </a:r>
          </a:p>
          <a:p>
            <a:r>
              <a:rPr lang="en-US" sz="2550"/>
              <a:t>Don’t negotiate against yourself </a:t>
            </a:r>
          </a:p>
          <a:p>
            <a:r>
              <a:rPr lang="en-US" sz="2550"/>
              <a:t>Remember, we’ve got your back </a:t>
            </a:r>
          </a:p>
        </p:txBody>
      </p:sp>
      <p:sp>
        <p:nvSpPr>
          <p:cNvPr id="10" name="Rectangle 9">
            <a:extLst>
              <a:ext uri="{FF2B5EF4-FFF2-40B4-BE49-F238E27FC236}">
                <a16:creationId xmlns:a16="http://schemas.microsoft.com/office/drawing/2014/main" id="{0D05C9B4-B5C9-2D4D-23C9-CEE72646F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46795" y="657225"/>
            <a:ext cx="6898005" cy="8743951"/>
          </a:xfrm>
          <a:prstGeom prst="rect">
            <a:avLst/>
          </a:prstGeom>
          <a:solidFill>
            <a:srgbClr val="FFFFFF"/>
          </a:solidFill>
          <a:ln>
            <a:noFill/>
          </a:ln>
          <a:effectLst>
            <a:outerShdw blurRad="266700" dist="215900" dir="858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65860"/>
            <a:endParaRPr lang="en-US" sz="2295">
              <a:solidFill>
                <a:prstClr val="white"/>
              </a:solidFill>
              <a:latin typeface="Calibri" panose="020F0502020204030204"/>
            </a:endParaRPr>
          </a:p>
        </p:txBody>
      </p:sp>
      <p:pic>
        <p:nvPicPr>
          <p:cNvPr id="5" name="Picture 4" descr="A red text with a white background&#10;&#10;Description automatically generated">
            <a:extLst>
              <a:ext uri="{FF2B5EF4-FFF2-40B4-BE49-F238E27FC236}">
                <a16:creationId xmlns:a16="http://schemas.microsoft.com/office/drawing/2014/main" id="{649E3FEC-00B3-909E-CFA2-16743D0C5EA7}"/>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9700045" y="3342565"/>
            <a:ext cx="4791507" cy="3370026"/>
          </a:xfrm>
          <a:prstGeom prst="rect">
            <a:avLst/>
          </a:prstGeom>
        </p:spPr>
      </p:pic>
    </p:spTree>
    <p:extLst>
      <p:ext uri="{BB962C8B-B14F-4D97-AF65-F5344CB8AC3E}">
        <p14:creationId xmlns:p14="http://schemas.microsoft.com/office/powerpoint/2010/main" val="1256667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57225"/>
            <a:ext cx="15540910" cy="87439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65860"/>
            <a:endParaRPr lang="en-US" sz="2295">
              <a:solidFill>
                <a:prstClr val="white"/>
              </a:solidFill>
              <a:latin typeface="Calibri" panose="020F0502020204030204"/>
            </a:endParaRPr>
          </a:p>
        </p:txBody>
      </p:sp>
      <p:sp>
        <p:nvSpPr>
          <p:cNvPr id="11"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57225"/>
            <a:ext cx="15540910" cy="87439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65860"/>
            <a:endParaRPr lang="en-US" sz="2295">
              <a:solidFill>
                <a:prstClr val="white"/>
              </a:solidFill>
              <a:latin typeface="Calibri" panose="020F0502020204030204"/>
            </a:endParaRPr>
          </a:p>
        </p:txBody>
      </p:sp>
      <p:grpSp>
        <p:nvGrpSpPr>
          <p:cNvPr id="13" name="Group 12">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57225"/>
            <a:ext cx="6001493" cy="8743950"/>
            <a:chOff x="651279" y="598259"/>
            <a:chExt cx="10889442" cy="5680742"/>
          </a:xfrm>
        </p:grpSpPr>
        <p:sp>
          <p:nvSpPr>
            <p:cNvPr id="14"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65860"/>
              <a:endParaRPr lang="en-US" sz="2295">
                <a:solidFill>
                  <a:prstClr val="white"/>
                </a:solidFill>
                <a:latin typeface="Calibri" panose="020F0502020204030204"/>
              </a:endParaRPr>
            </a:p>
          </p:txBody>
        </p:sp>
        <p:sp>
          <p:nvSpPr>
            <p:cNvPr id="15"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65860"/>
              <a:endParaRPr lang="en-US" sz="2295">
                <a:solidFill>
                  <a:prstClr val="white"/>
                </a:solidFill>
                <a:latin typeface="Calibri" panose="020F0502020204030204"/>
              </a:endParaRPr>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43" y="657225"/>
            <a:ext cx="15540914" cy="874395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582930"/>
              <a:endParaRPr lang="en-US" sz="2295">
                <a:solidFill>
                  <a:prstClr val="white"/>
                </a:solidFill>
                <a:latin typeface="Calibri" panose="020F0502020204030204"/>
              </a:endParaRPr>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582930"/>
              <a:endParaRPr lang="en-US" sz="2295">
                <a:solidFill>
                  <a:prstClr val="white"/>
                </a:solidFill>
                <a:latin typeface="Calibri" panose="020F0502020204030204"/>
              </a:endParaRPr>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582930"/>
              <a:endParaRPr lang="en-US" sz="2295">
                <a:solidFill>
                  <a:prstClr val="white"/>
                </a:solidFill>
                <a:latin typeface="Calibri" panose="020F0502020204030204"/>
              </a:endParaRPr>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582930"/>
              <a:endParaRPr lang="en-US" sz="2295">
                <a:solidFill>
                  <a:prstClr val="white"/>
                </a:solidFill>
                <a:latin typeface="Calibri" panose="020F0502020204030204"/>
              </a:endParaRPr>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582930"/>
              <a:endParaRPr lang="en-US" sz="2295">
                <a:solidFill>
                  <a:prstClr val="white"/>
                </a:solidFill>
                <a:latin typeface="Calibri" panose="020F0502020204030204"/>
              </a:endParaRPr>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582930"/>
              <a:endParaRPr lang="en-US" sz="2295">
                <a:solidFill>
                  <a:prstClr val="white"/>
                </a:solidFill>
                <a:latin typeface="Calibri" panose="020F0502020204030204"/>
              </a:endParaRPr>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582930"/>
              <a:endParaRPr lang="en-US" sz="2295">
                <a:solidFill>
                  <a:prstClr val="white"/>
                </a:solidFill>
                <a:latin typeface="Calibri" panose="020F0502020204030204"/>
              </a:endParaRPr>
            </a:p>
          </p:txBody>
        </p:sp>
      </p:grpSp>
      <p:sp>
        <p:nvSpPr>
          <p:cNvPr id="2" name="Title 1">
            <a:extLst>
              <a:ext uri="{FF2B5EF4-FFF2-40B4-BE49-F238E27FC236}">
                <a16:creationId xmlns:a16="http://schemas.microsoft.com/office/drawing/2014/main" id="{2AE4D194-B161-CEAA-8CC6-FFB55C3CDC62}"/>
              </a:ext>
            </a:extLst>
          </p:cNvPr>
          <p:cNvSpPr>
            <a:spLocks noGrp="1"/>
          </p:cNvSpPr>
          <p:nvPr>
            <p:ph type="title"/>
          </p:nvPr>
        </p:nvSpPr>
        <p:spPr>
          <a:xfrm>
            <a:off x="1002641" y="1729817"/>
            <a:ext cx="4481936" cy="6808624"/>
          </a:xfrm>
        </p:spPr>
        <p:txBody>
          <a:bodyPr anchor="ctr">
            <a:normAutofit/>
          </a:bodyPr>
          <a:lstStyle/>
          <a:p>
            <a:r>
              <a:rPr lang="en-US" sz="6120" b="1">
                <a:solidFill>
                  <a:schemeClr val="bg1"/>
                </a:solidFill>
              </a:rPr>
              <a:t>Following the Intake Meeting </a:t>
            </a:r>
          </a:p>
        </p:txBody>
      </p:sp>
      <p:graphicFrame>
        <p:nvGraphicFramePr>
          <p:cNvPr id="5" name="Content Placeholder 2">
            <a:extLst>
              <a:ext uri="{FF2B5EF4-FFF2-40B4-BE49-F238E27FC236}">
                <a16:creationId xmlns:a16="http://schemas.microsoft.com/office/drawing/2014/main" id="{81F0EBA5-2CC3-8757-1484-15DB56BE2408}"/>
              </a:ext>
            </a:extLst>
          </p:cNvPr>
          <p:cNvGraphicFramePr>
            <a:graphicFrameLocks noGrp="1"/>
          </p:cNvGraphicFramePr>
          <p:nvPr>
            <p:ph idx="1"/>
          </p:nvPr>
        </p:nvGraphicFramePr>
        <p:xfrm>
          <a:off x="6357005" y="951758"/>
          <a:ext cx="8119089" cy="81671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76628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943" y="657225"/>
            <a:ext cx="15540914" cy="8743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165860"/>
            <a:endParaRPr lang="en-US" sz="2295">
              <a:solidFill>
                <a:prstClr val="white"/>
              </a:solidFill>
              <a:latin typeface="Calibri" panose="020F0502020204030204"/>
            </a:endParaRPr>
          </a:p>
        </p:txBody>
      </p:sp>
      <p:pic>
        <p:nvPicPr>
          <p:cNvPr id="3" name="Picture 2">
            <a:extLst>
              <a:ext uri="{FF2B5EF4-FFF2-40B4-BE49-F238E27FC236}">
                <a16:creationId xmlns:a16="http://schemas.microsoft.com/office/drawing/2014/main" id="{DA448187-734B-F17E-1DFB-4A3B28298A8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6983" r="12112" b="-1"/>
          <a:stretch/>
        </p:blipFill>
        <p:spPr>
          <a:xfrm>
            <a:off x="25" y="658860"/>
            <a:ext cx="15544775" cy="8742315"/>
          </a:xfrm>
          <a:prstGeom prst="rect">
            <a:avLst/>
          </a:prstGeom>
        </p:spPr>
      </p:pic>
    </p:spTree>
    <p:extLst>
      <p:ext uri="{BB962C8B-B14F-4D97-AF65-F5344CB8AC3E}">
        <p14:creationId xmlns:p14="http://schemas.microsoft.com/office/powerpoint/2010/main" val="2476712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blackboard&#10;&#10;Description automatically generated">
            <a:extLst>
              <a:ext uri="{FF2B5EF4-FFF2-40B4-BE49-F238E27FC236}">
                <a16:creationId xmlns:a16="http://schemas.microsoft.com/office/drawing/2014/main" id="{19243E51-728D-E8C0-8CF5-A224571E42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21653" y="657225"/>
            <a:ext cx="12402767" cy="8743950"/>
          </a:xfrm>
          <a:prstGeom prst="rect">
            <a:avLst/>
          </a:prstGeom>
        </p:spPr>
      </p:pic>
    </p:spTree>
    <p:extLst>
      <p:ext uri="{BB962C8B-B14F-4D97-AF65-F5344CB8AC3E}">
        <p14:creationId xmlns:p14="http://schemas.microsoft.com/office/powerpoint/2010/main" val="2833590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blackboard&#10;&#10;Description automatically generated">
            <a:extLst>
              <a:ext uri="{FF2B5EF4-FFF2-40B4-BE49-F238E27FC236}">
                <a16:creationId xmlns:a16="http://schemas.microsoft.com/office/drawing/2014/main" id="{87E6535C-91A5-8ED5-E935-B907F7C4D7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4240" y="657225"/>
            <a:ext cx="11658600" cy="8743950"/>
          </a:xfrm>
          <a:prstGeom prst="rect">
            <a:avLst/>
          </a:prstGeom>
        </p:spPr>
      </p:pic>
    </p:spTree>
    <p:extLst>
      <p:ext uri="{BB962C8B-B14F-4D97-AF65-F5344CB8AC3E}">
        <p14:creationId xmlns:p14="http://schemas.microsoft.com/office/powerpoint/2010/main" val="3674956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blackboard&#10;&#10;Description automatically generated">
            <a:extLst>
              <a:ext uri="{FF2B5EF4-FFF2-40B4-BE49-F238E27FC236}">
                <a16:creationId xmlns:a16="http://schemas.microsoft.com/office/drawing/2014/main" id="{F5233243-3B70-6FF6-7346-5C60CDF717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35605" y="657225"/>
            <a:ext cx="11658600" cy="8743950"/>
          </a:xfrm>
          <a:prstGeom prst="rect">
            <a:avLst/>
          </a:prstGeom>
        </p:spPr>
      </p:pic>
    </p:spTree>
    <p:extLst>
      <p:ext uri="{BB962C8B-B14F-4D97-AF65-F5344CB8AC3E}">
        <p14:creationId xmlns:p14="http://schemas.microsoft.com/office/powerpoint/2010/main" val="472017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943" y="657225"/>
            <a:ext cx="15540914" cy="8743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165860"/>
            <a:endParaRPr lang="en-US" sz="2295">
              <a:solidFill>
                <a:prstClr val="white"/>
              </a:solidFill>
              <a:latin typeface="Calibri" panose="020F0502020204030204"/>
            </a:endParaRPr>
          </a:p>
        </p:txBody>
      </p:sp>
      <p:pic>
        <p:nvPicPr>
          <p:cNvPr id="5" name="Picture 4" descr="A group of people posing for a photo&#10;&#10;Description automatically generated">
            <a:extLst>
              <a:ext uri="{FF2B5EF4-FFF2-40B4-BE49-F238E27FC236}">
                <a16:creationId xmlns:a16="http://schemas.microsoft.com/office/drawing/2014/main" id="{C8777BC6-198A-2540-27ED-87D5FE5D518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5" y="658860"/>
            <a:ext cx="15544775" cy="8742315"/>
          </a:xfrm>
          <a:prstGeom prst="rect">
            <a:avLst/>
          </a:prstGeom>
        </p:spPr>
      </p:pic>
      <p:pic>
        <p:nvPicPr>
          <p:cNvPr id="7" name="Picture 6">
            <a:extLst>
              <a:ext uri="{FF2B5EF4-FFF2-40B4-BE49-F238E27FC236}">
                <a16:creationId xmlns:a16="http://schemas.microsoft.com/office/drawing/2014/main" id="{B1186B74-D575-6028-8C31-73632513519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60306" y="657225"/>
            <a:ext cx="5829300" cy="2983304"/>
          </a:xfrm>
          <a:prstGeom prst="rect">
            <a:avLst/>
          </a:prstGeom>
        </p:spPr>
      </p:pic>
    </p:spTree>
    <p:extLst>
      <p:ext uri="{BB962C8B-B14F-4D97-AF65-F5344CB8AC3E}">
        <p14:creationId xmlns:p14="http://schemas.microsoft.com/office/powerpoint/2010/main" val="36908982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blackboard&#10;&#10;Description automatically generated">
            <a:extLst>
              <a:ext uri="{FF2B5EF4-FFF2-40B4-BE49-F238E27FC236}">
                <a16:creationId xmlns:a16="http://schemas.microsoft.com/office/drawing/2014/main" id="{19243E51-728D-E8C0-8CF5-A224571E42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21653" y="657225"/>
            <a:ext cx="12402767" cy="8743950"/>
          </a:xfrm>
          <a:prstGeom prst="rect">
            <a:avLst/>
          </a:prstGeom>
        </p:spPr>
      </p:pic>
      <p:sp>
        <p:nvSpPr>
          <p:cNvPr id="2" name="TextBox 1">
            <a:extLst>
              <a:ext uri="{FF2B5EF4-FFF2-40B4-BE49-F238E27FC236}">
                <a16:creationId xmlns:a16="http://schemas.microsoft.com/office/drawing/2014/main" id="{2B29E7BF-BC2F-53E5-B00E-93B9C04B1203}"/>
              </a:ext>
            </a:extLst>
          </p:cNvPr>
          <p:cNvSpPr txBox="1"/>
          <p:nvPr/>
        </p:nvSpPr>
        <p:spPr>
          <a:xfrm>
            <a:off x="5147149" y="6300483"/>
            <a:ext cx="2372765" cy="955646"/>
          </a:xfrm>
          <a:prstGeom prst="rect">
            <a:avLst/>
          </a:prstGeom>
          <a:noFill/>
        </p:spPr>
        <p:txBody>
          <a:bodyPr wrap="none" rtlCol="0">
            <a:spAutoFit/>
          </a:bodyPr>
          <a:lstStyle/>
          <a:p>
            <a:pPr marL="0" marR="0" lvl="0" indent="0" algn="l" defTabSz="1165860" rtl="0" eaLnBrk="1" fontAlgn="auto" latinLnBrk="0" hangingPunct="1">
              <a:lnSpc>
                <a:spcPct val="100000"/>
              </a:lnSpc>
              <a:spcBef>
                <a:spcPts val="0"/>
              </a:spcBef>
              <a:spcAft>
                <a:spcPts val="0"/>
              </a:spcAft>
              <a:buClrTx/>
              <a:buSzTx/>
              <a:buFontTx/>
              <a:buNone/>
              <a:tabLst/>
              <a:defRPr/>
            </a:pPr>
            <a:r>
              <a:rPr kumimoji="0" lang="en-US" sz="5610" b="1" i="0" u="none" strike="noStrike" kern="1200" cap="none" spc="0" normalizeH="0" baseline="0" noProof="0">
                <a:ln>
                  <a:noFill/>
                </a:ln>
                <a:solidFill>
                  <a:srgbClr val="E1D7B1"/>
                </a:solidFill>
                <a:effectLst/>
                <a:uLnTx/>
                <a:uFillTx/>
                <a:latin typeface="Calibri" panose="020F0502020204030204"/>
                <a:ea typeface="+mn-ea"/>
                <a:cs typeface="+mn-cs"/>
              </a:rPr>
              <a:t>MINOR</a:t>
            </a:r>
          </a:p>
        </p:txBody>
      </p:sp>
    </p:spTree>
    <p:extLst>
      <p:ext uri="{BB962C8B-B14F-4D97-AF65-F5344CB8AC3E}">
        <p14:creationId xmlns:p14="http://schemas.microsoft.com/office/powerpoint/2010/main" val="30200294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blackboard&#10;&#10;Description automatically generated">
            <a:extLst>
              <a:ext uri="{FF2B5EF4-FFF2-40B4-BE49-F238E27FC236}">
                <a16:creationId xmlns:a16="http://schemas.microsoft.com/office/drawing/2014/main" id="{19243E51-728D-E8C0-8CF5-A224571E42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21653" y="657225"/>
            <a:ext cx="12402767" cy="8743950"/>
          </a:xfrm>
          <a:prstGeom prst="rect">
            <a:avLst/>
          </a:prstGeom>
        </p:spPr>
      </p:pic>
      <p:sp>
        <p:nvSpPr>
          <p:cNvPr id="2" name="TextBox 1">
            <a:extLst>
              <a:ext uri="{FF2B5EF4-FFF2-40B4-BE49-F238E27FC236}">
                <a16:creationId xmlns:a16="http://schemas.microsoft.com/office/drawing/2014/main" id="{2B29E7BF-BC2F-53E5-B00E-93B9C04B1203}"/>
              </a:ext>
            </a:extLst>
          </p:cNvPr>
          <p:cNvSpPr txBox="1"/>
          <p:nvPr/>
        </p:nvSpPr>
        <p:spPr>
          <a:xfrm>
            <a:off x="10244685" y="1438600"/>
            <a:ext cx="2390591" cy="955646"/>
          </a:xfrm>
          <a:prstGeom prst="rect">
            <a:avLst/>
          </a:prstGeom>
          <a:noFill/>
        </p:spPr>
        <p:txBody>
          <a:bodyPr wrap="none" rtlCol="0">
            <a:spAutoFit/>
          </a:bodyPr>
          <a:lstStyle/>
          <a:p>
            <a:pPr marL="0" marR="0" lvl="0" indent="0" algn="l" defTabSz="1165860" rtl="0" eaLnBrk="1" fontAlgn="auto" latinLnBrk="0" hangingPunct="1">
              <a:lnSpc>
                <a:spcPct val="100000"/>
              </a:lnSpc>
              <a:spcBef>
                <a:spcPts val="0"/>
              </a:spcBef>
              <a:spcAft>
                <a:spcPts val="0"/>
              </a:spcAft>
              <a:buClrTx/>
              <a:buSzTx/>
              <a:buFontTx/>
              <a:buNone/>
              <a:tabLst/>
              <a:defRPr/>
            </a:pPr>
            <a:r>
              <a:rPr kumimoji="0" lang="en-US" sz="5610" b="1" i="0" u="none" strike="noStrike" kern="1200" cap="none" spc="0" normalizeH="0" baseline="0" noProof="0">
                <a:ln>
                  <a:noFill/>
                </a:ln>
                <a:solidFill>
                  <a:srgbClr val="E1D7B1"/>
                </a:solidFill>
                <a:effectLst/>
                <a:uLnTx/>
                <a:uFillTx/>
                <a:latin typeface="Calibri" panose="020F0502020204030204"/>
                <a:ea typeface="+mn-ea"/>
                <a:cs typeface="+mn-cs"/>
              </a:rPr>
              <a:t>MAJOR</a:t>
            </a:r>
          </a:p>
        </p:txBody>
      </p:sp>
    </p:spTree>
    <p:extLst>
      <p:ext uri="{BB962C8B-B14F-4D97-AF65-F5344CB8AC3E}">
        <p14:creationId xmlns:p14="http://schemas.microsoft.com/office/powerpoint/2010/main" val="18991531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blackboard&#10;&#10;Description automatically generated">
            <a:extLst>
              <a:ext uri="{FF2B5EF4-FFF2-40B4-BE49-F238E27FC236}">
                <a16:creationId xmlns:a16="http://schemas.microsoft.com/office/drawing/2014/main" id="{19243E51-728D-E8C0-8CF5-A224571E42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21653" y="657225"/>
            <a:ext cx="12402767" cy="8743950"/>
          </a:xfrm>
          <a:prstGeom prst="rect">
            <a:avLst/>
          </a:prstGeom>
        </p:spPr>
      </p:pic>
      <p:sp>
        <p:nvSpPr>
          <p:cNvPr id="2" name="TextBox 1">
            <a:extLst>
              <a:ext uri="{FF2B5EF4-FFF2-40B4-BE49-F238E27FC236}">
                <a16:creationId xmlns:a16="http://schemas.microsoft.com/office/drawing/2014/main" id="{2B29E7BF-BC2F-53E5-B00E-93B9C04B1203}"/>
              </a:ext>
            </a:extLst>
          </p:cNvPr>
          <p:cNvSpPr txBox="1"/>
          <p:nvPr/>
        </p:nvSpPr>
        <p:spPr>
          <a:xfrm>
            <a:off x="5494426" y="1649446"/>
            <a:ext cx="1983363" cy="955646"/>
          </a:xfrm>
          <a:prstGeom prst="rect">
            <a:avLst/>
          </a:prstGeom>
          <a:noFill/>
        </p:spPr>
        <p:txBody>
          <a:bodyPr wrap="none" rtlCol="0">
            <a:spAutoFit/>
          </a:bodyPr>
          <a:lstStyle/>
          <a:p>
            <a:pPr marL="0" marR="0" lvl="0" indent="0" algn="l" defTabSz="1165860" rtl="0" eaLnBrk="1" fontAlgn="auto" latinLnBrk="0" hangingPunct="1">
              <a:lnSpc>
                <a:spcPct val="100000"/>
              </a:lnSpc>
              <a:spcBef>
                <a:spcPts val="0"/>
              </a:spcBef>
              <a:spcAft>
                <a:spcPts val="0"/>
              </a:spcAft>
              <a:buClrTx/>
              <a:buSzTx/>
              <a:buFontTx/>
              <a:buNone/>
              <a:tabLst/>
              <a:defRPr/>
            </a:pPr>
            <a:r>
              <a:rPr kumimoji="0" lang="en-US" sz="5610" b="1" i="0" u="none" strike="noStrike" kern="1200" cap="none" spc="0" normalizeH="0" baseline="0" noProof="0">
                <a:ln>
                  <a:noFill/>
                </a:ln>
                <a:solidFill>
                  <a:srgbClr val="E1D7B1"/>
                </a:solidFill>
                <a:effectLst/>
                <a:uLnTx/>
                <a:uFillTx/>
                <a:latin typeface="Calibri" panose="020F0502020204030204"/>
                <a:ea typeface="+mn-ea"/>
                <a:cs typeface="+mn-cs"/>
              </a:rPr>
              <a:t>EARLY</a:t>
            </a:r>
          </a:p>
        </p:txBody>
      </p:sp>
    </p:spTree>
    <p:extLst>
      <p:ext uri="{BB962C8B-B14F-4D97-AF65-F5344CB8AC3E}">
        <p14:creationId xmlns:p14="http://schemas.microsoft.com/office/powerpoint/2010/main" val="13935034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blackboard&#10;&#10;Description automatically generated">
            <a:extLst>
              <a:ext uri="{FF2B5EF4-FFF2-40B4-BE49-F238E27FC236}">
                <a16:creationId xmlns:a16="http://schemas.microsoft.com/office/drawing/2014/main" id="{19243E51-728D-E8C0-8CF5-A224571E42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21653" y="657225"/>
            <a:ext cx="12402767" cy="8743950"/>
          </a:xfrm>
          <a:prstGeom prst="rect">
            <a:avLst/>
          </a:prstGeom>
        </p:spPr>
      </p:pic>
      <p:pic>
        <p:nvPicPr>
          <p:cNvPr id="1026" name="Picture 2" descr="iPod | Definition, Models, &amp; Facts | Britannica">
            <a:extLst>
              <a:ext uri="{FF2B5EF4-FFF2-40B4-BE49-F238E27FC236}">
                <a16:creationId xmlns:a16="http://schemas.microsoft.com/office/drawing/2014/main" id="{2813884C-61E5-41C9-ECED-31242FEB444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97992" y="1075484"/>
            <a:ext cx="2420960" cy="28930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3CDE7D9-9B44-C790-EBBC-C8B0348A78DD}"/>
              </a:ext>
            </a:extLst>
          </p:cNvPr>
          <p:cNvSpPr txBox="1"/>
          <p:nvPr/>
        </p:nvSpPr>
        <p:spPr>
          <a:xfrm>
            <a:off x="7571946" y="1405823"/>
            <a:ext cx="2840842" cy="1818959"/>
          </a:xfrm>
          <a:prstGeom prst="rect">
            <a:avLst/>
          </a:prstGeom>
          <a:noFill/>
        </p:spPr>
        <p:txBody>
          <a:bodyPr wrap="none" rtlCol="0">
            <a:spAutoFit/>
          </a:bodyPr>
          <a:lstStyle/>
          <a:p>
            <a:pPr marL="0" marR="0" lvl="0" indent="0" algn="ctr" defTabSz="1165860" rtl="0" eaLnBrk="1" fontAlgn="auto" latinLnBrk="0" hangingPunct="1">
              <a:lnSpc>
                <a:spcPct val="100000"/>
              </a:lnSpc>
              <a:spcBef>
                <a:spcPts val="0"/>
              </a:spcBef>
              <a:spcAft>
                <a:spcPts val="0"/>
              </a:spcAft>
              <a:buClrTx/>
              <a:buSzTx/>
              <a:buFontTx/>
              <a:buNone/>
              <a:tabLst/>
              <a:defRPr/>
            </a:pPr>
            <a:r>
              <a:rPr kumimoji="0" lang="en-US" sz="5610" b="1" i="0" u="none" strike="noStrike" kern="1200" cap="none" spc="0" normalizeH="0" baseline="0" noProof="0">
                <a:ln>
                  <a:noFill/>
                </a:ln>
                <a:solidFill>
                  <a:srgbClr val="E1D7B1"/>
                </a:solidFill>
                <a:effectLst/>
                <a:uLnTx/>
                <a:uFillTx/>
                <a:latin typeface="Calibri" panose="020F0502020204030204"/>
                <a:ea typeface="+mn-ea"/>
                <a:cs typeface="+mn-cs"/>
              </a:rPr>
              <a:t>iPod</a:t>
            </a:r>
          </a:p>
          <a:p>
            <a:pPr marL="0" marR="0" lvl="0" indent="0" algn="ctr" defTabSz="1165860" rtl="0" eaLnBrk="1" fontAlgn="auto" latinLnBrk="0" hangingPunct="1">
              <a:lnSpc>
                <a:spcPct val="100000"/>
              </a:lnSpc>
              <a:spcBef>
                <a:spcPts val="0"/>
              </a:spcBef>
              <a:spcAft>
                <a:spcPts val="0"/>
              </a:spcAft>
              <a:buClrTx/>
              <a:buSzTx/>
              <a:buFontTx/>
              <a:buNone/>
              <a:tabLst/>
              <a:defRPr/>
            </a:pPr>
            <a:r>
              <a:rPr kumimoji="0" lang="en-US" sz="5610" b="1" i="0" u="none" strike="noStrike" kern="1200" cap="none" spc="0" normalizeH="0" baseline="0" noProof="0">
                <a:ln>
                  <a:noFill/>
                </a:ln>
                <a:solidFill>
                  <a:srgbClr val="E1D7B1"/>
                </a:solidFill>
                <a:effectLst/>
                <a:uLnTx/>
                <a:uFillTx/>
                <a:latin typeface="Calibri" panose="020F0502020204030204"/>
                <a:ea typeface="+mn-ea"/>
                <a:cs typeface="+mn-cs"/>
              </a:rPr>
              <a:t>Oct 2001</a:t>
            </a:r>
          </a:p>
        </p:txBody>
      </p:sp>
    </p:spTree>
    <p:extLst>
      <p:ext uri="{BB962C8B-B14F-4D97-AF65-F5344CB8AC3E}">
        <p14:creationId xmlns:p14="http://schemas.microsoft.com/office/powerpoint/2010/main" val="542351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blackboard&#10;&#10;Description automatically generated">
            <a:extLst>
              <a:ext uri="{FF2B5EF4-FFF2-40B4-BE49-F238E27FC236}">
                <a16:creationId xmlns:a16="http://schemas.microsoft.com/office/drawing/2014/main" id="{19243E51-728D-E8C0-8CF5-A224571E42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21653" y="657225"/>
            <a:ext cx="12402767" cy="8743950"/>
          </a:xfrm>
          <a:prstGeom prst="rect">
            <a:avLst/>
          </a:prstGeom>
        </p:spPr>
      </p:pic>
      <p:sp>
        <p:nvSpPr>
          <p:cNvPr id="2" name="TextBox 1">
            <a:extLst>
              <a:ext uri="{FF2B5EF4-FFF2-40B4-BE49-F238E27FC236}">
                <a16:creationId xmlns:a16="http://schemas.microsoft.com/office/drawing/2014/main" id="{2B29E7BF-BC2F-53E5-B00E-93B9C04B1203}"/>
              </a:ext>
            </a:extLst>
          </p:cNvPr>
          <p:cNvSpPr txBox="1"/>
          <p:nvPr/>
        </p:nvSpPr>
        <p:spPr>
          <a:xfrm>
            <a:off x="9959422" y="6201261"/>
            <a:ext cx="2774990" cy="955646"/>
          </a:xfrm>
          <a:prstGeom prst="rect">
            <a:avLst/>
          </a:prstGeom>
          <a:noFill/>
        </p:spPr>
        <p:txBody>
          <a:bodyPr wrap="none" rtlCol="0">
            <a:spAutoFit/>
          </a:bodyPr>
          <a:lstStyle/>
          <a:p>
            <a:pPr marL="0" marR="0" lvl="0" indent="0" algn="l" defTabSz="1165860" rtl="0" eaLnBrk="1" fontAlgn="auto" latinLnBrk="0" hangingPunct="1">
              <a:lnSpc>
                <a:spcPct val="100000"/>
              </a:lnSpc>
              <a:spcBef>
                <a:spcPts val="0"/>
              </a:spcBef>
              <a:spcAft>
                <a:spcPts val="0"/>
              </a:spcAft>
              <a:buClrTx/>
              <a:buSzTx/>
              <a:buFontTx/>
              <a:buNone/>
              <a:tabLst/>
              <a:defRPr/>
            </a:pPr>
            <a:r>
              <a:rPr kumimoji="0" lang="en-US" sz="5610" b="1" i="0" u="none" strike="noStrike" kern="1200" cap="none" spc="0" normalizeH="0" baseline="0" noProof="0">
                <a:ln>
                  <a:noFill/>
                </a:ln>
                <a:solidFill>
                  <a:srgbClr val="E1D7B1"/>
                </a:solidFill>
                <a:effectLst/>
                <a:uLnTx/>
                <a:uFillTx/>
                <a:latin typeface="Calibri" panose="020F0502020204030204"/>
                <a:ea typeface="+mn-ea"/>
                <a:cs typeface="+mn-cs"/>
              </a:rPr>
              <a:t>MATURE</a:t>
            </a:r>
          </a:p>
        </p:txBody>
      </p:sp>
    </p:spTree>
    <p:extLst>
      <p:ext uri="{BB962C8B-B14F-4D97-AF65-F5344CB8AC3E}">
        <p14:creationId xmlns:p14="http://schemas.microsoft.com/office/powerpoint/2010/main" val="12643324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blackboard&#10;&#10;Description automatically generated">
            <a:extLst>
              <a:ext uri="{FF2B5EF4-FFF2-40B4-BE49-F238E27FC236}">
                <a16:creationId xmlns:a16="http://schemas.microsoft.com/office/drawing/2014/main" id="{664542CC-5A6F-CFCE-157C-181D173D037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21653" y="657225"/>
            <a:ext cx="12402767" cy="8743950"/>
          </a:xfrm>
          <a:prstGeom prst="rect">
            <a:avLst/>
          </a:prstGeom>
        </p:spPr>
      </p:pic>
      <p:sp>
        <p:nvSpPr>
          <p:cNvPr id="4" name="TextBox 3">
            <a:extLst>
              <a:ext uri="{FF2B5EF4-FFF2-40B4-BE49-F238E27FC236}">
                <a16:creationId xmlns:a16="http://schemas.microsoft.com/office/drawing/2014/main" id="{E8798B55-4F57-5521-A735-E2765B10DAA9}"/>
              </a:ext>
            </a:extLst>
          </p:cNvPr>
          <p:cNvSpPr txBox="1"/>
          <p:nvPr/>
        </p:nvSpPr>
        <p:spPr>
          <a:xfrm>
            <a:off x="6428314" y="4091425"/>
            <a:ext cx="3881628" cy="2446824"/>
          </a:xfrm>
          <a:prstGeom prst="rect">
            <a:avLst/>
          </a:prstGeom>
          <a:noFill/>
        </p:spPr>
        <p:txBody>
          <a:bodyPr wrap="square" rtlCol="0">
            <a:spAutoFit/>
          </a:bodyPr>
          <a:lstStyle/>
          <a:p>
            <a:pPr marL="0" marR="0" lvl="0" indent="0" algn="l" defTabSz="116586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a:ln>
                  <a:noFill/>
                </a:ln>
                <a:solidFill>
                  <a:srgbClr val="E1D7B1"/>
                </a:solidFill>
                <a:effectLst/>
                <a:uLnTx/>
                <a:uFillTx/>
                <a:latin typeface="Calibri" panose="020F0502020204030204"/>
                <a:ea typeface="+mn-ea"/>
                <a:cs typeface="+mn-cs"/>
              </a:rPr>
              <a:t>The</a:t>
            </a:r>
          </a:p>
          <a:p>
            <a:pPr marL="0" marR="0" lvl="0" indent="0" algn="l" defTabSz="116586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a:ln>
                  <a:noFill/>
                </a:ln>
                <a:solidFill>
                  <a:srgbClr val="E1D7B1"/>
                </a:solidFill>
                <a:effectLst/>
                <a:uLnTx/>
                <a:uFillTx/>
                <a:latin typeface="Calibri" panose="020F0502020204030204"/>
                <a:ea typeface="+mn-ea"/>
                <a:cs typeface="+mn-cs"/>
              </a:rPr>
              <a:t>Maturity</a:t>
            </a:r>
          </a:p>
          <a:p>
            <a:pPr marL="0" marR="0" lvl="0" indent="0" algn="l" defTabSz="116586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a:ln>
                  <a:noFill/>
                </a:ln>
                <a:solidFill>
                  <a:srgbClr val="E1D7B1"/>
                </a:solidFill>
                <a:effectLst/>
                <a:uLnTx/>
                <a:uFillTx/>
                <a:latin typeface="Calibri" panose="020F0502020204030204"/>
                <a:ea typeface="+mn-ea"/>
                <a:cs typeface="+mn-cs"/>
              </a:rPr>
              <a:t>Slope</a:t>
            </a:r>
          </a:p>
        </p:txBody>
      </p:sp>
      <p:sp>
        <p:nvSpPr>
          <p:cNvPr id="6" name="Arrow: Right 5">
            <a:extLst>
              <a:ext uri="{FF2B5EF4-FFF2-40B4-BE49-F238E27FC236}">
                <a16:creationId xmlns:a16="http://schemas.microsoft.com/office/drawing/2014/main" id="{04E4C981-9E91-30E4-D946-BA38F676CABC}"/>
              </a:ext>
            </a:extLst>
          </p:cNvPr>
          <p:cNvSpPr/>
          <p:nvPr/>
        </p:nvSpPr>
        <p:spPr>
          <a:xfrm rot="2554518">
            <a:off x="5614116" y="4293299"/>
            <a:ext cx="6107968" cy="617906"/>
          </a:xfrm>
          <a:prstGeom prst="rightArrow">
            <a:avLst/>
          </a:prstGeom>
          <a:solidFill>
            <a:srgbClr val="FAE8B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165860" rtl="0" eaLnBrk="1" fontAlgn="auto" latinLnBrk="0" hangingPunct="1">
              <a:lnSpc>
                <a:spcPct val="100000"/>
              </a:lnSpc>
              <a:spcBef>
                <a:spcPts val="0"/>
              </a:spcBef>
              <a:spcAft>
                <a:spcPts val="0"/>
              </a:spcAft>
              <a:buClrTx/>
              <a:buSzTx/>
              <a:buFontTx/>
              <a:buNone/>
              <a:tabLst/>
              <a:defRPr/>
            </a:pPr>
            <a:endParaRPr kumimoji="0" lang="en-US" sz="2295"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87383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blackboard&#10;&#10;Description automatically generated">
            <a:extLst>
              <a:ext uri="{FF2B5EF4-FFF2-40B4-BE49-F238E27FC236}">
                <a16:creationId xmlns:a16="http://schemas.microsoft.com/office/drawing/2014/main" id="{19243E51-728D-E8C0-8CF5-A224571E42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21653" y="657225"/>
            <a:ext cx="12402767" cy="8743950"/>
          </a:xfrm>
          <a:prstGeom prst="rect">
            <a:avLst/>
          </a:prstGeom>
        </p:spPr>
      </p:pic>
      <p:sp>
        <p:nvSpPr>
          <p:cNvPr id="2" name="TextBox 1">
            <a:extLst>
              <a:ext uri="{FF2B5EF4-FFF2-40B4-BE49-F238E27FC236}">
                <a16:creationId xmlns:a16="http://schemas.microsoft.com/office/drawing/2014/main" id="{1E7489C1-B235-5726-87C7-105DB000277B}"/>
              </a:ext>
            </a:extLst>
          </p:cNvPr>
          <p:cNvSpPr txBox="1"/>
          <p:nvPr/>
        </p:nvSpPr>
        <p:spPr>
          <a:xfrm>
            <a:off x="5235022" y="3542785"/>
            <a:ext cx="3881628" cy="1740476"/>
          </a:xfrm>
          <a:prstGeom prst="rect">
            <a:avLst/>
          </a:prstGeom>
          <a:noFill/>
        </p:spPr>
        <p:txBody>
          <a:bodyPr wrap="square" rtlCol="0">
            <a:spAutoFit/>
          </a:bodyPr>
          <a:lstStyle/>
          <a:p>
            <a:pPr marL="0" marR="0" lvl="0" indent="0" algn="l" defTabSz="1165860" rtl="0" eaLnBrk="1" fontAlgn="auto" latinLnBrk="0" hangingPunct="1">
              <a:lnSpc>
                <a:spcPct val="100000"/>
              </a:lnSpc>
              <a:spcBef>
                <a:spcPts val="0"/>
              </a:spcBef>
              <a:spcAft>
                <a:spcPts val="0"/>
              </a:spcAft>
              <a:buClrTx/>
              <a:buSzTx/>
              <a:buFontTx/>
              <a:buNone/>
              <a:tabLst/>
              <a:defRPr/>
            </a:pPr>
            <a:r>
              <a:rPr kumimoji="0" lang="en-US" sz="3570" b="1" i="0" u="none" strike="noStrike" kern="1200" cap="none" spc="0" normalizeH="0" baseline="0" noProof="0">
                <a:ln>
                  <a:noFill/>
                </a:ln>
                <a:solidFill>
                  <a:srgbClr val="E1D7B1"/>
                </a:solidFill>
                <a:effectLst/>
                <a:uLnTx/>
                <a:uFillTx/>
                <a:latin typeface="Calibri" panose="020F0502020204030204"/>
                <a:ea typeface="+mn-ea"/>
                <a:cs typeface="+mn-cs"/>
              </a:rPr>
              <a:t>It’s more </a:t>
            </a:r>
          </a:p>
          <a:p>
            <a:pPr marL="0" marR="0" lvl="0" indent="0" algn="l" defTabSz="1165860" rtl="0" eaLnBrk="1" fontAlgn="auto" latinLnBrk="0" hangingPunct="1">
              <a:lnSpc>
                <a:spcPct val="100000"/>
              </a:lnSpc>
              <a:spcBef>
                <a:spcPts val="0"/>
              </a:spcBef>
              <a:spcAft>
                <a:spcPts val="0"/>
              </a:spcAft>
              <a:buClrTx/>
              <a:buSzTx/>
              <a:buFontTx/>
              <a:buNone/>
              <a:tabLst/>
              <a:defRPr/>
            </a:pPr>
            <a:r>
              <a:rPr kumimoji="0" lang="en-US" sz="3570" b="1" i="0" u="none" strike="noStrike" kern="1200" cap="none" spc="0" normalizeH="0" baseline="0" noProof="0">
                <a:ln>
                  <a:noFill/>
                </a:ln>
                <a:solidFill>
                  <a:srgbClr val="E1D7B1"/>
                </a:solidFill>
                <a:effectLst/>
                <a:uLnTx/>
                <a:uFillTx/>
                <a:latin typeface="Calibri" panose="020F0502020204030204"/>
                <a:ea typeface="+mn-ea"/>
                <a:cs typeface="+mn-cs"/>
              </a:rPr>
              <a:t>important to </a:t>
            </a:r>
          </a:p>
          <a:p>
            <a:pPr marL="0" marR="0" lvl="0" indent="0" algn="l" defTabSz="1165860" rtl="0" eaLnBrk="1" fontAlgn="auto" latinLnBrk="0" hangingPunct="1">
              <a:lnSpc>
                <a:spcPct val="100000"/>
              </a:lnSpc>
              <a:spcBef>
                <a:spcPts val="0"/>
              </a:spcBef>
              <a:spcAft>
                <a:spcPts val="0"/>
              </a:spcAft>
              <a:buClrTx/>
              <a:buSzTx/>
              <a:buFontTx/>
              <a:buNone/>
              <a:tabLst/>
              <a:defRPr/>
            </a:pPr>
            <a:r>
              <a:rPr kumimoji="0" lang="en-US" sz="3570" b="1" i="0" u="none" strike="noStrike" kern="1200" cap="none" spc="0" normalizeH="0" baseline="0" noProof="0">
                <a:ln>
                  <a:noFill/>
                </a:ln>
                <a:solidFill>
                  <a:srgbClr val="E1D7B1"/>
                </a:solidFill>
                <a:effectLst/>
                <a:uLnTx/>
                <a:uFillTx/>
                <a:latin typeface="Calibri" panose="020F0502020204030204"/>
                <a:ea typeface="+mn-ea"/>
                <a:cs typeface="+mn-cs"/>
              </a:rPr>
              <a:t>cross this line…</a:t>
            </a:r>
          </a:p>
        </p:txBody>
      </p:sp>
      <p:cxnSp>
        <p:nvCxnSpPr>
          <p:cNvPr id="4" name="Straight Connector 3">
            <a:extLst>
              <a:ext uri="{FF2B5EF4-FFF2-40B4-BE49-F238E27FC236}">
                <a16:creationId xmlns:a16="http://schemas.microsoft.com/office/drawing/2014/main" id="{C73C33EB-2601-BB48-04F2-F1809704AC64}"/>
              </a:ext>
            </a:extLst>
          </p:cNvPr>
          <p:cNvCxnSpPr>
            <a:cxnSpLocks/>
          </p:cNvCxnSpPr>
          <p:nvPr/>
        </p:nvCxnSpPr>
        <p:spPr>
          <a:xfrm>
            <a:off x="8805665" y="1284733"/>
            <a:ext cx="0" cy="6583679"/>
          </a:xfrm>
          <a:prstGeom prst="line">
            <a:avLst/>
          </a:prstGeom>
          <a:ln w="127000">
            <a:solidFill>
              <a:srgbClr val="FAE8BB"/>
            </a:solidFill>
            <a:prstDash val="dash"/>
          </a:ln>
        </p:spPr>
        <p:style>
          <a:lnRef idx="1">
            <a:schemeClr val="accent1"/>
          </a:lnRef>
          <a:fillRef idx="0">
            <a:schemeClr val="accent1"/>
          </a:fillRef>
          <a:effectRef idx="0">
            <a:schemeClr val="accent1"/>
          </a:effectRef>
          <a:fontRef idx="minor">
            <a:schemeClr val="tx1"/>
          </a:fontRef>
        </p:style>
      </p:cxnSp>
      <p:sp>
        <p:nvSpPr>
          <p:cNvPr id="13" name="Arrow: Right 12">
            <a:extLst>
              <a:ext uri="{FF2B5EF4-FFF2-40B4-BE49-F238E27FC236}">
                <a16:creationId xmlns:a16="http://schemas.microsoft.com/office/drawing/2014/main" id="{19DC136E-7B81-D470-5AC1-60E13816614D}"/>
              </a:ext>
            </a:extLst>
          </p:cNvPr>
          <p:cNvSpPr/>
          <p:nvPr/>
        </p:nvSpPr>
        <p:spPr>
          <a:xfrm>
            <a:off x="8037657" y="4131842"/>
            <a:ext cx="2157990" cy="617906"/>
          </a:xfrm>
          <a:prstGeom prst="rightArrow">
            <a:avLst/>
          </a:prstGeom>
          <a:solidFill>
            <a:srgbClr val="FAE8B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165860" rtl="0" eaLnBrk="1" fontAlgn="auto" latinLnBrk="0" hangingPunct="1">
              <a:lnSpc>
                <a:spcPct val="100000"/>
              </a:lnSpc>
              <a:spcBef>
                <a:spcPts val="0"/>
              </a:spcBef>
              <a:spcAft>
                <a:spcPts val="0"/>
              </a:spcAft>
              <a:buClrTx/>
              <a:buSzTx/>
              <a:buFontTx/>
              <a:buNone/>
              <a:tabLst/>
              <a:defRPr/>
            </a:pPr>
            <a:endParaRPr kumimoji="0" lang="en-US" sz="2295"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10454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blackboard&#10;&#10;Description automatically generated">
            <a:extLst>
              <a:ext uri="{FF2B5EF4-FFF2-40B4-BE49-F238E27FC236}">
                <a16:creationId xmlns:a16="http://schemas.microsoft.com/office/drawing/2014/main" id="{19243E51-728D-E8C0-8CF5-A224571E42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21653" y="657225"/>
            <a:ext cx="12402767" cy="8743950"/>
          </a:xfrm>
          <a:prstGeom prst="rect">
            <a:avLst/>
          </a:prstGeom>
        </p:spPr>
      </p:pic>
      <p:cxnSp>
        <p:nvCxnSpPr>
          <p:cNvPr id="7" name="Straight Connector 6">
            <a:extLst>
              <a:ext uri="{FF2B5EF4-FFF2-40B4-BE49-F238E27FC236}">
                <a16:creationId xmlns:a16="http://schemas.microsoft.com/office/drawing/2014/main" id="{949D8BAD-CB12-2097-E97B-F4CC74CE7568}"/>
              </a:ext>
            </a:extLst>
          </p:cNvPr>
          <p:cNvCxnSpPr>
            <a:cxnSpLocks/>
          </p:cNvCxnSpPr>
          <p:nvPr/>
        </p:nvCxnSpPr>
        <p:spPr>
          <a:xfrm flipH="1">
            <a:off x="4841747" y="4141089"/>
            <a:ext cx="7228332" cy="0"/>
          </a:xfrm>
          <a:prstGeom prst="line">
            <a:avLst/>
          </a:prstGeom>
          <a:ln w="127000">
            <a:solidFill>
              <a:srgbClr val="FAE8BB"/>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28FB8AF-B69D-4546-2B28-19E7D5BD9CD6}"/>
              </a:ext>
            </a:extLst>
          </p:cNvPr>
          <p:cNvSpPr txBox="1"/>
          <p:nvPr/>
        </p:nvSpPr>
        <p:spPr>
          <a:xfrm>
            <a:off x="7073230" y="5309068"/>
            <a:ext cx="3383276" cy="1191095"/>
          </a:xfrm>
          <a:prstGeom prst="rect">
            <a:avLst/>
          </a:prstGeom>
          <a:noFill/>
        </p:spPr>
        <p:txBody>
          <a:bodyPr wrap="square" rtlCol="0">
            <a:spAutoFit/>
          </a:bodyPr>
          <a:lstStyle/>
          <a:p>
            <a:pPr marL="0" marR="0" lvl="0" indent="0" algn="l" defTabSz="1165860" rtl="0" eaLnBrk="1" fontAlgn="auto" latinLnBrk="0" hangingPunct="1">
              <a:lnSpc>
                <a:spcPct val="100000"/>
              </a:lnSpc>
              <a:spcBef>
                <a:spcPts val="0"/>
              </a:spcBef>
              <a:spcAft>
                <a:spcPts val="0"/>
              </a:spcAft>
              <a:buClrTx/>
              <a:buSzTx/>
              <a:buFontTx/>
              <a:buNone/>
              <a:tabLst/>
              <a:defRPr/>
            </a:pPr>
            <a:r>
              <a:rPr kumimoji="0" lang="en-US" sz="3570" b="1" i="0" u="none" strike="noStrike" kern="1200" cap="none" spc="0" normalizeH="0" baseline="0" noProof="0">
                <a:ln>
                  <a:noFill/>
                </a:ln>
                <a:solidFill>
                  <a:srgbClr val="E1D7B1"/>
                </a:solidFill>
                <a:effectLst/>
                <a:uLnTx/>
                <a:uFillTx/>
                <a:latin typeface="Calibri" panose="020F0502020204030204"/>
                <a:ea typeface="+mn-ea"/>
                <a:cs typeface="+mn-cs"/>
              </a:rPr>
              <a:t>…than it is to cross this one</a:t>
            </a:r>
          </a:p>
        </p:txBody>
      </p:sp>
      <p:sp>
        <p:nvSpPr>
          <p:cNvPr id="14" name="Arrow: Right 13">
            <a:extLst>
              <a:ext uri="{FF2B5EF4-FFF2-40B4-BE49-F238E27FC236}">
                <a16:creationId xmlns:a16="http://schemas.microsoft.com/office/drawing/2014/main" id="{297F061B-B574-FB6C-828B-DAEA995F1561}"/>
              </a:ext>
            </a:extLst>
          </p:cNvPr>
          <p:cNvSpPr/>
          <p:nvPr/>
        </p:nvSpPr>
        <p:spPr>
          <a:xfrm rot="16200000">
            <a:off x="7376920" y="3832136"/>
            <a:ext cx="2157990" cy="617906"/>
          </a:xfrm>
          <a:prstGeom prst="rightArrow">
            <a:avLst/>
          </a:prstGeom>
          <a:solidFill>
            <a:srgbClr val="FAE8B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165860" rtl="0" eaLnBrk="1" fontAlgn="auto" latinLnBrk="0" hangingPunct="1">
              <a:lnSpc>
                <a:spcPct val="100000"/>
              </a:lnSpc>
              <a:spcBef>
                <a:spcPts val="0"/>
              </a:spcBef>
              <a:spcAft>
                <a:spcPts val="0"/>
              </a:spcAft>
              <a:buClrTx/>
              <a:buSzTx/>
              <a:buFontTx/>
              <a:buNone/>
              <a:tabLst/>
              <a:defRPr/>
            </a:pPr>
            <a:endParaRPr kumimoji="0" lang="en-US" sz="2295"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29252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blackboard&#10;&#10;Description automatically generated">
            <a:extLst>
              <a:ext uri="{FF2B5EF4-FFF2-40B4-BE49-F238E27FC236}">
                <a16:creationId xmlns:a16="http://schemas.microsoft.com/office/drawing/2014/main" id="{834AD824-E5C6-4E3D-FC86-C1A52A8B93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31840" y="657225"/>
            <a:ext cx="10481120" cy="8743950"/>
          </a:xfrm>
          <a:prstGeom prst="rect">
            <a:avLst/>
          </a:prstGeom>
        </p:spPr>
      </p:pic>
    </p:spTree>
    <p:extLst>
      <p:ext uri="{BB962C8B-B14F-4D97-AF65-F5344CB8AC3E}">
        <p14:creationId xmlns:p14="http://schemas.microsoft.com/office/powerpoint/2010/main" val="18653282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board with white writing&#10;&#10;Description automatically generated with low confidence">
            <a:extLst>
              <a:ext uri="{FF2B5EF4-FFF2-40B4-BE49-F238E27FC236}">
                <a16:creationId xmlns:a16="http://schemas.microsoft.com/office/drawing/2014/main" id="{0591F3EF-1331-6E2D-5451-AA7AF37525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4436" y="657225"/>
            <a:ext cx="11658600" cy="8743950"/>
          </a:xfrm>
          <a:prstGeom prst="rect">
            <a:avLst/>
          </a:prstGeom>
        </p:spPr>
      </p:pic>
    </p:spTree>
    <p:extLst>
      <p:ext uri="{BB962C8B-B14F-4D97-AF65-F5344CB8AC3E}">
        <p14:creationId xmlns:p14="http://schemas.microsoft.com/office/powerpoint/2010/main" val="4112949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943" y="0"/>
            <a:ext cx="15540913" cy="100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Pile of American dollar banknotes">
            <a:extLst>
              <a:ext uri="{FF2B5EF4-FFF2-40B4-BE49-F238E27FC236}">
                <a16:creationId xmlns:a16="http://schemas.microsoft.com/office/drawing/2014/main" id="{A0153804-78F3-CC51-F761-FE662B27435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0" y="1880"/>
            <a:ext cx="15544779" cy="10056520"/>
          </a:xfrm>
          <a:prstGeom prst="rect">
            <a:avLst/>
          </a:prstGeom>
        </p:spPr>
      </p:pic>
    </p:spTree>
    <p:extLst>
      <p:ext uri="{BB962C8B-B14F-4D97-AF65-F5344CB8AC3E}">
        <p14:creationId xmlns:p14="http://schemas.microsoft.com/office/powerpoint/2010/main" val="12469871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blackboard&#10;&#10;Description automatically generated">
            <a:extLst>
              <a:ext uri="{FF2B5EF4-FFF2-40B4-BE49-F238E27FC236}">
                <a16:creationId xmlns:a16="http://schemas.microsoft.com/office/drawing/2014/main" id="{19243E51-728D-E8C0-8CF5-A224571E42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21653" y="657225"/>
            <a:ext cx="12402767" cy="8743950"/>
          </a:xfrm>
          <a:prstGeom prst="rect">
            <a:avLst/>
          </a:prstGeom>
        </p:spPr>
      </p:pic>
      <p:cxnSp>
        <p:nvCxnSpPr>
          <p:cNvPr id="7" name="Straight Connector 6">
            <a:extLst>
              <a:ext uri="{FF2B5EF4-FFF2-40B4-BE49-F238E27FC236}">
                <a16:creationId xmlns:a16="http://schemas.microsoft.com/office/drawing/2014/main" id="{949D8BAD-CB12-2097-E97B-F4CC74CE7568}"/>
              </a:ext>
            </a:extLst>
          </p:cNvPr>
          <p:cNvCxnSpPr>
            <a:cxnSpLocks/>
          </p:cNvCxnSpPr>
          <p:nvPr/>
        </p:nvCxnSpPr>
        <p:spPr>
          <a:xfrm flipH="1">
            <a:off x="4841747" y="4468097"/>
            <a:ext cx="7228332" cy="0"/>
          </a:xfrm>
          <a:prstGeom prst="line">
            <a:avLst/>
          </a:prstGeom>
          <a:ln w="127000">
            <a:solidFill>
              <a:srgbClr val="FAE8BB"/>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28FB8AF-B69D-4546-2B28-19E7D5BD9CD6}"/>
              </a:ext>
            </a:extLst>
          </p:cNvPr>
          <p:cNvSpPr txBox="1"/>
          <p:nvPr/>
        </p:nvSpPr>
        <p:spPr>
          <a:xfrm>
            <a:off x="5072637" y="1790914"/>
            <a:ext cx="3383276" cy="1740476"/>
          </a:xfrm>
          <a:prstGeom prst="rect">
            <a:avLst/>
          </a:prstGeom>
          <a:noFill/>
        </p:spPr>
        <p:txBody>
          <a:bodyPr wrap="square" rtlCol="0">
            <a:spAutoFit/>
          </a:bodyPr>
          <a:lstStyle/>
          <a:p>
            <a:pPr marL="0" marR="0" lvl="0" indent="0" algn="ctr" defTabSz="1165860" rtl="0" eaLnBrk="1" fontAlgn="auto" latinLnBrk="0" hangingPunct="1">
              <a:lnSpc>
                <a:spcPct val="100000"/>
              </a:lnSpc>
              <a:spcBef>
                <a:spcPts val="0"/>
              </a:spcBef>
              <a:spcAft>
                <a:spcPts val="0"/>
              </a:spcAft>
              <a:buClrTx/>
              <a:buSzTx/>
              <a:buFontTx/>
              <a:buNone/>
              <a:tabLst/>
              <a:defRPr/>
            </a:pPr>
            <a:r>
              <a:rPr kumimoji="0" lang="en-US" sz="3570" b="1" i="0" u="none" strike="noStrike" kern="1200" cap="none" spc="0" normalizeH="0" baseline="0" noProof="0">
                <a:ln>
                  <a:noFill/>
                </a:ln>
                <a:solidFill>
                  <a:srgbClr val="E1D7B1"/>
                </a:solidFill>
                <a:effectLst/>
                <a:uLnTx/>
                <a:uFillTx/>
                <a:latin typeface="Calibri" panose="020F0502020204030204"/>
                <a:ea typeface="+mn-ea"/>
                <a:cs typeface="+mn-cs"/>
              </a:rPr>
              <a:t>Just Early?</a:t>
            </a:r>
          </a:p>
          <a:p>
            <a:pPr marL="0" marR="0" lvl="0" indent="0" algn="ctr" defTabSz="1165860" rtl="0" eaLnBrk="1" fontAlgn="auto" latinLnBrk="0" hangingPunct="1">
              <a:lnSpc>
                <a:spcPct val="100000"/>
              </a:lnSpc>
              <a:spcBef>
                <a:spcPts val="0"/>
              </a:spcBef>
              <a:spcAft>
                <a:spcPts val="0"/>
              </a:spcAft>
              <a:buClrTx/>
              <a:buSzTx/>
              <a:buFontTx/>
              <a:buNone/>
              <a:tabLst/>
              <a:defRPr/>
            </a:pPr>
            <a:r>
              <a:rPr kumimoji="0" lang="en-US" sz="3570" b="1" i="0" u="none" strike="noStrike" kern="1200" cap="none" spc="0" normalizeH="0" baseline="0" noProof="0">
                <a:ln>
                  <a:noFill/>
                </a:ln>
                <a:solidFill>
                  <a:srgbClr val="E1D7B1"/>
                </a:solidFill>
                <a:effectLst/>
                <a:uLnTx/>
                <a:uFillTx/>
                <a:latin typeface="Calibri" panose="020F0502020204030204"/>
                <a:ea typeface="+mn-ea"/>
                <a:cs typeface="+mn-cs"/>
              </a:rPr>
              <a:t>Or</a:t>
            </a:r>
          </a:p>
          <a:p>
            <a:pPr marL="0" marR="0" lvl="0" indent="0" algn="ctr" defTabSz="1165860" rtl="0" eaLnBrk="1" fontAlgn="auto" latinLnBrk="0" hangingPunct="1">
              <a:lnSpc>
                <a:spcPct val="100000"/>
              </a:lnSpc>
              <a:spcBef>
                <a:spcPts val="0"/>
              </a:spcBef>
              <a:spcAft>
                <a:spcPts val="0"/>
              </a:spcAft>
              <a:buClrTx/>
              <a:buSzTx/>
              <a:buFontTx/>
              <a:buNone/>
              <a:tabLst/>
              <a:defRPr/>
            </a:pPr>
            <a:r>
              <a:rPr kumimoji="0" lang="en-US" sz="3570" b="1" i="0" u="none" strike="noStrike" kern="1200" cap="none" spc="0" normalizeH="0" baseline="0" noProof="0">
                <a:ln>
                  <a:noFill/>
                </a:ln>
                <a:solidFill>
                  <a:srgbClr val="E1D7B1"/>
                </a:solidFill>
                <a:effectLst/>
                <a:uLnTx/>
                <a:uFillTx/>
                <a:latin typeface="Calibri" panose="020F0502020204030204"/>
                <a:ea typeface="+mn-ea"/>
                <a:cs typeface="+mn-cs"/>
              </a:rPr>
              <a:t>Frivolous?</a:t>
            </a:r>
          </a:p>
        </p:txBody>
      </p:sp>
      <p:sp>
        <p:nvSpPr>
          <p:cNvPr id="2" name="TextBox 1">
            <a:extLst>
              <a:ext uri="{FF2B5EF4-FFF2-40B4-BE49-F238E27FC236}">
                <a16:creationId xmlns:a16="http://schemas.microsoft.com/office/drawing/2014/main" id="{6538087F-6107-291C-8002-A1D321EB4A2F}"/>
              </a:ext>
            </a:extLst>
          </p:cNvPr>
          <p:cNvSpPr txBox="1"/>
          <p:nvPr/>
        </p:nvSpPr>
        <p:spPr>
          <a:xfrm>
            <a:off x="9390110" y="1790913"/>
            <a:ext cx="3383276" cy="1740476"/>
          </a:xfrm>
          <a:prstGeom prst="rect">
            <a:avLst/>
          </a:prstGeom>
          <a:noFill/>
        </p:spPr>
        <p:txBody>
          <a:bodyPr wrap="square" rtlCol="0">
            <a:spAutoFit/>
          </a:bodyPr>
          <a:lstStyle/>
          <a:p>
            <a:pPr marL="0" marR="0" lvl="0" indent="0" algn="ctr" defTabSz="1165860" rtl="0" eaLnBrk="1" fontAlgn="auto" latinLnBrk="0" hangingPunct="1">
              <a:lnSpc>
                <a:spcPct val="100000"/>
              </a:lnSpc>
              <a:spcBef>
                <a:spcPts val="0"/>
              </a:spcBef>
              <a:spcAft>
                <a:spcPts val="0"/>
              </a:spcAft>
              <a:buClrTx/>
              <a:buSzTx/>
              <a:buFontTx/>
              <a:buNone/>
              <a:tabLst/>
              <a:defRPr/>
            </a:pPr>
            <a:r>
              <a:rPr kumimoji="0" lang="en-US" sz="3570" b="1" i="0" u="none" strike="noStrike" kern="1200" cap="none" spc="0" normalizeH="0" baseline="0" noProof="0">
                <a:ln>
                  <a:noFill/>
                </a:ln>
                <a:solidFill>
                  <a:srgbClr val="E1D7B1"/>
                </a:solidFill>
                <a:effectLst/>
                <a:uLnTx/>
                <a:uFillTx/>
                <a:latin typeface="Calibri" panose="020F0502020204030204"/>
                <a:ea typeface="+mn-ea"/>
                <a:cs typeface="+mn-cs"/>
              </a:rPr>
              <a:t>Celebrate?</a:t>
            </a:r>
          </a:p>
          <a:p>
            <a:pPr marL="0" marR="0" lvl="0" indent="0" algn="ctr" defTabSz="1165860" rtl="0" eaLnBrk="1" fontAlgn="auto" latinLnBrk="0" hangingPunct="1">
              <a:lnSpc>
                <a:spcPct val="100000"/>
              </a:lnSpc>
              <a:spcBef>
                <a:spcPts val="0"/>
              </a:spcBef>
              <a:spcAft>
                <a:spcPts val="0"/>
              </a:spcAft>
              <a:buClrTx/>
              <a:buSzTx/>
              <a:buFontTx/>
              <a:buNone/>
              <a:tabLst/>
              <a:defRPr/>
            </a:pPr>
            <a:r>
              <a:rPr kumimoji="0" lang="en-US" sz="3570" b="1" i="0" u="none" strike="noStrike" kern="1200" cap="none" spc="0" normalizeH="0" baseline="0" noProof="0">
                <a:ln>
                  <a:noFill/>
                </a:ln>
                <a:solidFill>
                  <a:srgbClr val="E1D7B1"/>
                </a:solidFill>
                <a:effectLst/>
                <a:uLnTx/>
                <a:uFillTx/>
                <a:latin typeface="Calibri" panose="020F0502020204030204"/>
                <a:ea typeface="+mn-ea"/>
                <a:cs typeface="+mn-cs"/>
              </a:rPr>
              <a:t>Or</a:t>
            </a:r>
          </a:p>
          <a:p>
            <a:pPr marL="0" marR="0" lvl="0" indent="0" algn="ctr" defTabSz="1165860" rtl="0" eaLnBrk="1" fontAlgn="auto" latinLnBrk="0" hangingPunct="1">
              <a:lnSpc>
                <a:spcPct val="100000"/>
              </a:lnSpc>
              <a:spcBef>
                <a:spcPts val="0"/>
              </a:spcBef>
              <a:spcAft>
                <a:spcPts val="0"/>
              </a:spcAft>
              <a:buClrTx/>
              <a:buSzTx/>
              <a:buFontTx/>
              <a:buNone/>
              <a:tabLst/>
              <a:defRPr/>
            </a:pPr>
            <a:r>
              <a:rPr kumimoji="0" lang="en-US" sz="3570" b="1" i="0" u="none" strike="noStrike" kern="1200" cap="none" spc="0" normalizeH="0" baseline="0" noProof="0">
                <a:ln>
                  <a:noFill/>
                </a:ln>
                <a:solidFill>
                  <a:srgbClr val="E1D7B1"/>
                </a:solidFill>
                <a:effectLst/>
                <a:uLnTx/>
                <a:uFillTx/>
                <a:latin typeface="Calibri" panose="020F0502020204030204"/>
                <a:ea typeface="+mn-ea"/>
                <a:cs typeface="+mn-cs"/>
              </a:rPr>
              <a:t>Double Check?</a:t>
            </a:r>
          </a:p>
        </p:txBody>
      </p:sp>
      <p:sp>
        <p:nvSpPr>
          <p:cNvPr id="3" name="TextBox 2">
            <a:extLst>
              <a:ext uri="{FF2B5EF4-FFF2-40B4-BE49-F238E27FC236}">
                <a16:creationId xmlns:a16="http://schemas.microsoft.com/office/drawing/2014/main" id="{62F14097-0274-ABEA-AC7F-2067E99DFEE0}"/>
              </a:ext>
            </a:extLst>
          </p:cNvPr>
          <p:cNvSpPr txBox="1"/>
          <p:nvPr/>
        </p:nvSpPr>
        <p:spPr>
          <a:xfrm>
            <a:off x="4765920" y="5005263"/>
            <a:ext cx="3383276" cy="1740476"/>
          </a:xfrm>
          <a:prstGeom prst="rect">
            <a:avLst/>
          </a:prstGeom>
          <a:noFill/>
        </p:spPr>
        <p:txBody>
          <a:bodyPr wrap="square" rtlCol="0">
            <a:spAutoFit/>
          </a:bodyPr>
          <a:lstStyle/>
          <a:p>
            <a:pPr marL="0" marR="0" lvl="0" indent="0" algn="ctr" defTabSz="1165860" rtl="0" eaLnBrk="1" fontAlgn="auto" latinLnBrk="0" hangingPunct="1">
              <a:lnSpc>
                <a:spcPct val="100000"/>
              </a:lnSpc>
              <a:spcBef>
                <a:spcPts val="0"/>
              </a:spcBef>
              <a:spcAft>
                <a:spcPts val="0"/>
              </a:spcAft>
              <a:buClrTx/>
              <a:buSzTx/>
              <a:buFontTx/>
              <a:buNone/>
              <a:tabLst/>
              <a:defRPr/>
            </a:pPr>
            <a:r>
              <a:rPr kumimoji="0" lang="en-US" sz="3570" b="1" i="0" u="none" strike="noStrike" kern="1200" cap="none" spc="0" normalizeH="0" baseline="0" noProof="0">
                <a:ln>
                  <a:noFill/>
                </a:ln>
                <a:solidFill>
                  <a:srgbClr val="E1D7B1"/>
                </a:solidFill>
                <a:effectLst/>
                <a:uLnTx/>
                <a:uFillTx/>
                <a:latin typeface="Calibri" panose="020F0502020204030204"/>
                <a:ea typeface="+mn-ea"/>
                <a:cs typeface="+mn-cs"/>
              </a:rPr>
              <a:t>Incremental?</a:t>
            </a:r>
          </a:p>
          <a:p>
            <a:pPr marL="0" marR="0" lvl="0" indent="0" algn="ctr" defTabSz="1165860" rtl="0" eaLnBrk="1" fontAlgn="auto" latinLnBrk="0" hangingPunct="1">
              <a:lnSpc>
                <a:spcPct val="100000"/>
              </a:lnSpc>
              <a:spcBef>
                <a:spcPts val="0"/>
              </a:spcBef>
              <a:spcAft>
                <a:spcPts val="0"/>
              </a:spcAft>
              <a:buClrTx/>
              <a:buSzTx/>
              <a:buFontTx/>
              <a:buNone/>
              <a:tabLst/>
              <a:defRPr/>
            </a:pPr>
            <a:r>
              <a:rPr kumimoji="0" lang="en-US" sz="3570" b="1" i="0" u="none" strike="noStrike" kern="1200" cap="none" spc="0" normalizeH="0" baseline="0" noProof="0">
                <a:ln>
                  <a:noFill/>
                </a:ln>
                <a:solidFill>
                  <a:srgbClr val="E1D7B1"/>
                </a:solidFill>
                <a:effectLst/>
                <a:uLnTx/>
                <a:uFillTx/>
                <a:latin typeface="Calibri" panose="020F0502020204030204"/>
                <a:ea typeface="+mn-ea"/>
                <a:cs typeface="+mn-cs"/>
              </a:rPr>
              <a:t>Or</a:t>
            </a:r>
          </a:p>
          <a:p>
            <a:pPr marL="0" marR="0" lvl="0" indent="0" algn="ctr" defTabSz="1165860" rtl="0" eaLnBrk="1" fontAlgn="auto" latinLnBrk="0" hangingPunct="1">
              <a:lnSpc>
                <a:spcPct val="100000"/>
              </a:lnSpc>
              <a:spcBef>
                <a:spcPts val="0"/>
              </a:spcBef>
              <a:spcAft>
                <a:spcPts val="0"/>
              </a:spcAft>
              <a:buClrTx/>
              <a:buSzTx/>
              <a:buFontTx/>
              <a:buNone/>
              <a:tabLst/>
              <a:defRPr/>
            </a:pPr>
            <a:r>
              <a:rPr kumimoji="0" lang="en-US" sz="3570" b="1" i="0" u="none" strike="noStrike" kern="1200" cap="none" spc="0" normalizeH="0" baseline="0" noProof="0">
                <a:ln>
                  <a:noFill/>
                </a:ln>
                <a:solidFill>
                  <a:srgbClr val="E1D7B1"/>
                </a:solidFill>
                <a:effectLst/>
                <a:uLnTx/>
                <a:uFillTx/>
                <a:latin typeface="Calibri" panose="020F0502020204030204"/>
                <a:ea typeface="+mn-ea"/>
                <a:cs typeface="+mn-cs"/>
              </a:rPr>
              <a:t>Trivial?</a:t>
            </a:r>
          </a:p>
        </p:txBody>
      </p:sp>
      <p:sp>
        <p:nvSpPr>
          <p:cNvPr id="4" name="TextBox 3">
            <a:extLst>
              <a:ext uri="{FF2B5EF4-FFF2-40B4-BE49-F238E27FC236}">
                <a16:creationId xmlns:a16="http://schemas.microsoft.com/office/drawing/2014/main" id="{AA58EA2C-34AA-E686-6BD6-0DDE2F6AE2B7}"/>
              </a:ext>
            </a:extLst>
          </p:cNvPr>
          <p:cNvSpPr txBox="1"/>
          <p:nvPr/>
        </p:nvSpPr>
        <p:spPr>
          <a:xfrm>
            <a:off x="9390110" y="4995670"/>
            <a:ext cx="3383276" cy="1740476"/>
          </a:xfrm>
          <a:prstGeom prst="rect">
            <a:avLst/>
          </a:prstGeom>
          <a:noFill/>
        </p:spPr>
        <p:txBody>
          <a:bodyPr wrap="square" rtlCol="0">
            <a:spAutoFit/>
          </a:bodyPr>
          <a:lstStyle/>
          <a:p>
            <a:pPr marL="0" marR="0" lvl="0" indent="0" algn="ctr" defTabSz="1165860" rtl="0" eaLnBrk="1" fontAlgn="auto" latinLnBrk="0" hangingPunct="1">
              <a:lnSpc>
                <a:spcPct val="100000"/>
              </a:lnSpc>
              <a:spcBef>
                <a:spcPts val="0"/>
              </a:spcBef>
              <a:spcAft>
                <a:spcPts val="0"/>
              </a:spcAft>
              <a:buClrTx/>
              <a:buSzTx/>
              <a:buFontTx/>
              <a:buNone/>
              <a:tabLst/>
              <a:defRPr/>
            </a:pPr>
            <a:r>
              <a:rPr kumimoji="0" lang="en-US" sz="3570" b="1" i="0" u="none" strike="noStrike" kern="1200" cap="none" spc="0" normalizeH="0" baseline="0" noProof="0">
                <a:ln>
                  <a:noFill/>
                </a:ln>
                <a:solidFill>
                  <a:srgbClr val="E1D7B1"/>
                </a:solidFill>
                <a:effectLst/>
                <a:uLnTx/>
                <a:uFillTx/>
                <a:latin typeface="Calibri" panose="020F0502020204030204"/>
                <a:ea typeface="+mn-ea"/>
                <a:cs typeface="+mn-cs"/>
              </a:rPr>
              <a:t>Keep Going?</a:t>
            </a:r>
          </a:p>
          <a:p>
            <a:pPr marL="0" marR="0" lvl="0" indent="0" algn="ctr" defTabSz="1165860" rtl="0" eaLnBrk="1" fontAlgn="auto" latinLnBrk="0" hangingPunct="1">
              <a:lnSpc>
                <a:spcPct val="100000"/>
              </a:lnSpc>
              <a:spcBef>
                <a:spcPts val="0"/>
              </a:spcBef>
              <a:spcAft>
                <a:spcPts val="0"/>
              </a:spcAft>
              <a:buClrTx/>
              <a:buSzTx/>
              <a:buFontTx/>
              <a:buNone/>
              <a:tabLst/>
              <a:defRPr/>
            </a:pPr>
            <a:r>
              <a:rPr kumimoji="0" lang="en-US" sz="3570" b="1" i="0" u="none" strike="noStrike" kern="1200" cap="none" spc="0" normalizeH="0" baseline="0" noProof="0">
                <a:ln>
                  <a:noFill/>
                </a:ln>
                <a:solidFill>
                  <a:srgbClr val="E1D7B1"/>
                </a:solidFill>
                <a:effectLst/>
                <a:uLnTx/>
                <a:uFillTx/>
                <a:latin typeface="Calibri" panose="020F0502020204030204"/>
                <a:ea typeface="+mn-ea"/>
                <a:cs typeface="+mn-cs"/>
              </a:rPr>
              <a:t>Or</a:t>
            </a:r>
          </a:p>
          <a:p>
            <a:pPr marL="0" marR="0" lvl="0" indent="0" algn="ctr" defTabSz="1165860" rtl="0" eaLnBrk="1" fontAlgn="auto" latinLnBrk="0" hangingPunct="1">
              <a:lnSpc>
                <a:spcPct val="100000"/>
              </a:lnSpc>
              <a:spcBef>
                <a:spcPts val="0"/>
              </a:spcBef>
              <a:spcAft>
                <a:spcPts val="0"/>
              </a:spcAft>
              <a:buClrTx/>
              <a:buSzTx/>
              <a:buFontTx/>
              <a:buNone/>
              <a:tabLst/>
              <a:defRPr/>
            </a:pPr>
            <a:r>
              <a:rPr kumimoji="0" lang="en-US" sz="3570" b="1" i="0" u="none" strike="noStrike" kern="1200" cap="none" spc="0" normalizeH="0" baseline="0" noProof="0">
                <a:ln>
                  <a:noFill/>
                </a:ln>
                <a:solidFill>
                  <a:srgbClr val="E1D7B1"/>
                </a:solidFill>
                <a:effectLst/>
                <a:uLnTx/>
                <a:uFillTx/>
                <a:latin typeface="Calibri" panose="020F0502020204030204"/>
                <a:ea typeface="+mn-ea"/>
                <a:cs typeface="+mn-cs"/>
              </a:rPr>
              <a:t>Refresh?</a:t>
            </a:r>
          </a:p>
        </p:txBody>
      </p:sp>
      <p:cxnSp>
        <p:nvCxnSpPr>
          <p:cNvPr id="5" name="Straight Connector 4">
            <a:extLst>
              <a:ext uri="{FF2B5EF4-FFF2-40B4-BE49-F238E27FC236}">
                <a16:creationId xmlns:a16="http://schemas.microsoft.com/office/drawing/2014/main" id="{F4903127-2880-1DA1-5DD8-100B1F36FB13}"/>
              </a:ext>
            </a:extLst>
          </p:cNvPr>
          <p:cNvCxnSpPr>
            <a:cxnSpLocks/>
          </p:cNvCxnSpPr>
          <p:nvPr/>
        </p:nvCxnSpPr>
        <p:spPr>
          <a:xfrm>
            <a:off x="8800821" y="1790914"/>
            <a:ext cx="0" cy="5844392"/>
          </a:xfrm>
          <a:prstGeom prst="line">
            <a:avLst/>
          </a:prstGeom>
          <a:ln w="127000">
            <a:solidFill>
              <a:srgbClr val="FAE8BB"/>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23386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7225"/>
            <a:ext cx="15544800" cy="87439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65860"/>
            <a:endParaRPr lang="en-US" sz="2295">
              <a:solidFill>
                <a:prstClr val="white"/>
              </a:solidFill>
              <a:latin typeface="Calibri"/>
            </a:endParaRPr>
          </a:p>
        </p:txBody>
      </p:sp>
      <p:pic>
        <p:nvPicPr>
          <p:cNvPr id="3" name="Picture 2" descr="Notepad, eyeglasses and candle still life">
            <a:extLst>
              <a:ext uri="{FF2B5EF4-FFF2-40B4-BE49-F238E27FC236}">
                <a16:creationId xmlns:a16="http://schemas.microsoft.com/office/drawing/2014/main" id="{2E6187FE-65E7-2E02-5286-39EC67040B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 y="657238"/>
            <a:ext cx="15544776" cy="8743937"/>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828" y="-1286526"/>
            <a:ext cx="5855144" cy="155448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65860"/>
            <a:endParaRPr lang="en-US" sz="2295">
              <a:solidFill>
                <a:prstClr val="white"/>
              </a:solidFill>
              <a:latin typeface="Calibri"/>
            </a:endParaRPr>
          </a:p>
        </p:txBody>
      </p:sp>
      <p:sp>
        <p:nvSpPr>
          <p:cNvPr id="4" name="TextBox 3">
            <a:extLst>
              <a:ext uri="{FF2B5EF4-FFF2-40B4-BE49-F238E27FC236}">
                <a16:creationId xmlns:a16="http://schemas.microsoft.com/office/drawing/2014/main" id="{0B7B5C04-0D33-27A4-9DF7-AB1EB32CF1B1}"/>
              </a:ext>
            </a:extLst>
          </p:cNvPr>
          <p:cNvSpPr txBox="1"/>
          <p:nvPr/>
        </p:nvSpPr>
        <p:spPr>
          <a:xfrm>
            <a:off x="515805" y="4599433"/>
            <a:ext cx="11575167" cy="3044190"/>
          </a:xfrm>
          <a:prstGeom prst="rect">
            <a:avLst/>
          </a:prstGeom>
        </p:spPr>
        <p:txBody>
          <a:bodyPr vert="horz" lIns="116586" tIns="58293" rIns="116586" bIns="58293" rtlCol="0" anchor="b">
            <a:normAutofit/>
          </a:bodyPr>
          <a:lstStyle/>
          <a:p>
            <a:pPr defTabSz="1165860">
              <a:lnSpc>
                <a:spcPct val="90000"/>
              </a:lnSpc>
              <a:spcBef>
                <a:spcPct val="0"/>
              </a:spcBef>
              <a:spcAft>
                <a:spcPts val="765"/>
              </a:spcAft>
            </a:pPr>
            <a:r>
              <a:rPr lang="en-US" sz="8415" b="1">
                <a:solidFill>
                  <a:prstClr val="white"/>
                </a:solidFill>
                <a:latin typeface="Calibri"/>
              </a:rPr>
              <a:t>LUNCH! </a:t>
            </a:r>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765400"/>
            <a:ext cx="12477019" cy="874395"/>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65860"/>
            <a:endParaRPr lang="en-US" sz="2295">
              <a:solidFill>
                <a:prstClr val="white"/>
              </a:solidFill>
              <a:latin typeface="Calibri"/>
            </a:endParaRPr>
          </a:p>
        </p:txBody>
      </p:sp>
    </p:spTree>
    <p:extLst>
      <p:ext uri="{BB962C8B-B14F-4D97-AF65-F5344CB8AC3E}">
        <p14:creationId xmlns:p14="http://schemas.microsoft.com/office/powerpoint/2010/main" val="22418571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C1927-C7AE-6935-DDCF-F9DF227DB14F}"/>
              </a:ext>
            </a:extLst>
          </p:cNvPr>
          <p:cNvSpPr txBox="1"/>
          <p:nvPr/>
        </p:nvSpPr>
        <p:spPr>
          <a:xfrm>
            <a:off x="2458387" y="4092315"/>
            <a:ext cx="7738593" cy="1200329"/>
          </a:xfrm>
          <a:prstGeom prst="rect">
            <a:avLst/>
          </a:prstGeom>
          <a:noFill/>
        </p:spPr>
        <p:txBody>
          <a:bodyPr wrap="none" rtlCol="0">
            <a:spAutoFit/>
          </a:bodyPr>
          <a:lstStyle/>
          <a:p>
            <a:r>
              <a:rPr lang="en-US" sz="7200" b="1"/>
              <a:t>ITK Facilitator Panel</a:t>
            </a:r>
          </a:p>
        </p:txBody>
      </p:sp>
    </p:spTree>
    <p:extLst>
      <p:ext uri="{BB962C8B-B14F-4D97-AF65-F5344CB8AC3E}">
        <p14:creationId xmlns:p14="http://schemas.microsoft.com/office/powerpoint/2010/main" val="22653974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7225"/>
            <a:ext cx="15544800" cy="87439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65860" rtl="0" eaLnBrk="1" fontAlgn="auto" latinLnBrk="0" hangingPunct="1">
              <a:lnSpc>
                <a:spcPct val="100000"/>
              </a:lnSpc>
              <a:spcBef>
                <a:spcPts val="0"/>
              </a:spcBef>
              <a:spcAft>
                <a:spcPts val="0"/>
              </a:spcAft>
              <a:buClrTx/>
              <a:buSzTx/>
              <a:buFontTx/>
              <a:buNone/>
              <a:tabLst/>
              <a:defRPr/>
            </a:pPr>
            <a:endParaRPr kumimoji="0" lang="en-US" sz="2295"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Notepad, eyeglasses and candle still life">
            <a:extLst>
              <a:ext uri="{FF2B5EF4-FFF2-40B4-BE49-F238E27FC236}">
                <a16:creationId xmlns:a16="http://schemas.microsoft.com/office/drawing/2014/main" id="{2E6187FE-65E7-2E02-5286-39EC67040B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 y="657238"/>
            <a:ext cx="15544776" cy="8743937"/>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828" y="-1286526"/>
            <a:ext cx="5855144" cy="155448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65860" rtl="0" eaLnBrk="1" fontAlgn="auto" latinLnBrk="0" hangingPunct="1">
              <a:lnSpc>
                <a:spcPct val="100000"/>
              </a:lnSpc>
              <a:spcBef>
                <a:spcPts val="0"/>
              </a:spcBef>
              <a:spcAft>
                <a:spcPts val="0"/>
              </a:spcAft>
              <a:buClrTx/>
              <a:buSzTx/>
              <a:buFontTx/>
              <a:buNone/>
              <a:tabLst/>
              <a:defRPr/>
            </a:pPr>
            <a:endParaRPr kumimoji="0" lang="en-US" sz="2295"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0B7B5C04-0D33-27A4-9DF7-AB1EB32CF1B1}"/>
              </a:ext>
            </a:extLst>
          </p:cNvPr>
          <p:cNvSpPr txBox="1"/>
          <p:nvPr/>
        </p:nvSpPr>
        <p:spPr>
          <a:xfrm>
            <a:off x="515805" y="4599433"/>
            <a:ext cx="11575167" cy="3044190"/>
          </a:xfrm>
          <a:prstGeom prst="rect">
            <a:avLst/>
          </a:prstGeom>
        </p:spPr>
        <p:txBody>
          <a:bodyPr vert="horz" lIns="116586" tIns="58293" rIns="116586" bIns="58293" rtlCol="0" anchor="b">
            <a:normAutofit/>
          </a:bodyPr>
          <a:lstStyle/>
          <a:p>
            <a:pPr marL="0" marR="0" lvl="0" indent="0" algn="l" defTabSz="1165860" rtl="0" eaLnBrk="1" fontAlgn="auto" latinLnBrk="0" hangingPunct="1">
              <a:lnSpc>
                <a:spcPct val="90000"/>
              </a:lnSpc>
              <a:spcBef>
                <a:spcPct val="0"/>
              </a:spcBef>
              <a:spcAft>
                <a:spcPts val="765"/>
              </a:spcAft>
              <a:buClrTx/>
              <a:buSzTx/>
              <a:buFontTx/>
              <a:buNone/>
              <a:tabLst/>
              <a:defRPr/>
            </a:pPr>
            <a:r>
              <a:rPr kumimoji="0" lang="en-US" sz="8415" b="1" i="0" u="none" strike="noStrike" kern="1200" cap="none" spc="0" normalizeH="0" baseline="0" noProof="0">
                <a:ln>
                  <a:noFill/>
                </a:ln>
                <a:solidFill>
                  <a:prstClr val="white"/>
                </a:solidFill>
                <a:effectLst/>
                <a:uLnTx/>
                <a:uFillTx/>
                <a:latin typeface="Calibri"/>
                <a:ea typeface="+mn-ea"/>
                <a:cs typeface="+mn-cs"/>
              </a:rPr>
              <a:t>BREAK! </a:t>
            </a:r>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765400"/>
            <a:ext cx="12477019" cy="874395"/>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65860" rtl="0" eaLnBrk="1" fontAlgn="auto" latinLnBrk="0" hangingPunct="1">
              <a:lnSpc>
                <a:spcPct val="100000"/>
              </a:lnSpc>
              <a:spcBef>
                <a:spcPts val="0"/>
              </a:spcBef>
              <a:spcAft>
                <a:spcPts val="0"/>
              </a:spcAft>
              <a:buClrTx/>
              <a:buSzTx/>
              <a:buFontTx/>
              <a:buNone/>
              <a:tabLst/>
              <a:defRPr/>
            </a:pPr>
            <a:endParaRPr kumimoji="0" lang="en-US" sz="2295"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858660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7938BA-AADE-A8D5-7B68-33F8DC854014}"/>
              </a:ext>
            </a:extLst>
          </p:cNvPr>
          <p:cNvSpPr txBox="1"/>
          <p:nvPr/>
        </p:nvSpPr>
        <p:spPr>
          <a:xfrm>
            <a:off x="494675" y="3013022"/>
            <a:ext cx="14771993" cy="2646878"/>
          </a:xfrm>
          <a:prstGeom prst="rect">
            <a:avLst/>
          </a:prstGeom>
          <a:ln>
            <a:noFill/>
          </a:ln>
        </p:spPr>
        <p:txBody>
          <a:bodyPr vert="horz" wrap="none" lIns="91440" tIns="45720" rIns="91440" bIns="45720" rtlCol="0">
            <a:spAutoFit/>
          </a:bodyPr>
          <a:lstStyle/>
          <a:p>
            <a:pPr algn="l"/>
            <a:r>
              <a:rPr lang="en-US" sz="16600" b="1"/>
              <a:t>TOOL CHAINS</a:t>
            </a:r>
          </a:p>
        </p:txBody>
      </p:sp>
    </p:spTree>
    <p:extLst>
      <p:ext uri="{BB962C8B-B14F-4D97-AF65-F5344CB8AC3E}">
        <p14:creationId xmlns:p14="http://schemas.microsoft.com/office/powerpoint/2010/main" val="33254852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59E641-BB1C-42A5-A602-A6B2E879FC1A}"/>
              </a:ext>
            </a:extLst>
          </p:cNvPr>
          <p:cNvSpPr>
            <a:spLocks noGrp="1"/>
          </p:cNvSpPr>
          <p:nvPr>
            <p:ph type="sldNum" sz="quarter" idx="11"/>
          </p:nvPr>
        </p:nvSpPr>
        <p:spPr/>
        <p:txBody>
          <a:bodyPr/>
          <a:lstStyle/>
          <a:p>
            <a:fld id="{2F2F552B-1952-B44E-8CAB-5705F0ACD2E2}" type="slidenum">
              <a:rPr lang="uk-UA">
                <a:solidFill>
                  <a:srgbClr val="FFFFFF"/>
                </a:solidFill>
                <a:latin typeface="Arial"/>
              </a:rPr>
              <a:pPr/>
              <a:t>45</a:t>
            </a:fld>
            <a:endParaRPr lang="uk-UA">
              <a:solidFill>
                <a:srgbClr val="FFFFFF"/>
              </a:solidFill>
              <a:latin typeface="Arial"/>
            </a:endParaRPr>
          </a:p>
        </p:txBody>
      </p:sp>
      <p:sp>
        <p:nvSpPr>
          <p:cNvPr id="4" name="Title 3">
            <a:extLst>
              <a:ext uri="{FF2B5EF4-FFF2-40B4-BE49-F238E27FC236}">
                <a16:creationId xmlns:a16="http://schemas.microsoft.com/office/drawing/2014/main" id="{B3AFB2B3-8A42-4B84-A456-E0F848F7DCD2}"/>
              </a:ext>
            </a:extLst>
          </p:cNvPr>
          <p:cNvSpPr>
            <a:spLocks noGrp="1"/>
          </p:cNvSpPr>
          <p:nvPr>
            <p:ph type="title"/>
          </p:nvPr>
        </p:nvSpPr>
        <p:spPr/>
        <p:txBody>
          <a:bodyPr/>
          <a:lstStyle/>
          <a:p>
            <a:r>
              <a:rPr lang="en-US" sz="4590"/>
              <a:t>Which best describes your project situation?</a:t>
            </a:r>
          </a:p>
        </p:txBody>
      </p:sp>
      <p:sp>
        <p:nvSpPr>
          <p:cNvPr id="5" name="Content Placeholder 4">
            <a:extLst>
              <a:ext uri="{FF2B5EF4-FFF2-40B4-BE49-F238E27FC236}">
                <a16:creationId xmlns:a16="http://schemas.microsoft.com/office/drawing/2014/main" id="{AB64CC27-B3D7-4A99-912B-AD0075BFDC0A}"/>
              </a:ext>
            </a:extLst>
          </p:cNvPr>
          <p:cNvSpPr>
            <a:spLocks noGrp="1"/>
          </p:cNvSpPr>
          <p:nvPr>
            <p:ph sz="quarter" idx="12"/>
          </p:nvPr>
        </p:nvSpPr>
        <p:spPr>
          <a:xfrm>
            <a:off x="582930" y="3095712"/>
            <a:ext cx="14378940" cy="5016730"/>
          </a:xfrm>
        </p:spPr>
        <p:txBody>
          <a:bodyPr/>
          <a:lstStyle/>
          <a:p>
            <a:pPr marL="582930" indent="-582930">
              <a:buFont typeface="+mj-lt"/>
              <a:buAutoNum type="arabicPeriod"/>
            </a:pPr>
            <a:r>
              <a:rPr lang="en-US" sz="4590"/>
              <a:t>I need to explore the </a:t>
            </a:r>
            <a:r>
              <a:rPr lang="en-US" sz="4590" b="1">
                <a:solidFill>
                  <a:schemeClr val="accent2"/>
                </a:solidFill>
              </a:rPr>
              <a:t>problem space</a:t>
            </a:r>
            <a:r>
              <a:rPr lang="en-US" sz="4590"/>
              <a:t>.</a:t>
            </a:r>
          </a:p>
          <a:p>
            <a:pPr marL="582930" indent="-582930">
              <a:buFont typeface="+mj-lt"/>
              <a:buAutoNum type="arabicPeriod"/>
            </a:pPr>
            <a:endParaRPr lang="en-US" sz="4590"/>
          </a:p>
          <a:p>
            <a:pPr marL="582930" indent="-582930">
              <a:buFont typeface="+mj-lt"/>
              <a:buAutoNum type="arabicPeriod"/>
            </a:pPr>
            <a:r>
              <a:rPr lang="en-US" sz="4590"/>
              <a:t>I need to explore the </a:t>
            </a:r>
            <a:r>
              <a:rPr lang="en-US" sz="4590" b="1">
                <a:solidFill>
                  <a:schemeClr val="accent2"/>
                </a:solidFill>
              </a:rPr>
              <a:t>solution space</a:t>
            </a:r>
            <a:r>
              <a:rPr lang="en-US" sz="4590"/>
              <a:t>.</a:t>
            </a:r>
          </a:p>
          <a:p>
            <a:pPr marL="582930" indent="-582930">
              <a:buFont typeface="+mj-lt"/>
              <a:buAutoNum type="arabicPeriod"/>
            </a:pPr>
            <a:endParaRPr lang="en-US" sz="4590"/>
          </a:p>
          <a:p>
            <a:pPr marL="582930" indent="-582930">
              <a:buFont typeface="+mj-lt"/>
              <a:buAutoNum type="arabicPeriod"/>
            </a:pPr>
            <a:r>
              <a:rPr lang="en-US" sz="4590"/>
              <a:t>I need to </a:t>
            </a:r>
            <a:r>
              <a:rPr lang="en-US" sz="4590" b="1">
                <a:solidFill>
                  <a:schemeClr val="accent2"/>
                </a:solidFill>
              </a:rPr>
              <a:t>evaluate and/or improve </a:t>
            </a:r>
            <a:r>
              <a:rPr lang="en-US" sz="4590"/>
              <a:t>a potential solution.</a:t>
            </a:r>
          </a:p>
        </p:txBody>
      </p:sp>
    </p:spTree>
    <p:extLst>
      <p:ext uri="{BB962C8B-B14F-4D97-AF65-F5344CB8AC3E}">
        <p14:creationId xmlns:p14="http://schemas.microsoft.com/office/powerpoint/2010/main" val="18699538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423AD0-881E-4535-9A27-8BE08353CD39}"/>
              </a:ext>
            </a:extLst>
          </p:cNvPr>
          <p:cNvSpPr>
            <a:spLocks noGrp="1"/>
          </p:cNvSpPr>
          <p:nvPr>
            <p:ph type="sldNum" sz="quarter" idx="11"/>
          </p:nvPr>
        </p:nvSpPr>
        <p:spPr/>
        <p:txBody>
          <a:bodyPr/>
          <a:lstStyle/>
          <a:p>
            <a:fld id="{2F2F552B-1952-B44E-8CAB-5705F0ACD2E2}" type="slidenum">
              <a:rPr lang="uk-UA">
                <a:solidFill>
                  <a:srgbClr val="FFFFFF"/>
                </a:solidFill>
                <a:latin typeface="Arial"/>
              </a:rPr>
              <a:pPr/>
              <a:t>46</a:t>
            </a:fld>
            <a:endParaRPr lang="uk-UA">
              <a:solidFill>
                <a:srgbClr val="FFFFFF"/>
              </a:solidFill>
              <a:latin typeface="Arial"/>
            </a:endParaRPr>
          </a:p>
        </p:txBody>
      </p:sp>
      <p:sp>
        <p:nvSpPr>
          <p:cNvPr id="3" name="Title 2">
            <a:extLst>
              <a:ext uri="{FF2B5EF4-FFF2-40B4-BE49-F238E27FC236}">
                <a16:creationId xmlns:a16="http://schemas.microsoft.com/office/drawing/2014/main" id="{C5273498-C7A0-4447-8937-F9809A217CDB}"/>
              </a:ext>
            </a:extLst>
          </p:cNvPr>
          <p:cNvSpPr>
            <a:spLocks noGrp="1"/>
          </p:cNvSpPr>
          <p:nvPr>
            <p:ph type="title"/>
          </p:nvPr>
        </p:nvSpPr>
        <p:spPr/>
        <p:txBody>
          <a:bodyPr/>
          <a:lstStyle/>
          <a:p>
            <a:r>
              <a:rPr lang="en-US"/>
              <a:t>Option 1: I need to explore the </a:t>
            </a:r>
            <a:r>
              <a:rPr lang="en-US">
                <a:solidFill>
                  <a:schemeClr val="accent2"/>
                </a:solidFill>
              </a:rPr>
              <a:t>problem space</a:t>
            </a:r>
            <a:r>
              <a:rPr lang="en-US"/>
              <a:t>.</a:t>
            </a:r>
          </a:p>
        </p:txBody>
      </p:sp>
      <p:sp>
        <p:nvSpPr>
          <p:cNvPr id="7" name="TextBox 6">
            <a:extLst>
              <a:ext uri="{FF2B5EF4-FFF2-40B4-BE49-F238E27FC236}">
                <a16:creationId xmlns:a16="http://schemas.microsoft.com/office/drawing/2014/main" id="{D9A8C5F9-B752-4F34-AD18-E78145A871D5}"/>
              </a:ext>
            </a:extLst>
          </p:cNvPr>
          <p:cNvSpPr txBox="1"/>
          <p:nvPr/>
        </p:nvSpPr>
        <p:spPr>
          <a:xfrm>
            <a:off x="1712493" y="6733834"/>
            <a:ext cx="2218364" cy="1059521"/>
          </a:xfrm>
          <a:prstGeom prst="rect">
            <a:avLst/>
          </a:prstGeom>
          <a:ln>
            <a:noFill/>
          </a:ln>
        </p:spPr>
        <p:txBody>
          <a:bodyPr vert="horz" wrap="none" lIns="116586" tIns="58293" rIns="116586" bIns="58293" rtlCol="0">
            <a:spAutoFit/>
          </a:bodyPr>
          <a:lstStyle/>
          <a:p>
            <a:pPr defTabSz="1165860"/>
            <a:r>
              <a:rPr lang="en-US" sz="3060" b="1">
                <a:solidFill>
                  <a:srgbClr val="FFFFFF"/>
                </a:solidFill>
                <a:latin typeface="Arial"/>
              </a:rPr>
              <a:t>LOTUS </a:t>
            </a:r>
          </a:p>
          <a:p>
            <a:pPr defTabSz="1165860"/>
            <a:r>
              <a:rPr lang="en-US" sz="3060" b="1">
                <a:solidFill>
                  <a:srgbClr val="FFFFFF"/>
                </a:solidFill>
                <a:latin typeface="Arial"/>
              </a:rPr>
              <a:t>BLOSSOM</a:t>
            </a:r>
          </a:p>
        </p:txBody>
      </p:sp>
      <p:sp>
        <p:nvSpPr>
          <p:cNvPr id="8" name="TextBox 7">
            <a:extLst>
              <a:ext uri="{FF2B5EF4-FFF2-40B4-BE49-F238E27FC236}">
                <a16:creationId xmlns:a16="http://schemas.microsoft.com/office/drawing/2014/main" id="{871CB0DD-955B-4DD4-BA76-46E422E29F1A}"/>
              </a:ext>
            </a:extLst>
          </p:cNvPr>
          <p:cNvSpPr txBox="1"/>
          <p:nvPr/>
        </p:nvSpPr>
        <p:spPr>
          <a:xfrm>
            <a:off x="11956193" y="6733830"/>
            <a:ext cx="2197525" cy="1059521"/>
          </a:xfrm>
          <a:prstGeom prst="rect">
            <a:avLst/>
          </a:prstGeom>
          <a:ln>
            <a:noFill/>
          </a:ln>
        </p:spPr>
        <p:txBody>
          <a:bodyPr vert="horz" wrap="none" lIns="116586" tIns="58293" rIns="116586" bIns="58293" rtlCol="0">
            <a:spAutoFit/>
          </a:bodyPr>
          <a:lstStyle/>
          <a:p>
            <a:pPr defTabSz="1165860"/>
            <a:r>
              <a:rPr lang="en-US" sz="3060" b="1">
                <a:solidFill>
                  <a:srgbClr val="FFFFFF"/>
                </a:solidFill>
                <a:latin typeface="Arial"/>
              </a:rPr>
              <a:t>PROBLEM</a:t>
            </a:r>
          </a:p>
          <a:p>
            <a:pPr defTabSz="1165860"/>
            <a:r>
              <a:rPr lang="en-US" sz="3060" b="1">
                <a:solidFill>
                  <a:srgbClr val="FFFFFF"/>
                </a:solidFill>
                <a:latin typeface="Arial"/>
              </a:rPr>
              <a:t>FRAMING</a:t>
            </a:r>
          </a:p>
        </p:txBody>
      </p:sp>
      <p:sp>
        <p:nvSpPr>
          <p:cNvPr id="9" name="TextBox 8">
            <a:extLst>
              <a:ext uri="{FF2B5EF4-FFF2-40B4-BE49-F238E27FC236}">
                <a16:creationId xmlns:a16="http://schemas.microsoft.com/office/drawing/2014/main" id="{28607467-1DBD-40FE-86FC-025AFE8A4E3A}"/>
              </a:ext>
            </a:extLst>
          </p:cNvPr>
          <p:cNvSpPr txBox="1"/>
          <p:nvPr/>
        </p:nvSpPr>
        <p:spPr>
          <a:xfrm>
            <a:off x="6683857" y="6733833"/>
            <a:ext cx="2176686" cy="1059521"/>
          </a:xfrm>
          <a:prstGeom prst="rect">
            <a:avLst/>
          </a:prstGeom>
          <a:ln>
            <a:noFill/>
          </a:ln>
        </p:spPr>
        <p:txBody>
          <a:bodyPr vert="horz" wrap="none" lIns="116586" tIns="58293" rIns="116586" bIns="58293" rtlCol="0">
            <a:spAutoFit/>
          </a:bodyPr>
          <a:lstStyle/>
          <a:p>
            <a:pPr defTabSz="1165860"/>
            <a:r>
              <a:rPr lang="en-US" sz="3060" b="1">
                <a:solidFill>
                  <a:srgbClr val="FFFFFF"/>
                </a:solidFill>
                <a:latin typeface="Arial"/>
              </a:rPr>
              <a:t>STORM</a:t>
            </a:r>
          </a:p>
          <a:p>
            <a:pPr defTabSz="1165860"/>
            <a:r>
              <a:rPr lang="en-US" sz="3060" b="1">
                <a:solidFill>
                  <a:srgbClr val="FFFFFF"/>
                </a:solidFill>
                <a:latin typeface="Arial"/>
              </a:rPr>
              <a:t>DRAINING</a:t>
            </a:r>
          </a:p>
        </p:txBody>
      </p:sp>
      <p:pic>
        <p:nvPicPr>
          <p:cNvPr id="13" name="Picture 12">
            <a:extLst>
              <a:ext uri="{FF2B5EF4-FFF2-40B4-BE49-F238E27FC236}">
                <a16:creationId xmlns:a16="http://schemas.microsoft.com/office/drawing/2014/main" id="{E97F6D73-498F-47B2-8628-86103F3D626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2930" y="2840618"/>
            <a:ext cx="4001358" cy="3893215"/>
          </a:xfrm>
          <a:prstGeom prst="rect">
            <a:avLst/>
          </a:prstGeom>
        </p:spPr>
      </p:pic>
      <p:pic>
        <p:nvPicPr>
          <p:cNvPr id="14" name="Picture 13">
            <a:extLst>
              <a:ext uri="{FF2B5EF4-FFF2-40B4-BE49-F238E27FC236}">
                <a16:creationId xmlns:a16="http://schemas.microsoft.com/office/drawing/2014/main" id="{AEA9C5D3-D2D8-4F25-BA3D-737474E2B6E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5215457" y="2997787"/>
            <a:ext cx="5113886" cy="3413519"/>
          </a:xfrm>
          <a:prstGeom prst="rect">
            <a:avLst/>
          </a:prstGeom>
        </p:spPr>
      </p:pic>
      <p:pic>
        <p:nvPicPr>
          <p:cNvPr id="1026" name="Picture 2">
            <a:extLst>
              <a:ext uri="{FF2B5EF4-FFF2-40B4-BE49-F238E27FC236}">
                <a16:creationId xmlns:a16="http://schemas.microsoft.com/office/drawing/2014/main" id="{744887E4-AA9C-49D6-B5BA-AA2934DBA00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634057" y="2783227"/>
            <a:ext cx="4697187" cy="3628079"/>
          </a:xfrm>
          <a:prstGeom prst="rect">
            <a:avLst/>
          </a:prstGeom>
          <a:noFill/>
          <a:extLst>
            <a:ext uri="{909E8E84-426E-40DD-AFC4-6F175D3DCCD1}">
              <a14:hiddenFill xmlns:a14="http://schemas.microsoft.com/office/drawing/2010/main">
                <a:solidFill>
                  <a:srgbClr val="FFFFFF"/>
                </a:solidFill>
              </a14:hiddenFill>
            </a:ext>
          </a:extLst>
        </p:spPr>
      </p:pic>
      <p:sp>
        <p:nvSpPr>
          <p:cNvPr id="15" name="Arrow: Right 14">
            <a:extLst>
              <a:ext uri="{FF2B5EF4-FFF2-40B4-BE49-F238E27FC236}">
                <a16:creationId xmlns:a16="http://schemas.microsoft.com/office/drawing/2014/main" id="{AE0A6AF0-D6DD-4839-BF35-BC4ED2FCF7BA}"/>
              </a:ext>
            </a:extLst>
          </p:cNvPr>
          <p:cNvSpPr/>
          <p:nvPr/>
        </p:nvSpPr>
        <p:spPr>
          <a:xfrm>
            <a:off x="4683421" y="6982780"/>
            <a:ext cx="1247470" cy="617906"/>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65860"/>
            <a:endParaRPr lang="en-US" sz="2295">
              <a:solidFill>
                <a:srgbClr val="0B2338"/>
              </a:solidFill>
              <a:latin typeface="Arial"/>
            </a:endParaRPr>
          </a:p>
        </p:txBody>
      </p:sp>
      <p:sp>
        <p:nvSpPr>
          <p:cNvPr id="17" name="Arrow: Right 16">
            <a:extLst>
              <a:ext uri="{FF2B5EF4-FFF2-40B4-BE49-F238E27FC236}">
                <a16:creationId xmlns:a16="http://schemas.microsoft.com/office/drawing/2014/main" id="{979802AC-2AC3-4CE1-A38A-6EDAFFAA69EE}"/>
              </a:ext>
            </a:extLst>
          </p:cNvPr>
          <p:cNvSpPr/>
          <p:nvPr/>
        </p:nvSpPr>
        <p:spPr>
          <a:xfrm>
            <a:off x="10154930" y="6954636"/>
            <a:ext cx="1247470" cy="617906"/>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65860"/>
            <a:endParaRPr lang="en-US" sz="2295">
              <a:solidFill>
                <a:srgbClr val="0B2338"/>
              </a:solidFill>
              <a:latin typeface="Arial"/>
            </a:endParaRPr>
          </a:p>
        </p:txBody>
      </p:sp>
      <p:sp>
        <p:nvSpPr>
          <p:cNvPr id="18" name="TextBox 17">
            <a:extLst>
              <a:ext uri="{FF2B5EF4-FFF2-40B4-BE49-F238E27FC236}">
                <a16:creationId xmlns:a16="http://schemas.microsoft.com/office/drawing/2014/main" id="{8555AF58-5BB0-4544-9727-249709128A9D}"/>
              </a:ext>
            </a:extLst>
          </p:cNvPr>
          <p:cNvSpPr txBox="1"/>
          <p:nvPr/>
        </p:nvSpPr>
        <p:spPr>
          <a:xfrm>
            <a:off x="1652413" y="8081610"/>
            <a:ext cx="2596673" cy="510140"/>
          </a:xfrm>
          <a:prstGeom prst="rect">
            <a:avLst/>
          </a:prstGeom>
          <a:ln>
            <a:noFill/>
          </a:ln>
        </p:spPr>
        <p:txBody>
          <a:bodyPr vert="horz" wrap="none" lIns="116586" tIns="58293" rIns="116586" bIns="58293" rtlCol="0">
            <a:spAutoFit/>
          </a:bodyPr>
          <a:lstStyle/>
          <a:p>
            <a:pPr defTabSz="1165860"/>
            <a:r>
              <a:rPr lang="en-US" sz="2550" b="1" i="1">
                <a:solidFill>
                  <a:srgbClr val="87DEFF"/>
                </a:solidFill>
                <a:latin typeface="Arial"/>
              </a:rPr>
              <a:t>MINDMAPPING</a:t>
            </a:r>
          </a:p>
        </p:txBody>
      </p:sp>
      <p:sp>
        <p:nvSpPr>
          <p:cNvPr id="20" name="TextBox 19">
            <a:extLst>
              <a:ext uri="{FF2B5EF4-FFF2-40B4-BE49-F238E27FC236}">
                <a16:creationId xmlns:a16="http://schemas.microsoft.com/office/drawing/2014/main" id="{FB58A0EC-C1FF-4CEC-822C-F17A3A688991}"/>
              </a:ext>
            </a:extLst>
          </p:cNvPr>
          <p:cNvSpPr txBox="1"/>
          <p:nvPr/>
        </p:nvSpPr>
        <p:spPr>
          <a:xfrm>
            <a:off x="6591884" y="8081605"/>
            <a:ext cx="2272866" cy="510140"/>
          </a:xfrm>
          <a:prstGeom prst="rect">
            <a:avLst/>
          </a:prstGeom>
          <a:ln>
            <a:noFill/>
          </a:ln>
        </p:spPr>
        <p:txBody>
          <a:bodyPr vert="horz" wrap="none" lIns="116586" tIns="58293" rIns="116586" bIns="58293" rtlCol="0">
            <a:spAutoFit/>
          </a:bodyPr>
          <a:lstStyle/>
          <a:p>
            <a:pPr defTabSz="1165860"/>
            <a:r>
              <a:rPr lang="en-US" sz="2550" b="1" i="1">
                <a:solidFill>
                  <a:srgbClr val="87DEFF"/>
                </a:solidFill>
                <a:latin typeface="Arial"/>
              </a:rPr>
              <a:t>DOT VOTING</a:t>
            </a:r>
          </a:p>
        </p:txBody>
      </p:sp>
      <p:sp>
        <p:nvSpPr>
          <p:cNvPr id="21" name="TextBox 20">
            <a:extLst>
              <a:ext uri="{FF2B5EF4-FFF2-40B4-BE49-F238E27FC236}">
                <a16:creationId xmlns:a16="http://schemas.microsoft.com/office/drawing/2014/main" id="{3684AE3F-1ED8-4B40-B4C6-4E0148D6C5E1}"/>
              </a:ext>
            </a:extLst>
          </p:cNvPr>
          <p:cNvSpPr txBox="1"/>
          <p:nvPr/>
        </p:nvSpPr>
        <p:spPr>
          <a:xfrm>
            <a:off x="427107" y="8067085"/>
            <a:ext cx="932243" cy="510140"/>
          </a:xfrm>
          <a:prstGeom prst="rect">
            <a:avLst/>
          </a:prstGeom>
          <a:ln>
            <a:noFill/>
          </a:ln>
        </p:spPr>
        <p:txBody>
          <a:bodyPr vert="horz" wrap="none" lIns="116586" tIns="58293" rIns="116586" bIns="58293" rtlCol="0">
            <a:spAutoFit/>
          </a:bodyPr>
          <a:lstStyle/>
          <a:p>
            <a:pPr defTabSz="1165860"/>
            <a:r>
              <a:rPr lang="en-US" sz="2550" b="1" i="1">
                <a:solidFill>
                  <a:srgbClr val="87DEFF"/>
                </a:solidFill>
                <a:latin typeface="Arial"/>
              </a:rPr>
              <a:t>ALT:</a:t>
            </a:r>
          </a:p>
        </p:txBody>
      </p:sp>
    </p:spTree>
    <p:extLst>
      <p:ext uri="{BB962C8B-B14F-4D97-AF65-F5344CB8AC3E}">
        <p14:creationId xmlns:p14="http://schemas.microsoft.com/office/powerpoint/2010/main" val="23285328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423AD0-881E-4535-9A27-8BE08353CD39}"/>
              </a:ext>
            </a:extLst>
          </p:cNvPr>
          <p:cNvSpPr>
            <a:spLocks noGrp="1"/>
          </p:cNvSpPr>
          <p:nvPr>
            <p:ph type="sldNum" sz="quarter" idx="11"/>
          </p:nvPr>
        </p:nvSpPr>
        <p:spPr/>
        <p:txBody>
          <a:bodyPr/>
          <a:lstStyle/>
          <a:p>
            <a:fld id="{2F2F552B-1952-B44E-8CAB-5705F0ACD2E2}" type="slidenum">
              <a:rPr lang="uk-UA">
                <a:solidFill>
                  <a:srgbClr val="FFFFFF"/>
                </a:solidFill>
                <a:latin typeface="Arial"/>
              </a:rPr>
              <a:pPr/>
              <a:t>47</a:t>
            </a:fld>
            <a:endParaRPr lang="uk-UA">
              <a:solidFill>
                <a:srgbClr val="FFFFFF"/>
              </a:solidFill>
              <a:latin typeface="Arial"/>
            </a:endParaRPr>
          </a:p>
        </p:txBody>
      </p:sp>
      <p:sp>
        <p:nvSpPr>
          <p:cNvPr id="3" name="Title 2">
            <a:extLst>
              <a:ext uri="{FF2B5EF4-FFF2-40B4-BE49-F238E27FC236}">
                <a16:creationId xmlns:a16="http://schemas.microsoft.com/office/drawing/2014/main" id="{C5273498-C7A0-4447-8937-F9809A217CDB}"/>
              </a:ext>
            </a:extLst>
          </p:cNvPr>
          <p:cNvSpPr>
            <a:spLocks noGrp="1"/>
          </p:cNvSpPr>
          <p:nvPr>
            <p:ph type="title"/>
          </p:nvPr>
        </p:nvSpPr>
        <p:spPr/>
        <p:txBody>
          <a:bodyPr/>
          <a:lstStyle/>
          <a:p>
            <a:r>
              <a:rPr lang="en-US"/>
              <a:t>Option 2: I need to explore the </a:t>
            </a:r>
            <a:r>
              <a:rPr lang="en-US">
                <a:solidFill>
                  <a:schemeClr val="accent2"/>
                </a:solidFill>
              </a:rPr>
              <a:t>solution space</a:t>
            </a:r>
            <a:r>
              <a:rPr lang="en-US"/>
              <a:t>.</a:t>
            </a:r>
          </a:p>
        </p:txBody>
      </p:sp>
      <p:sp>
        <p:nvSpPr>
          <p:cNvPr id="7" name="TextBox 6">
            <a:extLst>
              <a:ext uri="{FF2B5EF4-FFF2-40B4-BE49-F238E27FC236}">
                <a16:creationId xmlns:a16="http://schemas.microsoft.com/office/drawing/2014/main" id="{D9A8C5F9-B752-4F34-AD18-E78145A871D5}"/>
              </a:ext>
            </a:extLst>
          </p:cNvPr>
          <p:cNvSpPr txBox="1"/>
          <p:nvPr/>
        </p:nvSpPr>
        <p:spPr>
          <a:xfrm>
            <a:off x="1712493" y="6733833"/>
            <a:ext cx="2175083" cy="588623"/>
          </a:xfrm>
          <a:prstGeom prst="rect">
            <a:avLst/>
          </a:prstGeom>
          <a:ln>
            <a:noFill/>
          </a:ln>
        </p:spPr>
        <p:txBody>
          <a:bodyPr vert="horz" wrap="none" lIns="116586" tIns="58293" rIns="116586" bIns="58293" rtlCol="0">
            <a:spAutoFit/>
          </a:bodyPr>
          <a:lstStyle/>
          <a:p>
            <a:pPr defTabSz="1165860"/>
            <a:r>
              <a:rPr lang="en-US" sz="3060" b="1">
                <a:solidFill>
                  <a:srgbClr val="FFFFFF"/>
                </a:solidFill>
                <a:latin typeface="Arial"/>
              </a:rPr>
              <a:t>PERSONA</a:t>
            </a:r>
          </a:p>
        </p:txBody>
      </p:sp>
      <p:sp>
        <p:nvSpPr>
          <p:cNvPr id="8" name="TextBox 7">
            <a:extLst>
              <a:ext uri="{FF2B5EF4-FFF2-40B4-BE49-F238E27FC236}">
                <a16:creationId xmlns:a16="http://schemas.microsoft.com/office/drawing/2014/main" id="{871CB0DD-955B-4DD4-BA76-46E422E29F1A}"/>
              </a:ext>
            </a:extLst>
          </p:cNvPr>
          <p:cNvSpPr txBox="1"/>
          <p:nvPr/>
        </p:nvSpPr>
        <p:spPr>
          <a:xfrm>
            <a:off x="11956193" y="6733830"/>
            <a:ext cx="2908553" cy="588623"/>
          </a:xfrm>
          <a:prstGeom prst="rect">
            <a:avLst/>
          </a:prstGeom>
          <a:ln>
            <a:noFill/>
          </a:ln>
        </p:spPr>
        <p:txBody>
          <a:bodyPr vert="horz" wrap="none" lIns="116586" tIns="58293" rIns="116586" bIns="58293" rtlCol="0">
            <a:spAutoFit/>
          </a:bodyPr>
          <a:lstStyle/>
          <a:p>
            <a:pPr defTabSz="1165860"/>
            <a:r>
              <a:rPr lang="en-US" sz="3060" b="1">
                <a:solidFill>
                  <a:srgbClr val="FFFFFF"/>
                </a:solidFill>
                <a:latin typeface="Arial"/>
              </a:rPr>
              <a:t>PROTOTYPES</a:t>
            </a:r>
          </a:p>
        </p:txBody>
      </p:sp>
      <p:sp>
        <p:nvSpPr>
          <p:cNvPr id="9" name="TextBox 8">
            <a:extLst>
              <a:ext uri="{FF2B5EF4-FFF2-40B4-BE49-F238E27FC236}">
                <a16:creationId xmlns:a16="http://schemas.microsoft.com/office/drawing/2014/main" id="{28607467-1DBD-40FE-86FC-025AFE8A4E3A}"/>
              </a:ext>
            </a:extLst>
          </p:cNvPr>
          <p:cNvSpPr txBox="1"/>
          <p:nvPr/>
        </p:nvSpPr>
        <p:spPr>
          <a:xfrm>
            <a:off x="6267428" y="6733828"/>
            <a:ext cx="3701911" cy="588623"/>
          </a:xfrm>
          <a:prstGeom prst="rect">
            <a:avLst/>
          </a:prstGeom>
          <a:ln>
            <a:noFill/>
          </a:ln>
        </p:spPr>
        <p:txBody>
          <a:bodyPr vert="horz" wrap="none" lIns="116586" tIns="58293" rIns="116586" bIns="58293" rtlCol="0">
            <a:spAutoFit/>
          </a:bodyPr>
          <a:lstStyle/>
          <a:p>
            <a:pPr defTabSz="1165860"/>
            <a:r>
              <a:rPr lang="en-US" sz="3060" b="1">
                <a:solidFill>
                  <a:srgbClr val="FFFFFF"/>
                </a:solidFill>
                <a:latin typeface="Arial"/>
              </a:rPr>
              <a:t>STORYBOARDING</a:t>
            </a:r>
          </a:p>
        </p:txBody>
      </p:sp>
      <p:pic>
        <p:nvPicPr>
          <p:cNvPr id="4" name="Picture 3">
            <a:extLst>
              <a:ext uri="{FF2B5EF4-FFF2-40B4-BE49-F238E27FC236}">
                <a16:creationId xmlns:a16="http://schemas.microsoft.com/office/drawing/2014/main" id="{375ADB20-0A6A-46F7-9969-867BA6F08C9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3217" y="3515463"/>
            <a:ext cx="3702601" cy="2858238"/>
          </a:xfrm>
          <a:prstGeom prst="rect">
            <a:avLst/>
          </a:prstGeom>
        </p:spPr>
      </p:pic>
      <p:pic>
        <p:nvPicPr>
          <p:cNvPr id="5" name="Picture 4">
            <a:extLst>
              <a:ext uri="{FF2B5EF4-FFF2-40B4-BE49-F238E27FC236}">
                <a16:creationId xmlns:a16="http://schemas.microsoft.com/office/drawing/2014/main" id="{2C5EEFC0-E6E0-4BC4-9AFA-B7AB85DD47C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66027" y="3515462"/>
            <a:ext cx="6105403" cy="2994695"/>
          </a:xfrm>
          <a:prstGeom prst="rect">
            <a:avLst/>
          </a:prstGeom>
        </p:spPr>
      </p:pic>
      <p:grpSp>
        <p:nvGrpSpPr>
          <p:cNvPr id="15" name="Group 14">
            <a:extLst>
              <a:ext uri="{FF2B5EF4-FFF2-40B4-BE49-F238E27FC236}">
                <a16:creationId xmlns:a16="http://schemas.microsoft.com/office/drawing/2014/main" id="{272BC56D-8AAA-452E-BE8D-BB749708B117}"/>
              </a:ext>
            </a:extLst>
          </p:cNvPr>
          <p:cNvGrpSpPr/>
          <p:nvPr/>
        </p:nvGrpSpPr>
        <p:grpSpPr>
          <a:xfrm>
            <a:off x="11512146" y="3796194"/>
            <a:ext cx="3812913" cy="2389463"/>
            <a:chOff x="12713888" y="2362483"/>
            <a:chExt cx="3555344" cy="2228051"/>
          </a:xfrm>
        </p:grpSpPr>
        <p:sp>
          <p:nvSpPr>
            <p:cNvPr id="12" name="Rectangle 11">
              <a:extLst>
                <a:ext uri="{FF2B5EF4-FFF2-40B4-BE49-F238E27FC236}">
                  <a16:creationId xmlns:a16="http://schemas.microsoft.com/office/drawing/2014/main" id="{7DE80180-B558-4AFC-83EE-852F41C47039}"/>
                </a:ext>
              </a:extLst>
            </p:cNvPr>
            <p:cNvSpPr/>
            <p:nvPr/>
          </p:nvSpPr>
          <p:spPr>
            <a:xfrm>
              <a:off x="12728636" y="2374489"/>
              <a:ext cx="3540596" cy="22160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65860"/>
              <a:endParaRPr lang="en-US" sz="2295">
                <a:solidFill>
                  <a:srgbClr val="0B2338"/>
                </a:solidFill>
                <a:latin typeface="Arial"/>
              </a:endParaRPr>
            </a:p>
          </p:txBody>
        </p:sp>
        <p:pic>
          <p:nvPicPr>
            <p:cNvPr id="10" name="Picture 9">
              <a:extLst>
                <a:ext uri="{FF2B5EF4-FFF2-40B4-BE49-F238E27FC236}">
                  <a16:creationId xmlns:a16="http://schemas.microsoft.com/office/drawing/2014/main" id="{DA29B3BB-7FDE-4B72-9816-A18A35E6AA4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713888" y="2362483"/>
              <a:ext cx="3540596" cy="2121027"/>
            </a:xfrm>
            <a:prstGeom prst="rect">
              <a:avLst/>
            </a:prstGeom>
          </p:spPr>
        </p:pic>
      </p:grpSp>
      <p:sp>
        <p:nvSpPr>
          <p:cNvPr id="16" name="Arrow: Right 15">
            <a:extLst>
              <a:ext uri="{FF2B5EF4-FFF2-40B4-BE49-F238E27FC236}">
                <a16:creationId xmlns:a16="http://schemas.microsoft.com/office/drawing/2014/main" id="{16CBEB33-1540-4053-8D55-B231B05F1430}"/>
              </a:ext>
            </a:extLst>
          </p:cNvPr>
          <p:cNvSpPr/>
          <p:nvPr/>
        </p:nvSpPr>
        <p:spPr>
          <a:xfrm>
            <a:off x="4683421" y="6982780"/>
            <a:ext cx="1247470" cy="617906"/>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65860"/>
            <a:endParaRPr lang="en-US" sz="2295">
              <a:solidFill>
                <a:srgbClr val="0B2338"/>
              </a:solidFill>
              <a:latin typeface="Arial"/>
            </a:endParaRPr>
          </a:p>
        </p:txBody>
      </p:sp>
      <p:sp>
        <p:nvSpPr>
          <p:cNvPr id="17" name="Arrow: Right 16">
            <a:extLst>
              <a:ext uri="{FF2B5EF4-FFF2-40B4-BE49-F238E27FC236}">
                <a16:creationId xmlns:a16="http://schemas.microsoft.com/office/drawing/2014/main" id="{F2188B58-3B9F-40BB-B348-18B69398F4D2}"/>
              </a:ext>
            </a:extLst>
          </p:cNvPr>
          <p:cNvSpPr/>
          <p:nvPr/>
        </p:nvSpPr>
        <p:spPr>
          <a:xfrm>
            <a:off x="10154930" y="6954636"/>
            <a:ext cx="1247470" cy="617906"/>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65860"/>
            <a:endParaRPr lang="en-US" sz="2295">
              <a:solidFill>
                <a:srgbClr val="0B2338"/>
              </a:solidFill>
              <a:latin typeface="Arial"/>
            </a:endParaRPr>
          </a:p>
        </p:txBody>
      </p:sp>
      <p:sp>
        <p:nvSpPr>
          <p:cNvPr id="18" name="TextBox 17">
            <a:extLst>
              <a:ext uri="{FF2B5EF4-FFF2-40B4-BE49-F238E27FC236}">
                <a16:creationId xmlns:a16="http://schemas.microsoft.com/office/drawing/2014/main" id="{8D2512D5-B26E-4213-9F21-F691A316FC05}"/>
              </a:ext>
            </a:extLst>
          </p:cNvPr>
          <p:cNvSpPr txBox="1"/>
          <p:nvPr/>
        </p:nvSpPr>
        <p:spPr>
          <a:xfrm>
            <a:off x="1712492" y="7988240"/>
            <a:ext cx="2749214" cy="510140"/>
          </a:xfrm>
          <a:prstGeom prst="rect">
            <a:avLst/>
          </a:prstGeom>
          <a:ln>
            <a:noFill/>
          </a:ln>
        </p:spPr>
        <p:txBody>
          <a:bodyPr vert="horz" wrap="none" lIns="116586" tIns="58293" rIns="116586" bIns="58293" rtlCol="0">
            <a:spAutoFit/>
          </a:bodyPr>
          <a:lstStyle/>
          <a:p>
            <a:pPr defTabSz="1165860"/>
            <a:r>
              <a:rPr lang="en-US" sz="2550" b="1" i="1">
                <a:solidFill>
                  <a:srgbClr val="87DEFF"/>
                </a:solidFill>
                <a:latin typeface="Arial"/>
              </a:rPr>
              <a:t>PAINSTORMING</a:t>
            </a:r>
          </a:p>
        </p:txBody>
      </p:sp>
      <p:sp>
        <p:nvSpPr>
          <p:cNvPr id="20" name="TextBox 19">
            <a:extLst>
              <a:ext uri="{FF2B5EF4-FFF2-40B4-BE49-F238E27FC236}">
                <a16:creationId xmlns:a16="http://schemas.microsoft.com/office/drawing/2014/main" id="{872657AF-1848-4887-8C56-9C0EF4A04929}"/>
              </a:ext>
            </a:extLst>
          </p:cNvPr>
          <p:cNvSpPr txBox="1"/>
          <p:nvPr/>
        </p:nvSpPr>
        <p:spPr>
          <a:xfrm>
            <a:off x="6267429" y="7988235"/>
            <a:ext cx="3340466" cy="510140"/>
          </a:xfrm>
          <a:prstGeom prst="rect">
            <a:avLst/>
          </a:prstGeom>
          <a:ln>
            <a:noFill/>
          </a:ln>
        </p:spPr>
        <p:txBody>
          <a:bodyPr vert="horz" wrap="none" lIns="116586" tIns="58293" rIns="116586" bIns="58293" rtlCol="0">
            <a:spAutoFit/>
          </a:bodyPr>
          <a:lstStyle/>
          <a:p>
            <a:pPr defTabSz="1165860"/>
            <a:r>
              <a:rPr lang="en-US" sz="2550" b="1" i="1">
                <a:solidFill>
                  <a:srgbClr val="87DEFF"/>
                </a:solidFill>
                <a:latin typeface="Arial"/>
              </a:rPr>
              <a:t>JOURNEYMAPPING</a:t>
            </a:r>
          </a:p>
        </p:txBody>
      </p:sp>
      <p:sp>
        <p:nvSpPr>
          <p:cNvPr id="21" name="TextBox 20">
            <a:extLst>
              <a:ext uri="{FF2B5EF4-FFF2-40B4-BE49-F238E27FC236}">
                <a16:creationId xmlns:a16="http://schemas.microsoft.com/office/drawing/2014/main" id="{E79474D0-9691-4FB0-9777-6F1ECFD73445}"/>
              </a:ext>
            </a:extLst>
          </p:cNvPr>
          <p:cNvSpPr txBox="1"/>
          <p:nvPr/>
        </p:nvSpPr>
        <p:spPr>
          <a:xfrm>
            <a:off x="391777" y="7961094"/>
            <a:ext cx="932243" cy="510140"/>
          </a:xfrm>
          <a:prstGeom prst="rect">
            <a:avLst/>
          </a:prstGeom>
          <a:ln>
            <a:noFill/>
          </a:ln>
        </p:spPr>
        <p:txBody>
          <a:bodyPr vert="horz" wrap="none" lIns="116586" tIns="58293" rIns="116586" bIns="58293" rtlCol="0">
            <a:spAutoFit/>
          </a:bodyPr>
          <a:lstStyle/>
          <a:p>
            <a:pPr defTabSz="1165860"/>
            <a:r>
              <a:rPr lang="en-US" sz="2550" b="1" i="1">
                <a:solidFill>
                  <a:srgbClr val="87DEFF"/>
                </a:solidFill>
                <a:latin typeface="Arial"/>
              </a:rPr>
              <a:t>ALT:</a:t>
            </a:r>
          </a:p>
        </p:txBody>
      </p:sp>
    </p:spTree>
    <p:extLst>
      <p:ext uri="{BB962C8B-B14F-4D97-AF65-F5344CB8AC3E}">
        <p14:creationId xmlns:p14="http://schemas.microsoft.com/office/powerpoint/2010/main" val="4169759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423AD0-881E-4535-9A27-8BE08353CD39}"/>
              </a:ext>
            </a:extLst>
          </p:cNvPr>
          <p:cNvSpPr>
            <a:spLocks noGrp="1"/>
          </p:cNvSpPr>
          <p:nvPr>
            <p:ph type="sldNum" sz="quarter" idx="11"/>
          </p:nvPr>
        </p:nvSpPr>
        <p:spPr/>
        <p:txBody>
          <a:bodyPr/>
          <a:lstStyle/>
          <a:p>
            <a:fld id="{2F2F552B-1952-B44E-8CAB-5705F0ACD2E2}" type="slidenum">
              <a:rPr lang="uk-UA">
                <a:solidFill>
                  <a:srgbClr val="FFFFFF"/>
                </a:solidFill>
                <a:latin typeface="Arial"/>
              </a:rPr>
              <a:pPr/>
              <a:t>48</a:t>
            </a:fld>
            <a:endParaRPr lang="uk-UA">
              <a:solidFill>
                <a:srgbClr val="FFFFFF"/>
              </a:solidFill>
              <a:latin typeface="Arial"/>
            </a:endParaRPr>
          </a:p>
        </p:txBody>
      </p:sp>
      <p:sp>
        <p:nvSpPr>
          <p:cNvPr id="3" name="Title 2">
            <a:extLst>
              <a:ext uri="{FF2B5EF4-FFF2-40B4-BE49-F238E27FC236}">
                <a16:creationId xmlns:a16="http://schemas.microsoft.com/office/drawing/2014/main" id="{C5273498-C7A0-4447-8937-F9809A217CDB}"/>
              </a:ext>
            </a:extLst>
          </p:cNvPr>
          <p:cNvSpPr>
            <a:spLocks noGrp="1"/>
          </p:cNvSpPr>
          <p:nvPr>
            <p:ph type="title"/>
          </p:nvPr>
        </p:nvSpPr>
        <p:spPr/>
        <p:txBody>
          <a:bodyPr/>
          <a:lstStyle/>
          <a:p>
            <a:r>
              <a:rPr lang="en-US" sz="3570"/>
              <a:t>Option 3: I need to </a:t>
            </a:r>
            <a:r>
              <a:rPr lang="en-US" sz="3570">
                <a:solidFill>
                  <a:schemeClr val="accent2"/>
                </a:solidFill>
              </a:rPr>
              <a:t>evaluate and/or improve </a:t>
            </a:r>
            <a:r>
              <a:rPr lang="en-US" sz="3570"/>
              <a:t>a potential solution.</a:t>
            </a:r>
          </a:p>
        </p:txBody>
      </p:sp>
      <p:sp>
        <p:nvSpPr>
          <p:cNvPr id="7" name="TextBox 6">
            <a:extLst>
              <a:ext uri="{FF2B5EF4-FFF2-40B4-BE49-F238E27FC236}">
                <a16:creationId xmlns:a16="http://schemas.microsoft.com/office/drawing/2014/main" id="{D9A8C5F9-B752-4F34-AD18-E78145A871D5}"/>
              </a:ext>
            </a:extLst>
          </p:cNvPr>
          <p:cNvSpPr txBox="1"/>
          <p:nvPr/>
        </p:nvSpPr>
        <p:spPr>
          <a:xfrm>
            <a:off x="1712492" y="6733834"/>
            <a:ext cx="1631665" cy="1530419"/>
          </a:xfrm>
          <a:prstGeom prst="rect">
            <a:avLst/>
          </a:prstGeom>
          <a:ln>
            <a:noFill/>
          </a:ln>
        </p:spPr>
        <p:txBody>
          <a:bodyPr vert="horz" wrap="none" lIns="116586" tIns="58293" rIns="116586" bIns="58293" rtlCol="0">
            <a:spAutoFit/>
          </a:bodyPr>
          <a:lstStyle/>
          <a:p>
            <a:pPr defTabSz="1165860"/>
            <a:r>
              <a:rPr lang="en-US" sz="3060" b="1">
                <a:solidFill>
                  <a:srgbClr val="FFFFFF"/>
                </a:solidFill>
                <a:latin typeface="Arial"/>
              </a:rPr>
              <a:t>ROSE</a:t>
            </a:r>
          </a:p>
          <a:p>
            <a:pPr defTabSz="1165860"/>
            <a:r>
              <a:rPr lang="en-US" sz="3060" b="1">
                <a:solidFill>
                  <a:srgbClr val="FFFFFF"/>
                </a:solidFill>
                <a:latin typeface="Arial"/>
              </a:rPr>
              <a:t>BUD</a:t>
            </a:r>
          </a:p>
          <a:p>
            <a:pPr defTabSz="1165860"/>
            <a:r>
              <a:rPr lang="en-US" sz="3060" b="1">
                <a:solidFill>
                  <a:srgbClr val="FFFFFF"/>
                </a:solidFill>
                <a:latin typeface="Arial"/>
              </a:rPr>
              <a:t>THORN</a:t>
            </a:r>
          </a:p>
        </p:txBody>
      </p:sp>
      <p:sp>
        <p:nvSpPr>
          <p:cNvPr id="8" name="TextBox 7">
            <a:extLst>
              <a:ext uri="{FF2B5EF4-FFF2-40B4-BE49-F238E27FC236}">
                <a16:creationId xmlns:a16="http://schemas.microsoft.com/office/drawing/2014/main" id="{871CB0DD-955B-4DD4-BA76-46E422E29F1A}"/>
              </a:ext>
            </a:extLst>
          </p:cNvPr>
          <p:cNvSpPr txBox="1"/>
          <p:nvPr/>
        </p:nvSpPr>
        <p:spPr>
          <a:xfrm>
            <a:off x="11956193" y="6733830"/>
            <a:ext cx="2958952" cy="1059521"/>
          </a:xfrm>
          <a:prstGeom prst="rect">
            <a:avLst/>
          </a:prstGeom>
          <a:ln>
            <a:noFill/>
          </a:ln>
        </p:spPr>
        <p:txBody>
          <a:bodyPr vert="horz" wrap="none" lIns="116586" tIns="58293" rIns="116586" bIns="58293" rtlCol="0">
            <a:spAutoFit/>
          </a:bodyPr>
          <a:lstStyle/>
          <a:p>
            <a:pPr defTabSz="1165860"/>
            <a:r>
              <a:rPr lang="en-US" sz="3060" b="1">
                <a:solidFill>
                  <a:srgbClr val="FFFFFF"/>
                </a:solidFill>
                <a:latin typeface="Arial"/>
              </a:rPr>
              <a:t>VALUE</a:t>
            </a:r>
          </a:p>
          <a:p>
            <a:pPr defTabSz="1165860"/>
            <a:r>
              <a:rPr lang="en-US" sz="3060" b="1">
                <a:solidFill>
                  <a:srgbClr val="FFFFFF"/>
                </a:solidFill>
                <a:latin typeface="Arial"/>
              </a:rPr>
              <a:t>PROPOSITION</a:t>
            </a:r>
          </a:p>
        </p:txBody>
      </p:sp>
      <p:sp>
        <p:nvSpPr>
          <p:cNvPr id="9" name="TextBox 8">
            <a:extLst>
              <a:ext uri="{FF2B5EF4-FFF2-40B4-BE49-F238E27FC236}">
                <a16:creationId xmlns:a16="http://schemas.microsoft.com/office/drawing/2014/main" id="{28607467-1DBD-40FE-86FC-025AFE8A4E3A}"/>
              </a:ext>
            </a:extLst>
          </p:cNvPr>
          <p:cNvSpPr txBox="1"/>
          <p:nvPr/>
        </p:nvSpPr>
        <p:spPr>
          <a:xfrm>
            <a:off x="6683856" y="6733832"/>
            <a:ext cx="2219967" cy="588623"/>
          </a:xfrm>
          <a:prstGeom prst="rect">
            <a:avLst/>
          </a:prstGeom>
          <a:ln>
            <a:noFill/>
          </a:ln>
        </p:spPr>
        <p:txBody>
          <a:bodyPr vert="horz" wrap="none" lIns="116586" tIns="58293" rIns="116586" bIns="58293" rtlCol="0">
            <a:spAutoFit/>
          </a:bodyPr>
          <a:lstStyle/>
          <a:p>
            <a:pPr defTabSz="1165860"/>
            <a:r>
              <a:rPr lang="en-US" sz="3060" b="1">
                <a:solidFill>
                  <a:srgbClr val="FFFFFF"/>
                </a:solidFill>
                <a:latin typeface="Arial"/>
              </a:rPr>
              <a:t>TRIMMING</a:t>
            </a:r>
          </a:p>
        </p:txBody>
      </p:sp>
      <p:pic>
        <p:nvPicPr>
          <p:cNvPr id="4" name="Picture 3">
            <a:extLst>
              <a:ext uri="{FF2B5EF4-FFF2-40B4-BE49-F238E27FC236}">
                <a16:creationId xmlns:a16="http://schemas.microsoft.com/office/drawing/2014/main" id="{339BC97B-8982-45F0-B5DA-A213DCEDC3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65175" y="3393030"/>
            <a:ext cx="4875968" cy="2400388"/>
          </a:xfrm>
          <a:prstGeom prst="rect">
            <a:avLst/>
          </a:prstGeom>
        </p:spPr>
      </p:pic>
      <p:pic>
        <p:nvPicPr>
          <p:cNvPr id="5" name="Picture 4">
            <a:extLst>
              <a:ext uri="{FF2B5EF4-FFF2-40B4-BE49-F238E27FC236}">
                <a16:creationId xmlns:a16="http://schemas.microsoft.com/office/drawing/2014/main" id="{DD30DDE9-BAE5-418D-BAE2-0FCA92A1E9B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3241" y="3371876"/>
            <a:ext cx="5050301" cy="2763160"/>
          </a:xfrm>
          <a:prstGeom prst="rect">
            <a:avLst/>
          </a:prstGeom>
        </p:spPr>
      </p:pic>
      <p:pic>
        <p:nvPicPr>
          <p:cNvPr id="6" name="Picture 5">
            <a:extLst>
              <a:ext uri="{FF2B5EF4-FFF2-40B4-BE49-F238E27FC236}">
                <a16:creationId xmlns:a16="http://schemas.microsoft.com/office/drawing/2014/main" id="{50A7C7BE-21CF-4364-890F-FC4300A1708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50050" y="3230165"/>
            <a:ext cx="5194750" cy="2892531"/>
          </a:xfrm>
          <a:prstGeom prst="rect">
            <a:avLst/>
          </a:prstGeom>
        </p:spPr>
      </p:pic>
      <p:sp>
        <p:nvSpPr>
          <p:cNvPr id="12" name="Arrow: Right 11">
            <a:extLst>
              <a:ext uri="{FF2B5EF4-FFF2-40B4-BE49-F238E27FC236}">
                <a16:creationId xmlns:a16="http://schemas.microsoft.com/office/drawing/2014/main" id="{D075E066-5D34-45DD-8469-0BCCCF0EBAE8}"/>
              </a:ext>
            </a:extLst>
          </p:cNvPr>
          <p:cNvSpPr/>
          <p:nvPr/>
        </p:nvSpPr>
        <p:spPr>
          <a:xfrm>
            <a:off x="4683421" y="6982780"/>
            <a:ext cx="1247470" cy="617906"/>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65860"/>
            <a:endParaRPr lang="en-US" sz="2295">
              <a:solidFill>
                <a:srgbClr val="0B2338"/>
              </a:solidFill>
              <a:latin typeface="Arial"/>
            </a:endParaRPr>
          </a:p>
        </p:txBody>
      </p:sp>
      <p:sp>
        <p:nvSpPr>
          <p:cNvPr id="15" name="Arrow: Right 14">
            <a:extLst>
              <a:ext uri="{FF2B5EF4-FFF2-40B4-BE49-F238E27FC236}">
                <a16:creationId xmlns:a16="http://schemas.microsoft.com/office/drawing/2014/main" id="{0CC59F2E-4C42-49B3-9A3D-FBD49303101D}"/>
              </a:ext>
            </a:extLst>
          </p:cNvPr>
          <p:cNvSpPr/>
          <p:nvPr/>
        </p:nvSpPr>
        <p:spPr>
          <a:xfrm>
            <a:off x="10154930" y="6954636"/>
            <a:ext cx="1247470" cy="617906"/>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65860"/>
            <a:endParaRPr lang="en-US" sz="2295">
              <a:solidFill>
                <a:srgbClr val="0B2338"/>
              </a:solidFill>
              <a:latin typeface="Arial"/>
            </a:endParaRPr>
          </a:p>
        </p:txBody>
      </p:sp>
      <p:sp>
        <p:nvSpPr>
          <p:cNvPr id="10" name="TextBox 9">
            <a:extLst>
              <a:ext uri="{FF2B5EF4-FFF2-40B4-BE49-F238E27FC236}">
                <a16:creationId xmlns:a16="http://schemas.microsoft.com/office/drawing/2014/main" id="{8192358E-9791-4C9D-A11B-786CDC6ECC19}"/>
              </a:ext>
            </a:extLst>
          </p:cNvPr>
          <p:cNvSpPr txBox="1"/>
          <p:nvPr/>
        </p:nvSpPr>
        <p:spPr>
          <a:xfrm>
            <a:off x="214769" y="3534355"/>
            <a:ext cx="1631384" cy="588623"/>
          </a:xfrm>
          <a:prstGeom prst="rect">
            <a:avLst/>
          </a:prstGeom>
          <a:solidFill>
            <a:schemeClr val="tx2"/>
          </a:solidFill>
          <a:ln>
            <a:noFill/>
          </a:ln>
        </p:spPr>
        <p:txBody>
          <a:bodyPr vert="horz" wrap="square" lIns="116586" tIns="58293" rIns="116586" bIns="58293" rtlCol="0">
            <a:spAutoFit/>
          </a:bodyPr>
          <a:lstStyle/>
          <a:p>
            <a:pPr algn="ctr" defTabSz="1165860"/>
            <a:r>
              <a:rPr lang="en-US" sz="3060" b="1">
                <a:solidFill>
                  <a:srgbClr val="0B2338"/>
                </a:solidFill>
                <a:latin typeface="Arial"/>
              </a:rPr>
              <a:t>ROSE</a:t>
            </a:r>
          </a:p>
        </p:txBody>
      </p:sp>
      <p:sp>
        <p:nvSpPr>
          <p:cNvPr id="16" name="TextBox 15">
            <a:extLst>
              <a:ext uri="{FF2B5EF4-FFF2-40B4-BE49-F238E27FC236}">
                <a16:creationId xmlns:a16="http://schemas.microsoft.com/office/drawing/2014/main" id="{B597347C-5EED-44EC-8BB0-7680FC2319A4}"/>
              </a:ext>
            </a:extLst>
          </p:cNvPr>
          <p:cNvSpPr txBox="1"/>
          <p:nvPr/>
        </p:nvSpPr>
        <p:spPr>
          <a:xfrm>
            <a:off x="1809856" y="3534355"/>
            <a:ext cx="1631384" cy="588623"/>
          </a:xfrm>
          <a:prstGeom prst="rect">
            <a:avLst/>
          </a:prstGeom>
          <a:solidFill>
            <a:schemeClr val="tx2"/>
          </a:solidFill>
          <a:ln>
            <a:noFill/>
          </a:ln>
        </p:spPr>
        <p:txBody>
          <a:bodyPr vert="horz" wrap="square" lIns="116586" tIns="58293" rIns="116586" bIns="58293" rtlCol="0">
            <a:spAutoFit/>
          </a:bodyPr>
          <a:lstStyle/>
          <a:p>
            <a:pPr algn="ctr" defTabSz="1165860"/>
            <a:r>
              <a:rPr lang="en-US" sz="3060" b="1">
                <a:solidFill>
                  <a:srgbClr val="0B2338"/>
                </a:solidFill>
                <a:latin typeface="Arial"/>
              </a:rPr>
              <a:t>BUD</a:t>
            </a:r>
          </a:p>
        </p:txBody>
      </p:sp>
      <p:sp>
        <p:nvSpPr>
          <p:cNvPr id="17" name="TextBox 16">
            <a:extLst>
              <a:ext uri="{FF2B5EF4-FFF2-40B4-BE49-F238E27FC236}">
                <a16:creationId xmlns:a16="http://schemas.microsoft.com/office/drawing/2014/main" id="{24486E5B-D35B-4479-AD70-46BE15B3A441}"/>
              </a:ext>
            </a:extLst>
          </p:cNvPr>
          <p:cNvSpPr txBox="1"/>
          <p:nvPr/>
        </p:nvSpPr>
        <p:spPr>
          <a:xfrm>
            <a:off x="3522872" y="3557986"/>
            <a:ext cx="1631384" cy="588623"/>
          </a:xfrm>
          <a:prstGeom prst="rect">
            <a:avLst/>
          </a:prstGeom>
          <a:solidFill>
            <a:schemeClr val="tx2"/>
          </a:solidFill>
          <a:ln>
            <a:noFill/>
          </a:ln>
        </p:spPr>
        <p:txBody>
          <a:bodyPr vert="horz" wrap="square" lIns="116586" tIns="58293" rIns="116586" bIns="58293" rtlCol="0">
            <a:spAutoFit/>
          </a:bodyPr>
          <a:lstStyle/>
          <a:p>
            <a:pPr algn="ctr" defTabSz="1165860"/>
            <a:r>
              <a:rPr lang="en-US" sz="3060" b="1">
                <a:solidFill>
                  <a:srgbClr val="0B2338"/>
                </a:solidFill>
                <a:latin typeface="Arial"/>
              </a:rPr>
              <a:t>THORN</a:t>
            </a:r>
          </a:p>
        </p:txBody>
      </p:sp>
    </p:spTree>
    <p:extLst>
      <p:ext uri="{BB962C8B-B14F-4D97-AF65-F5344CB8AC3E}">
        <p14:creationId xmlns:p14="http://schemas.microsoft.com/office/powerpoint/2010/main" val="37794273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8C909E-942A-48F9-B341-9CD72A06C51F}"/>
              </a:ext>
            </a:extLst>
          </p:cNvPr>
          <p:cNvSpPr>
            <a:spLocks noGrp="1"/>
          </p:cNvSpPr>
          <p:nvPr>
            <p:ph type="sldNum" sz="quarter" idx="11"/>
          </p:nvPr>
        </p:nvSpPr>
        <p:spPr/>
        <p:txBody>
          <a:bodyPr/>
          <a:lstStyle/>
          <a:p>
            <a:fld id="{2F2F552B-1952-B44E-8CAB-5705F0ACD2E2}" type="slidenum">
              <a:rPr lang="uk-UA">
                <a:solidFill>
                  <a:srgbClr val="FFFFFF"/>
                </a:solidFill>
                <a:latin typeface="Arial"/>
              </a:rPr>
              <a:pPr/>
              <a:t>49</a:t>
            </a:fld>
            <a:endParaRPr lang="uk-UA">
              <a:solidFill>
                <a:srgbClr val="FFFFFF"/>
              </a:solidFill>
              <a:latin typeface="Arial"/>
            </a:endParaRPr>
          </a:p>
        </p:txBody>
      </p:sp>
      <p:sp>
        <p:nvSpPr>
          <p:cNvPr id="3" name="Title 2">
            <a:extLst>
              <a:ext uri="{FF2B5EF4-FFF2-40B4-BE49-F238E27FC236}">
                <a16:creationId xmlns:a16="http://schemas.microsoft.com/office/drawing/2014/main" id="{558E11AD-5B8F-46C7-A03E-1EE4C06A3421}"/>
              </a:ext>
            </a:extLst>
          </p:cNvPr>
          <p:cNvSpPr>
            <a:spLocks noGrp="1"/>
          </p:cNvSpPr>
          <p:nvPr>
            <p:ph type="title"/>
          </p:nvPr>
        </p:nvSpPr>
        <p:spPr/>
        <p:txBody>
          <a:bodyPr/>
          <a:lstStyle/>
          <a:p>
            <a:r>
              <a:rPr lang="en-US" sz="5610"/>
              <a:t>Pick Your Tool Chain</a:t>
            </a:r>
          </a:p>
        </p:txBody>
      </p:sp>
      <p:sp>
        <p:nvSpPr>
          <p:cNvPr id="7" name="TextBox 6">
            <a:extLst>
              <a:ext uri="{FF2B5EF4-FFF2-40B4-BE49-F238E27FC236}">
                <a16:creationId xmlns:a16="http://schemas.microsoft.com/office/drawing/2014/main" id="{F534A58C-2CBB-4591-91AC-A696E30CCF48}"/>
              </a:ext>
            </a:extLst>
          </p:cNvPr>
          <p:cNvSpPr txBox="1"/>
          <p:nvPr/>
        </p:nvSpPr>
        <p:spPr>
          <a:xfrm>
            <a:off x="1988508" y="2670991"/>
            <a:ext cx="2218364" cy="1059521"/>
          </a:xfrm>
          <a:prstGeom prst="rect">
            <a:avLst/>
          </a:prstGeom>
          <a:ln>
            <a:noFill/>
          </a:ln>
        </p:spPr>
        <p:txBody>
          <a:bodyPr vert="horz" wrap="none" lIns="116586" tIns="58293" rIns="116586" bIns="58293" rtlCol="0">
            <a:spAutoFit/>
          </a:bodyPr>
          <a:lstStyle/>
          <a:p>
            <a:pPr defTabSz="1165860"/>
            <a:r>
              <a:rPr lang="en-US" sz="3060" b="1">
                <a:solidFill>
                  <a:srgbClr val="FFFFFF"/>
                </a:solidFill>
                <a:latin typeface="Arial"/>
              </a:rPr>
              <a:t>LOTUS </a:t>
            </a:r>
          </a:p>
          <a:p>
            <a:pPr defTabSz="1165860"/>
            <a:r>
              <a:rPr lang="en-US" sz="3060" b="1">
                <a:solidFill>
                  <a:srgbClr val="FFFFFF"/>
                </a:solidFill>
                <a:latin typeface="Arial"/>
              </a:rPr>
              <a:t>BLOSSOM</a:t>
            </a:r>
          </a:p>
        </p:txBody>
      </p:sp>
      <p:sp>
        <p:nvSpPr>
          <p:cNvPr id="8" name="TextBox 7">
            <a:extLst>
              <a:ext uri="{FF2B5EF4-FFF2-40B4-BE49-F238E27FC236}">
                <a16:creationId xmlns:a16="http://schemas.microsoft.com/office/drawing/2014/main" id="{5A6E9840-724B-4281-9FAC-8F99BCDF1E55}"/>
              </a:ext>
            </a:extLst>
          </p:cNvPr>
          <p:cNvSpPr txBox="1"/>
          <p:nvPr/>
        </p:nvSpPr>
        <p:spPr>
          <a:xfrm>
            <a:off x="12232209" y="2670988"/>
            <a:ext cx="2197525" cy="1059521"/>
          </a:xfrm>
          <a:prstGeom prst="rect">
            <a:avLst/>
          </a:prstGeom>
          <a:ln>
            <a:noFill/>
          </a:ln>
        </p:spPr>
        <p:txBody>
          <a:bodyPr vert="horz" wrap="none" lIns="116586" tIns="58293" rIns="116586" bIns="58293" rtlCol="0">
            <a:spAutoFit/>
          </a:bodyPr>
          <a:lstStyle/>
          <a:p>
            <a:pPr defTabSz="1165860"/>
            <a:r>
              <a:rPr lang="en-US" sz="3060" b="1">
                <a:solidFill>
                  <a:srgbClr val="FFFFFF"/>
                </a:solidFill>
                <a:latin typeface="Arial"/>
              </a:rPr>
              <a:t>PROBLEM</a:t>
            </a:r>
          </a:p>
          <a:p>
            <a:pPr defTabSz="1165860"/>
            <a:r>
              <a:rPr lang="en-US" sz="3060" b="1">
                <a:solidFill>
                  <a:srgbClr val="FFFFFF"/>
                </a:solidFill>
                <a:latin typeface="Arial"/>
              </a:rPr>
              <a:t>FRAMING</a:t>
            </a:r>
          </a:p>
        </p:txBody>
      </p:sp>
      <p:sp>
        <p:nvSpPr>
          <p:cNvPr id="9" name="TextBox 8">
            <a:extLst>
              <a:ext uri="{FF2B5EF4-FFF2-40B4-BE49-F238E27FC236}">
                <a16:creationId xmlns:a16="http://schemas.microsoft.com/office/drawing/2014/main" id="{1E17ADA7-A998-4604-8C75-B27AFC8C1697}"/>
              </a:ext>
            </a:extLst>
          </p:cNvPr>
          <p:cNvSpPr txBox="1"/>
          <p:nvPr/>
        </p:nvSpPr>
        <p:spPr>
          <a:xfrm>
            <a:off x="6959873" y="2670990"/>
            <a:ext cx="2176686" cy="1059521"/>
          </a:xfrm>
          <a:prstGeom prst="rect">
            <a:avLst/>
          </a:prstGeom>
          <a:ln>
            <a:noFill/>
          </a:ln>
        </p:spPr>
        <p:txBody>
          <a:bodyPr vert="horz" wrap="none" lIns="116586" tIns="58293" rIns="116586" bIns="58293" rtlCol="0">
            <a:spAutoFit/>
          </a:bodyPr>
          <a:lstStyle/>
          <a:p>
            <a:pPr defTabSz="1165860"/>
            <a:r>
              <a:rPr lang="en-US" sz="3060" b="1">
                <a:solidFill>
                  <a:srgbClr val="FFFFFF"/>
                </a:solidFill>
                <a:latin typeface="Arial"/>
              </a:rPr>
              <a:t>STORM</a:t>
            </a:r>
          </a:p>
          <a:p>
            <a:pPr defTabSz="1165860"/>
            <a:r>
              <a:rPr lang="en-US" sz="3060" b="1">
                <a:solidFill>
                  <a:srgbClr val="FFFFFF"/>
                </a:solidFill>
                <a:latin typeface="Arial"/>
              </a:rPr>
              <a:t>DRAINING</a:t>
            </a:r>
          </a:p>
        </p:txBody>
      </p:sp>
      <p:sp>
        <p:nvSpPr>
          <p:cNvPr id="10" name="Arrow: Right 9">
            <a:extLst>
              <a:ext uri="{FF2B5EF4-FFF2-40B4-BE49-F238E27FC236}">
                <a16:creationId xmlns:a16="http://schemas.microsoft.com/office/drawing/2014/main" id="{DAAD24B2-FC87-4263-A6A5-6EC8732A1DC8}"/>
              </a:ext>
            </a:extLst>
          </p:cNvPr>
          <p:cNvSpPr/>
          <p:nvPr/>
        </p:nvSpPr>
        <p:spPr>
          <a:xfrm>
            <a:off x="4959436" y="2919938"/>
            <a:ext cx="1247470" cy="617906"/>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65860"/>
            <a:endParaRPr lang="en-US" sz="2295">
              <a:solidFill>
                <a:srgbClr val="0B2338"/>
              </a:solidFill>
              <a:latin typeface="Arial"/>
            </a:endParaRPr>
          </a:p>
        </p:txBody>
      </p:sp>
      <p:sp>
        <p:nvSpPr>
          <p:cNvPr id="11" name="Arrow: Right 10">
            <a:extLst>
              <a:ext uri="{FF2B5EF4-FFF2-40B4-BE49-F238E27FC236}">
                <a16:creationId xmlns:a16="http://schemas.microsoft.com/office/drawing/2014/main" id="{404FC7AC-4AA5-469E-ADB5-5A18CAFE0ACE}"/>
              </a:ext>
            </a:extLst>
          </p:cNvPr>
          <p:cNvSpPr/>
          <p:nvPr/>
        </p:nvSpPr>
        <p:spPr>
          <a:xfrm>
            <a:off x="10430946" y="2891794"/>
            <a:ext cx="1247470" cy="617906"/>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65860"/>
            <a:endParaRPr lang="en-US" sz="2295">
              <a:solidFill>
                <a:srgbClr val="0B2338"/>
              </a:solidFill>
              <a:latin typeface="Arial"/>
            </a:endParaRPr>
          </a:p>
        </p:txBody>
      </p:sp>
      <p:sp>
        <p:nvSpPr>
          <p:cNvPr id="12" name="TextBox 11">
            <a:extLst>
              <a:ext uri="{FF2B5EF4-FFF2-40B4-BE49-F238E27FC236}">
                <a16:creationId xmlns:a16="http://schemas.microsoft.com/office/drawing/2014/main" id="{9A348AB6-17D9-403B-A6CC-BB0F6D4E8CCC}"/>
              </a:ext>
            </a:extLst>
          </p:cNvPr>
          <p:cNvSpPr txBox="1"/>
          <p:nvPr/>
        </p:nvSpPr>
        <p:spPr>
          <a:xfrm>
            <a:off x="1959797" y="5014988"/>
            <a:ext cx="2175083" cy="588623"/>
          </a:xfrm>
          <a:prstGeom prst="rect">
            <a:avLst/>
          </a:prstGeom>
          <a:ln>
            <a:noFill/>
          </a:ln>
        </p:spPr>
        <p:txBody>
          <a:bodyPr vert="horz" wrap="none" lIns="116586" tIns="58293" rIns="116586" bIns="58293" rtlCol="0">
            <a:spAutoFit/>
          </a:bodyPr>
          <a:lstStyle/>
          <a:p>
            <a:pPr defTabSz="1165860"/>
            <a:r>
              <a:rPr lang="en-US" sz="3060" b="1">
                <a:solidFill>
                  <a:srgbClr val="87DEFF"/>
                </a:solidFill>
                <a:latin typeface="Arial"/>
              </a:rPr>
              <a:t>PERSONA</a:t>
            </a:r>
          </a:p>
        </p:txBody>
      </p:sp>
      <p:sp>
        <p:nvSpPr>
          <p:cNvPr id="13" name="TextBox 12">
            <a:extLst>
              <a:ext uri="{FF2B5EF4-FFF2-40B4-BE49-F238E27FC236}">
                <a16:creationId xmlns:a16="http://schemas.microsoft.com/office/drawing/2014/main" id="{1A479FAD-6B87-4F4B-B604-008BFFD1334B}"/>
              </a:ext>
            </a:extLst>
          </p:cNvPr>
          <p:cNvSpPr txBox="1"/>
          <p:nvPr/>
        </p:nvSpPr>
        <p:spPr>
          <a:xfrm>
            <a:off x="12203497" y="5014984"/>
            <a:ext cx="2908553" cy="588623"/>
          </a:xfrm>
          <a:prstGeom prst="rect">
            <a:avLst/>
          </a:prstGeom>
          <a:ln>
            <a:noFill/>
          </a:ln>
        </p:spPr>
        <p:txBody>
          <a:bodyPr vert="horz" wrap="none" lIns="116586" tIns="58293" rIns="116586" bIns="58293" rtlCol="0">
            <a:spAutoFit/>
          </a:bodyPr>
          <a:lstStyle/>
          <a:p>
            <a:pPr defTabSz="1165860"/>
            <a:r>
              <a:rPr lang="en-US" sz="3060" b="1">
                <a:solidFill>
                  <a:srgbClr val="87DEFF"/>
                </a:solidFill>
                <a:latin typeface="Arial"/>
              </a:rPr>
              <a:t>PROTOTYPES</a:t>
            </a:r>
          </a:p>
        </p:txBody>
      </p:sp>
      <p:sp>
        <p:nvSpPr>
          <p:cNvPr id="14" name="TextBox 13">
            <a:extLst>
              <a:ext uri="{FF2B5EF4-FFF2-40B4-BE49-F238E27FC236}">
                <a16:creationId xmlns:a16="http://schemas.microsoft.com/office/drawing/2014/main" id="{F82769F5-CD56-4EEB-9580-63E80EF4A9D8}"/>
              </a:ext>
            </a:extLst>
          </p:cNvPr>
          <p:cNvSpPr txBox="1"/>
          <p:nvPr/>
        </p:nvSpPr>
        <p:spPr>
          <a:xfrm>
            <a:off x="6514732" y="5014983"/>
            <a:ext cx="3701911" cy="588623"/>
          </a:xfrm>
          <a:prstGeom prst="rect">
            <a:avLst/>
          </a:prstGeom>
          <a:ln>
            <a:noFill/>
          </a:ln>
        </p:spPr>
        <p:txBody>
          <a:bodyPr vert="horz" wrap="none" lIns="116586" tIns="58293" rIns="116586" bIns="58293" rtlCol="0">
            <a:spAutoFit/>
          </a:bodyPr>
          <a:lstStyle/>
          <a:p>
            <a:pPr defTabSz="1165860"/>
            <a:r>
              <a:rPr lang="en-US" sz="3060" b="1">
                <a:solidFill>
                  <a:srgbClr val="87DEFF"/>
                </a:solidFill>
                <a:latin typeface="Arial"/>
              </a:rPr>
              <a:t>STORYBOARDING</a:t>
            </a:r>
          </a:p>
        </p:txBody>
      </p:sp>
      <p:sp>
        <p:nvSpPr>
          <p:cNvPr id="15" name="Arrow: Right 14">
            <a:extLst>
              <a:ext uri="{FF2B5EF4-FFF2-40B4-BE49-F238E27FC236}">
                <a16:creationId xmlns:a16="http://schemas.microsoft.com/office/drawing/2014/main" id="{0AE2AABE-27A4-42E2-A909-38E9B24F86C9}"/>
              </a:ext>
            </a:extLst>
          </p:cNvPr>
          <p:cNvSpPr/>
          <p:nvPr/>
        </p:nvSpPr>
        <p:spPr>
          <a:xfrm>
            <a:off x="4930725" y="4963633"/>
            <a:ext cx="1247470" cy="617906"/>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65860"/>
            <a:endParaRPr lang="en-US" sz="2295">
              <a:solidFill>
                <a:srgbClr val="0B2338"/>
              </a:solidFill>
              <a:latin typeface="Arial"/>
            </a:endParaRPr>
          </a:p>
        </p:txBody>
      </p:sp>
      <p:sp>
        <p:nvSpPr>
          <p:cNvPr id="16" name="Arrow: Right 15">
            <a:extLst>
              <a:ext uri="{FF2B5EF4-FFF2-40B4-BE49-F238E27FC236}">
                <a16:creationId xmlns:a16="http://schemas.microsoft.com/office/drawing/2014/main" id="{D2CD9854-B008-4922-A568-C7A2E70B36D7}"/>
              </a:ext>
            </a:extLst>
          </p:cNvPr>
          <p:cNvSpPr/>
          <p:nvPr/>
        </p:nvSpPr>
        <p:spPr>
          <a:xfrm>
            <a:off x="10402234" y="5006147"/>
            <a:ext cx="1247470" cy="617906"/>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65860"/>
            <a:endParaRPr lang="en-US" sz="2295">
              <a:solidFill>
                <a:srgbClr val="0B2338"/>
              </a:solidFill>
              <a:latin typeface="Arial"/>
            </a:endParaRPr>
          </a:p>
        </p:txBody>
      </p:sp>
      <p:sp>
        <p:nvSpPr>
          <p:cNvPr id="17" name="TextBox 16">
            <a:extLst>
              <a:ext uri="{FF2B5EF4-FFF2-40B4-BE49-F238E27FC236}">
                <a16:creationId xmlns:a16="http://schemas.microsoft.com/office/drawing/2014/main" id="{6D8C8D0C-316D-4653-88D6-C5D85219C43A}"/>
              </a:ext>
            </a:extLst>
          </p:cNvPr>
          <p:cNvSpPr txBox="1"/>
          <p:nvPr/>
        </p:nvSpPr>
        <p:spPr>
          <a:xfrm>
            <a:off x="1959796" y="6773780"/>
            <a:ext cx="1631665" cy="1530419"/>
          </a:xfrm>
          <a:prstGeom prst="rect">
            <a:avLst/>
          </a:prstGeom>
          <a:ln>
            <a:noFill/>
          </a:ln>
        </p:spPr>
        <p:txBody>
          <a:bodyPr vert="horz" wrap="none" lIns="116586" tIns="58293" rIns="116586" bIns="58293" rtlCol="0">
            <a:spAutoFit/>
          </a:bodyPr>
          <a:lstStyle/>
          <a:p>
            <a:pPr defTabSz="1165860"/>
            <a:r>
              <a:rPr lang="en-US" sz="3060" b="1">
                <a:solidFill>
                  <a:srgbClr val="C1CD23">
                    <a:lumMod val="60000"/>
                    <a:lumOff val="40000"/>
                  </a:srgbClr>
                </a:solidFill>
                <a:latin typeface="Arial"/>
              </a:rPr>
              <a:t>ROSE</a:t>
            </a:r>
          </a:p>
          <a:p>
            <a:pPr defTabSz="1165860"/>
            <a:r>
              <a:rPr lang="en-US" sz="3060" b="1">
                <a:solidFill>
                  <a:srgbClr val="C1CD23">
                    <a:lumMod val="60000"/>
                    <a:lumOff val="40000"/>
                  </a:srgbClr>
                </a:solidFill>
                <a:latin typeface="Arial"/>
              </a:rPr>
              <a:t>BUD</a:t>
            </a:r>
          </a:p>
          <a:p>
            <a:pPr defTabSz="1165860"/>
            <a:r>
              <a:rPr lang="en-US" sz="3060" b="1">
                <a:solidFill>
                  <a:srgbClr val="C1CD23">
                    <a:lumMod val="60000"/>
                    <a:lumOff val="40000"/>
                  </a:srgbClr>
                </a:solidFill>
                <a:latin typeface="Arial"/>
              </a:rPr>
              <a:t>THORN</a:t>
            </a:r>
          </a:p>
        </p:txBody>
      </p:sp>
      <p:sp>
        <p:nvSpPr>
          <p:cNvPr id="18" name="TextBox 17">
            <a:extLst>
              <a:ext uri="{FF2B5EF4-FFF2-40B4-BE49-F238E27FC236}">
                <a16:creationId xmlns:a16="http://schemas.microsoft.com/office/drawing/2014/main" id="{8026AFC8-3529-4486-82F6-6996E41B7FF4}"/>
              </a:ext>
            </a:extLst>
          </p:cNvPr>
          <p:cNvSpPr txBox="1"/>
          <p:nvPr/>
        </p:nvSpPr>
        <p:spPr>
          <a:xfrm>
            <a:off x="12203497" y="6773776"/>
            <a:ext cx="2958952" cy="1059521"/>
          </a:xfrm>
          <a:prstGeom prst="rect">
            <a:avLst/>
          </a:prstGeom>
          <a:ln>
            <a:noFill/>
          </a:ln>
        </p:spPr>
        <p:txBody>
          <a:bodyPr vert="horz" wrap="none" lIns="116586" tIns="58293" rIns="116586" bIns="58293" rtlCol="0">
            <a:spAutoFit/>
          </a:bodyPr>
          <a:lstStyle/>
          <a:p>
            <a:pPr defTabSz="1165860"/>
            <a:r>
              <a:rPr lang="en-US" sz="3060" b="1">
                <a:solidFill>
                  <a:srgbClr val="C1CD23">
                    <a:lumMod val="60000"/>
                    <a:lumOff val="40000"/>
                  </a:srgbClr>
                </a:solidFill>
                <a:latin typeface="Arial"/>
              </a:rPr>
              <a:t>VALUE</a:t>
            </a:r>
          </a:p>
          <a:p>
            <a:pPr defTabSz="1165860"/>
            <a:r>
              <a:rPr lang="en-US" sz="3060" b="1">
                <a:solidFill>
                  <a:srgbClr val="C1CD23">
                    <a:lumMod val="60000"/>
                    <a:lumOff val="40000"/>
                  </a:srgbClr>
                </a:solidFill>
                <a:latin typeface="Arial"/>
              </a:rPr>
              <a:t>PROPOSITION</a:t>
            </a:r>
          </a:p>
        </p:txBody>
      </p:sp>
      <p:sp>
        <p:nvSpPr>
          <p:cNvPr id="19" name="TextBox 18">
            <a:extLst>
              <a:ext uri="{FF2B5EF4-FFF2-40B4-BE49-F238E27FC236}">
                <a16:creationId xmlns:a16="http://schemas.microsoft.com/office/drawing/2014/main" id="{6EF2059B-EF0F-40A9-A0D9-A4CFABEF1391}"/>
              </a:ext>
            </a:extLst>
          </p:cNvPr>
          <p:cNvSpPr txBox="1"/>
          <p:nvPr/>
        </p:nvSpPr>
        <p:spPr>
          <a:xfrm>
            <a:off x="6931160" y="7056410"/>
            <a:ext cx="2219967" cy="588623"/>
          </a:xfrm>
          <a:prstGeom prst="rect">
            <a:avLst/>
          </a:prstGeom>
          <a:ln>
            <a:noFill/>
          </a:ln>
        </p:spPr>
        <p:txBody>
          <a:bodyPr vert="horz" wrap="none" lIns="116586" tIns="58293" rIns="116586" bIns="58293" rtlCol="0">
            <a:spAutoFit/>
          </a:bodyPr>
          <a:lstStyle/>
          <a:p>
            <a:pPr defTabSz="1165860"/>
            <a:r>
              <a:rPr lang="en-US" sz="3060" b="1">
                <a:solidFill>
                  <a:srgbClr val="C1CD23">
                    <a:lumMod val="60000"/>
                    <a:lumOff val="40000"/>
                  </a:srgbClr>
                </a:solidFill>
                <a:latin typeface="Arial"/>
              </a:rPr>
              <a:t>TRIMMING</a:t>
            </a:r>
          </a:p>
        </p:txBody>
      </p:sp>
      <p:sp>
        <p:nvSpPr>
          <p:cNvPr id="20" name="Arrow: Right 19">
            <a:extLst>
              <a:ext uri="{FF2B5EF4-FFF2-40B4-BE49-F238E27FC236}">
                <a16:creationId xmlns:a16="http://schemas.microsoft.com/office/drawing/2014/main" id="{5214B5DC-E4E0-457C-879E-B188C843F921}"/>
              </a:ext>
            </a:extLst>
          </p:cNvPr>
          <p:cNvSpPr/>
          <p:nvPr/>
        </p:nvSpPr>
        <p:spPr>
          <a:xfrm>
            <a:off x="4930725" y="7022726"/>
            <a:ext cx="1247470" cy="617906"/>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65860"/>
            <a:endParaRPr lang="en-US" sz="2295">
              <a:solidFill>
                <a:srgbClr val="0B2338"/>
              </a:solidFill>
              <a:latin typeface="Arial"/>
            </a:endParaRPr>
          </a:p>
        </p:txBody>
      </p:sp>
      <p:sp>
        <p:nvSpPr>
          <p:cNvPr id="21" name="Arrow: Right 20">
            <a:extLst>
              <a:ext uri="{FF2B5EF4-FFF2-40B4-BE49-F238E27FC236}">
                <a16:creationId xmlns:a16="http://schemas.microsoft.com/office/drawing/2014/main" id="{57E8069A-492B-42F6-852E-815C20D9E555}"/>
              </a:ext>
            </a:extLst>
          </p:cNvPr>
          <p:cNvSpPr/>
          <p:nvPr/>
        </p:nvSpPr>
        <p:spPr>
          <a:xfrm>
            <a:off x="10402234" y="6994582"/>
            <a:ext cx="1247470" cy="617906"/>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65860"/>
            <a:endParaRPr lang="en-US" sz="2295">
              <a:solidFill>
                <a:srgbClr val="0B2338"/>
              </a:solidFill>
              <a:latin typeface="Arial"/>
            </a:endParaRPr>
          </a:p>
        </p:txBody>
      </p:sp>
      <p:sp>
        <p:nvSpPr>
          <p:cNvPr id="22" name="TextBox 21">
            <a:extLst>
              <a:ext uri="{FF2B5EF4-FFF2-40B4-BE49-F238E27FC236}">
                <a16:creationId xmlns:a16="http://schemas.microsoft.com/office/drawing/2014/main" id="{D492C33D-D28C-403D-8866-C7C84B44B3B7}"/>
              </a:ext>
            </a:extLst>
          </p:cNvPr>
          <p:cNvSpPr txBox="1"/>
          <p:nvPr/>
        </p:nvSpPr>
        <p:spPr>
          <a:xfrm>
            <a:off x="952811" y="2816854"/>
            <a:ext cx="758028" cy="824072"/>
          </a:xfrm>
          <a:prstGeom prst="rect">
            <a:avLst/>
          </a:prstGeom>
          <a:ln>
            <a:noFill/>
          </a:ln>
        </p:spPr>
        <p:txBody>
          <a:bodyPr vert="horz" wrap="none" lIns="116586" tIns="58293" rIns="116586" bIns="58293" rtlCol="0">
            <a:spAutoFit/>
          </a:bodyPr>
          <a:lstStyle/>
          <a:p>
            <a:pPr defTabSz="1165860"/>
            <a:r>
              <a:rPr lang="en-US" sz="4590" b="1">
                <a:solidFill>
                  <a:srgbClr val="FFFFFF"/>
                </a:solidFill>
                <a:latin typeface="Arial"/>
              </a:rPr>
              <a:t>1)</a:t>
            </a:r>
          </a:p>
        </p:txBody>
      </p:sp>
      <p:sp>
        <p:nvSpPr>
          <p:cNvPr id="23" name="TextBox 22">
            <a:extLst>
              <a:ext uri="{FF2B5EF4-FFF2-40B4-BE49-F238E27FC236}">
                <a16:creationId xmlns:a16="http://schemas.microsoft.com/office/drawing/2014/main" id="{D5998DCF-0478-4962-B812-E0C4E69D2FC9}"/>
              </a:ext>
            </a:extLst>
          </p:cNvPr>
          <p:cNvSpPr txBox="1"/>
          <p:nvPr/>
        </p:nvSpPr>
        <p:spPr>
          <a:xfrm>
            <a:off x="952811" y="4851899"/>
            <a:ext cx="758028" cy="824072"/>
          </a:xfrm>
          <a:prstGeom prst="rect">
            <a:avLst/>
          </a:prstGeom>
          <a:ln>
            <a:noFill/>
          </a:ln>
        </p:spPr>
        <p:txBody>
          <a:bodyPr vert="horz" wrap="none" lIns="116586" tIns="58293" rIns="116586" bIns="58293" rtlCol="0">
            <a:spAutoFit/>
          </a:bodyPr>
          <a:lstStyle/>
          <a:p>
            <a:pPr defTabSz="1165860"/>
            <a:r>
              <a:rPr lang="en-US" sz="4590" b="1">
                <a:solidFill>
                  <a:srgbClr val="87DEFF"/>
                </a:solidFill>
                <a:latin typeface="Arial"/>
              </a:rPr>
              <a:t>2)</a:t>
            </a:r>
          </a:p>
        </p:txBody>
      </p:sp>
      <p:sp>
        <p:nvSpPr>
          <p:cNvPr id="24" name="TextBox 23">
            <a:extLst>
              <a:ext uri="{FF2B5EF4-FFF2-40B4-BE49-F238E27FC236}">
                <a16:creationId xmlns:a16="http://schemas.microsoft.com/office/drawing/2014/main" id="{DCE4F54B-9924-4EA3-8AF5-7931F5C68C47}"/>
              </a:ext>
            </a:extLst>
          </p:cNvPr>
          <p:cNvSpPr txBox="1"/>
          <p:nvPr/>
        </p:nvSpPr>
        <p:spPr>
          <a:xfrm>
            <a:off x="952811" y="6713309"/>
            <a:ext cx="758028" cy="824072"/>
          </a:xfrm>
          <a:prstGeom prst="rect">
            <a:avLst/>
          </a:prstGeom>
          <a:ln>
            <a:noFill/>
          </a:ln>
        </p:spPr>
        <p:txBody>
          <a:bodyPr vert="horz" wrap="none" lIns="116586" tIns="58293" rIns="116586" bIns="58293" rtlCol="0">
            <a:spAutoFit/>
          </a:bodyPr>
          <a:lstStyle/>
          <a:p>
            <a:pPr defTabSz="1165860"/>
            <a:r>
              <a:rPr lang="en-US" sz="4590" b="1">
                <a:solidFill>
                  <a:srgbClr val="C1CD23">
                    <a:lumMod val="60000"/>
                    <a:lumOff val="40000"/>
                  </a:srgbClr>
                </a:solidFill>
                <a:latin typeface="Arial"/>
              </a:rPr>
              <a:t>3)</a:t>
            </a:r>
          </a:p>
        </p:txBody>
      </p:sp>
    </p:spTree>
    <p:extLst>
      <p:ext uri="{BB962C8B-B14F-4D97-AF65-F5344CB8AC3E}">
        <p14:creationId xmlns:p14="http://schemas.microsoft.com/office/powerpoint/2010/main" val="4273669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0322C152-28B1-4021-BFF6-15C052B2F1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93888" y="486602"/>
            <a:ext cx="12891541" cy="9106541"/>
          </a:xfrm>
          <a:prstGeom prst="rect">
            <a:avLst/>
          </a:prstGeom>
        </p:spPr>
      </p:pic>
      <p:sp>
        <p:nvSpPr>
          <p:cNvPr id="9" name="Title 1">
            <a:extLst>
              <a:ext uri="{FF2B5EF4-FFF2-40B4-BE49-F238E27FC236}">
                <a16:creationId xmlns:a16="http://schemas.microsoft.com/office/drawing/2014/main" id="{A0216240-6473-4E81-A9DB-946F6B79262A}"/>
              </a:ext>
            </a:extLst>
          </p:cNvPr>
          <p:cNvSpPr>
            <a:spLocks noGrp="1"/>
          </p:cNvSpPr>
          <p:nvPr>
            <p:ph type="title"/>
          </p:nvPr>
        </p:nvSpPr>
        <p:spPr>
          <a:xfrm rot="840000">
            <a:off x="10703256" y="4008591"/>
            <a:ext cx="3501799" cy="836698"/>
          </a:xfrm>
          <a:solidFill>
            <a:schemeClr val="tx2">
              <a:lumMod val="75000"/>
            </a:schemeClr>
          </a:solidFill>
        </p:spPr>
        <p:txBody>
          <a:bodyPr>
            <a:normAutofit fontScale="90000"/>
          </a:bodyPr>
          <a:lstStyle/>
          <a:p>
            <a:pPr algn="ctr"/>
            <a:r>
              <a:rPr lang="en-US" sz="4534" b="1">
                <a:solidFill>
                  <a:srgbClr val="FFFF00"/>
                </a:solidFill>
                <a:latin typeface="Arial" panose="020B0604020202020204" pitchFamily="34" charset="0"/>
                <a:cs typeface="Arial" panose="020B0604020202020204" pitchFamily="34" charset="0"/>
              </a:rPr>
              <a:t>itk.mitre.org</a:t>
            </a:r>
          </a:p>
        </p:txBody>
      </p:sp>
      <p:sp>
        <p:nvSpPr>
          <p:cNvPr id="2" name="TextBox 1">
            <a:extLst>
              <a:ext uri="{FF2B5EF4-FFF2-40B4-BE49-F238E27FC236}">
                <a16:creationId xmlns:a16="http://schemas.microsoft.com/office/drawing/2014/main" id="{5D64EB03-1CE6-BDB0-E5B4-C3A6F263246B}"/>
              </a:ext>
            </a:extLst>
          </p:cNvPr>
          <p:cNvSpPr txBox="1"/>
          <p:nvPr/>
        </p:nvSpPr>
        <p:spPr>
          <a:xfrm>
            <a:off x="628723" y="6125178"/>
            <a:ext cx="2340461" cy="2855397"/>
          </a:xfrm>
          <a:prstGeom prst="rect">
            <a:avLst/>
          </a:prstGeom>
          <a:solidFill>
            <a:srgbClr val="002060"/>
          </a:solidFill>
        </p:spPr>
        <p:txBody>
          <a:bodyPr wrap="square" rtlCol="0">
            <a:spAutoFit/>
          </a:bodyPr>
          <a:lstStyle/>
          <a:p>
            <a:pPr algn="ctr" defTabSz="1013476">
              <a:defRPr/>
            </a:pPr>
            <a:r>
              <a:rPr lang="en-US" sz="1995">
                <a:solidFill>
                  <a:prstClr val="white"/>
                </a:solidFill>
                <a:latin typeface="Calibri" panose="020F0502020204030204"/>
              </a:rPr>
              <a:t>A multi-disciplinary  team of MITRE engineers curated the MITRE Innovation Toolkit to help our colleagues, teams and sponsors jump start the innovation process.  </a:t>
            </a:r>
          </a:p>
        </p:txBody>
      </p:sp>
    </p:spTree>
    <p:extLst>
      <p:ext uri="{BB962C8B-B14F-4D97-AF65-F5344CB8AC3E}">
        <p14:creationId xmlns:p14="http://schemas.microsoft.com/office/powerpoint/2010/main" val="42125737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544799" cy="100584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0A1E0707-4985-454B-ACE0-4855BB558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208133" cy="100584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7745B119-870E-AFD7-D9B8-2E6FC91585B7}"/>
              </a:ext>
            </a:extLst>
          </p:cNvPr>
          <p:cNvSpPr txBox="1"/>
          <p:nvPr/>
        </p:nvSpPr>
        <p:spPr>
          <a:xfrm>
            <a:off x="546100" y="317500"/>
            <a:ext cx="5088891" cy="2516814"/>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800" b="1" dirty="0">
                <a:latin typeface="Aptos" panose="020B0004020202020204" pitchFamily="34" charset="0"/>
                <a:ea typeface="+mj-ea"/>
                <a:cs typeface="+mj-cs"/>
              </a:rPr>
              <a:t>FACILITATION FLOWERS EXERCISE</a:t>
            </a:r>
          </a:p>
        </p:txBody>
      </p:sp>
      <p:sp>
        <p:nvSpPr>
          <p:cNvPr id="3" name="TextBox 2">
            <a:extLst>
              <a:ext uri="{FF2B5EF4-FFF2-40B4-BE49-F238E27FC236}">
                <a16:creationId xmlns:a16="http://schemas.microsoft.com/office/drawing/2014/main" id="{74BB7C05-362A-133D-B733-A6B8F6ECEAAC}"/>
              </a:ext>
            </a:extLst>
          </p:cNvPr>
          <p:cNvSpPr txBox="1"/>
          <p:nvPr/>
        </p:nvSpPr>
        <p:spPr>
          <a:xfrm>
            <a:off x="635001" y="2834314"/>
            <a:ext cx="4817824" cy="6211261"/>
          </a:xfrm>
          <a:prstGeom prst="rect">
            <a:avLst/>
          </a:prstGeom>
        </p:spPr>
        <p:txBody>
          <a:bodyPr vert="horz" lIns="91440" tIns="45720" rIns="91440" bIns="45720" rtlCol="0">
            <a:normAutofit/>
          </a:bodyPr>
          <a:lstStyle/>
          <a:p>
            <a:pPr marL="342900" marR="0" lvl="0" indent="-228600" defTabSz="914400">
              <a:lnSpc>
                <a:spcPct val="90000"/>
              </a:lnSpc>
              <a:buFont typeface="Arial" panose="020B0604020202020204" pitchFamily="34" charset="0"/>
              <a:buChar char="•"/>
            </a:pPr>
            <a:r>
              <a:rPr lang="en-US" sz="3200" dirty="0"/>
              <a:t>Get</a:t>
            </a:r>
            <a:r>
              <a:rPr lang="en-US" sz="3200" dirty="0">
                <a:effectLst/>
              </a:rPr>
              <a:t> into groups of 3-4</a:t>
            </a:r>
          </a:p>
          <a:p>
            <a:pPr marL="342900" marR="0" lvl="0" indent="-228600" defTabSz="914400">
              <a:lnSpc>
                <a:spcPct val="90000"/>
              </a:lnSpc>
              <a:buFont typeface="Arial" panose="020B0604020202020204" pitchFamily="34" charset="0"/>
              <a:buChar char="•"/>
            </a:pPr>
            <a:r>
              <a:rPr lang="en-US" sz="3200" dirty="0">
                <a:effectLst/>
              </a:rPr>
              <a:t>A few minutes of prep</a:t>
            </a:r>
          </a:p>
          <a:p>
            <a:pPr marL="342900" marR="0" lvl="0" indent="-228600" defTabSz="914400">
              <a:lnSpc>
                <a:spcPct val="90000"/>
              </a:lnSpc>
              <a:buFont typeface="Arial" panose="020B0604020202020204" pitchFamily="34" charset="0"/>
              <a:buChar char="•"/>
            </a:pPr>
            <a:r>
              <a:rPr lang="en-US" sz="3200" dirty="0">
                <a:effectLst/>
              </a:rPr>
              <a:t>Swap lead facilitator every 10 minutes</a:t>
            </a:r>
          </a:p>
          <a:p>
            <a:pPr marL="342900" marR="0" lvl="0" indent="-228600" defTabSz="914400">
              <a:lnSpc>
                <a:spcPct val="90000"/>
              </a:lnSpc>
              <a:spcAft>
                <a:spcPts val="800"/>
              </a:spcAft>
              <a:buFont typeface="Arial" panose="020B0604020202020204" pitchFamily="34" charset="0"/>
              <a:buChar char="•"/>
            </a:pPr>
            <a:r>
              <a:rPr lang="en-US" sz="3200" dirty="0">
                <a:effectLst/>
              </a:rPr>
              <a:t>Facilitate </a:t>
            </a:r>
            <a:r>
              <a:rPr lang="en-US" sz="3200" i="1" dirty="0">
                <a:effectLst/>
              </a:rPr>
              <a:t>either</a:t>
            </a:r>
            <a:r>
              <a:rPr lang="en-US" sz="3200" dirty="0">
                <a:effectLst/>
              </a:rPr>
              <a:t> a Lotus Blossom or RBT </a:t>
            </a:r>
          </a:p>
          <a:p>
            <a:pPr marL="800100" lvl="1" indent="-228600" defTabSz="914400">
              <a:lnSpc>
                <a:spcPct val="90000"/>
              </a:lnSpc>
              <a:spcAft>
                <a:spcPts val="800"/>
              </a:spcAft>
              <a:buFont typeface="Arial" panose="020B0604020202020204" pitchFamily="34" charset="0"/>
              <a:buChar char="•"/>
            </a:pPr>
            <a:r>
              <a:rPr lang="en-US" sz="3200" dirty="0">
                <a:effectLst/>
              </a:rPr>
              <a:t>Continue previous </a:t>
            </a:r>
            <a:r>
              <a:rPr lang="en-US" sz="3200" dirty="0"/>
              <a:t>OR start new tool</a:t>
            </a:r>
            <a:endParaRPr lang="en-US" sz="3200" dirty="0">
              <a:effectLst/>
            </a:endParaRPr>
          </a:p>
          <a:p>
            <a:pPr indent="-228600" defTabSz="914400">
              <a:lnSpc>
                <a:spcPct val="90000"/>
              </a:lnSpc>
              <a:buFont typeface="Arial" panose="020B0604020202020204" pitchFamily="34" charset="0"/>
              <a:buChar char="•"/>
            </a:pPr>
            <a:endParaRPr lang="en-US" sz="3200" b="1" dirty="0">
              <a:effectLst/>
            </a:endParaRPr>
          </a:p>
          <a:p>
            <a:pPr indent="-228600" defTabSz="914400">
              <a:lnSpc>
                <a:spcPct val="90000"/>
              </a:lnSpc>
              <a:buFont typeface="Arial" panose="020B0604020202020204" pitchFamily="34" charset="0"/>
              <a:buChar char="•"/>
            </a:pPr>
            <a:endParaRPr lang="en-US" sz="3200" b="1" dirty="0"/>
          </a:p>
          <a:p>
            <a:pPr algn="ctr" defTabSz="914400">
              <a:lnSpc>
                <a:spcPct val="90000"/>
              </a:lnSpc>
            </a:pPr>
            <a:r>
              <a:rPr lang="en-US" sz="3200" b="1" dirty="0">
                <a:effectLst/>
              </a:rPr>
              <a:t>TOPIC</a:t>
            </a:r>
            <a:r>
              <a:rPr lang="en-US" sz="3200" dirty="0">
                <a:effectLst/>
              </a:rPr>
              <a:t>: HMW innovate on </a:t>
            </a:r>
            <a:r>
              <a:rPr lang="en-US" sz="3200">
                <a:effectLst/>
              </a:rPr>
              <a:t>hybrid teams?</a:t>
            </a:r>
            <a:endParaRPr lang="en-US" sz="3200" dirty="0">
              <a:effectLst/>
            </a:endParaRPr>
          </a:p>
        </p:txBody>
      </p:sp>
      <p:pic>
        <p:nvPicPr>
          <p:cNvPr id="5" name="Picture 4" descr="Icon&#10;&#10;Description automatically generated">
            <a:extLst>
              <a:ext uri="{FF2B5EF4-FFF2-40B4-BE49-F238E27FC236}">
                <a16:creationId xmlns:a16="http://schemas.microsoft.com/office/drawing/2014/main" id="{3EA816DA-45E0-130F-C736-1D6819D6AB53}"/>
              </a:ext>
            </a:extLst>
          </p:cNvPr>
          <p:cNvPicPr>
            <a:picLocks noChangeAspect="1"/>
          </p:cNvPicPr>
          <p:nvPr/>
        </p:nvPicPr>
        <p:blipFill>
          <a:blip r:embed="rId3"/>
          <a:stretch>
            <a:fillRect/>
          </a:stretch>
        </p:blipFill>
        <p:spPr>
          <a:xfrm>
            <a:off x="7182756" y="1574958"/>
            <a:ext cx="3486523" cy="6908484"/>
          </a:xfrm>
          <a:prstGeom prst="rect">
            <a:avLst/>
          </a:prstGeom>
        </p:spPr>
      </p:pic>
      <p:pic>
        <p:nvPicPr>
          <p:cNvPr id="4" name="Picture 3" descr="A black and white logo&#10;&#10;Description automatically generated with low confidence">
            <a:extLst>
              <a:ext uri="{FF2B5EF4-FFF2-40B4-BE49-F238E27FC236}">
                <a16:creationId xmlns:a16="http://schemas.microsoft.com/office/drawing/2014/main" id="{44CFEC6A-66C3-EB00-21FF-7E207030DB1E}"/>
              </a:ext>
            </a:extLst>
          </p:cNvPr>
          <p:cNvPicPr>
            <a:picLocks noChangeAspect="1"/>
          </p:cNvPicPr>
          <p:nvPr/>
        </p:nvPicPr>
        <p:blipFill>
          <a:blip r:embed="rId4"/>
          <a:stretch>
            <a:fillRect/>
          </a:stretch>
        </p:blipFill>
        <p:spPr>
          <a:xfrm>
            <a:off x="11058344" y="3293816"/>
            <a:ext cx="3606879" cy="3470768"/>
          </a:xfrm>
          <a:prstGeom prst="rect">
            <a:avLst/>
          </a:prstGeom>
        </p:spPr>
      </p:pic>
    </p:spTree>
    <p:extLst>
      <p:ext uri="{BB962C8B-B14F-4D97-AF65-F5344CB8AC3E}">
        <p14:creationId xmlns:p14="http://schemas.microsoft.com/office/powerpoint/2010/main" val="36337611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How to Write One Song by Jeff Tweedy: 9780593183526 |  PenguinRandomHouse.com: Books">
            <a:extLst>
              <a:ext uri="{FF2B5EF4-FFF2-40B4-BE49-F238E27FC236}">
                <a16:creationId xmlns:a16="http://schemas.microsoft.com/office/drawing/2014/main" id="{A26C5085-8FBA-B307-80E0-8053A4365AB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69100" y="1395277"/>
            <a:ext cx="4959624" cy="72462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04A0C6-91C4-DFAA-3414-EEF2E0BCA86F}"/>
              </a:ext>
            </a:extLst>
          </p:cNvPr>
          <p:cNvSpPr txBox="1"/>
          <p:nvPr/>
        </p:nvSpPr>
        <p:spPr>
          <a:xfrm>
            <a:off x="7377705" y="2827475"/>
            <a:ext cx="5500095" cy="3162404"/>
          </a:xfrm>
          <a:prstGeom prst="rect">
            <a:avLst/>
          </a:prstGeom>
          <a:noFill/>
        </p:spPr>
        <p:txBody>
          <a:bodyPr wrap="none" rtlCol="0">
            <a:spAutoFit/>
          </a:bodyPr>
          <a:lstStyle/>
          <a:p>
            <a:pPr algn="ctr" defTabSz="397442"/>
            <a:r>
              <a:rPr lang="en-US" sz="6650" b="1">
                <a:solidFill>
                  <a:prstClr val="black"/>
                </a:solidFill>
                <a:latin typeface="Calibri" panose="020F0502020204030204"/>
              </a:rPr>
              <a:t>THE </a:t>
            </a:r>
          </a:p>
          <a:p>
            <a:pPr algn="ctr" defTabSz="397442"/>
            <a:r>
              <a:rPr lang="en-US" sz="6650" b="1">
                <a:solidFill>
                  <a:prstClr val="black"/>
                </a:solidFill>
                <a:latin typeface="Calibri" panose="020F0502020204030204"/>
              </a:rPr>
              <a:t>SONGWRITING</a:t>
            </a:r>
          </a:p>
          <a:p>
            <a:pPr algn="ctr" defTabSz="397442"/>
            <a:r>
              <a:rPr lang="en-US" sz="6650" b="1">
                <a:solidFill>
                  <a:prstClr val="black"/>
                </a:solidFill>
                <a:latin typeface="Calibri" panose="020F0502020204030204"/>
              </a:rPr>
              <a:t>EXERCISE</a:t>
            </a:r>
          </a:p>
        </p:txBody>
      </p:sp>
    </p:spTree>
    <p:extLst>
      <p:ext uri="{BB962C8B-B14F-4D97-AF65-F5344CB8AC3E}">
        <p14:creationId xmlns:p14="http://schemas.microsoft.com/office/powerpoint/2010/main" val="2669951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Musical Staff Images – Browse 551,605 Stock Photos, Vectors, and Video |  Adobe Stock">
            <a:extLst>
              <a:ext uri="{FF2B5EF4-FFF2-40B4-BE49-F238E27FC236}">
                <a16:creationId xmlns:a16="http://schemas.microsoft.com/office/drawing/2014/main" id="{80952DB7-CF7F-A8B9-868A-483022277F6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15713" y="2916575"/>
            <a:ext cx="13771414" cy="55085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EE87620-D148-6DA0-5ED4-A2379F78E5DF}"/>
              </a:ext>
            </a:extLst>
          </p:cNvPr>
          <p:cNvSpPr>
            <a:spLocks noGrp="1"/>
          </p:cNvSpPr>
          <p:nvPr>
            <p:ph type="title"/>
          </p:nvPr>
        </p:nvSpPr>
        <p:spPr/>
        <p:txBody>
          <a:bodyPr/>
          <a:lstStyle/>
          <a:p>
            <a:r>
              <a:rPr lang="en-US"/>
              <a:t>Five Reasons To Write Songs </a:t>
            </a:r>
            <a:br>
              <a:rPr lang="en-US"/>
            </a:br>
            <a:r>
              <a:rPr lang="en-US" sz="2660" i="1"/>
              <a:t>by Cliff </a:t>
            </a:r>
            <a:r>
              <a:rPr lang="en-US" sz="2660" i="1" err="1"/>
              <a:t>Goldmacher</a:t>
            </a:r>
            <a:endParaRPr lang="en-US" i="1"/>
          </a:p>
        </p:txBody>
      </p:sp>
      <p:sp>
        <p:nvSpPr>
          <p:cNvPr id="3" name="Content Placeholder 2">
            <a:extLst>
              <a:ext uri="{FF2B5EF4-FFF2-40B4-BE49-F238E27FC236}">
                <a16:creationId xmlns:a16="http://schemas.microsoft.com/office/drawing/2014/main" id="{D3297D81-AFD8-7448-2C56-DDC542228E09}"/>
              </a:ext>
            </a:extLst>
          </p:cNvPr>
          <p:cNvSpPr>
            <a:spLocks noGrp="1"/>
          </p:cNvSpPr>
          <p:nvPr>
            <p:ph idx="1"/>
          </p:nvPr>
        </p:nvSpPr>
        <p:spPr>
          <a:xfrm>
            <a:off x="4428398" y="3898019"/>
            <a:ext cx="9439873" cy="3634311"/>
          </a:xfrm>
        </p:spPr>
        <p:txBody>
          <a:bodyPr>
            <a:normAutofit/>
          </a:bodyPr>
          <a:lstStyle/>
          <a:p>
            <a:pPr marL="570081" indent="-570081">
              <a:buFont typeface="+mj-lt"/>
              <a:buAutoNum type="arabicPeriod"/>
            </a:pPr>
            <a:r>
              <a:rPr lang="en-US" sz="3547"/>
              <a:t>Makes you </a:t>
            </a:r>
            <a:r>
              <a:rPr lang="en-US" sz="3547" b="1"/>
              <a:t>think differently</a:t>
            </a:r>
          </a:p>
          <a:p>
            <a:pPr marL="570081" indent="-570081">
              <a:buFont typeface="+mj-lt"/>
              <a:buAutoNum type="arabicPeriod"/>
            </a:pPr>
            <a:r>
              <a:rPr lang="en-US" sz="3547"/>
              <a:t>Take you </a:t>
            </a:r>
            <a:r>
              <a:rPr lang="en-US" sz="3547" b="1"/>
              <a:t>out</a:t>
            </a:r>
            <a:r>
              <a:rPr lang="en-US" sz="3547"/>
              <a:t> of your comfort zone</a:t>
            </a:r>
          </a:p>
          <a:p>
            <a:pPr marL="570081" indent="-570081">
              <a:buFont typeface="+mj-lt"/>
              <a:buAutoNum type="arabicPeriod"/>
            </a:pPr>
            <a:r>
              <a:rPr lang="en-US" sz="3547"/>
              <a:t>Shows you can do the “</a:t>
            </a:r>
            <a:r>
              <a:rPr lang="en-US" sz="3547" b="1"/>
              <a:t>impossible</a:t>
            </a:r>
            <a:r>
              <a:rPr lang="en-US" sz="3547"/>
              <a:t>”</a:t>
            </a:r>
          </a:p>
          <a:p>
            <a:pPr marL="570081" indent="-570081">
              <a:buFont typeface="+mj-lt"/>
              <a:buAutoNum type="arabicPeriod"/>
            </a:pPr>
            <a:r>
              <a:rPr lang="en-US" sz="3547"/>
              <a:t>Improves your ability to </a:t>
            </a:r>
            <a:r>
              <a:rPr lang="en-US" sz="3547" b="1"/>
              <a:t>communicate</a:t>
            </a:r>
          </a:p>
          <a:p>
            <a:pPr marL="570081" indent="-570081">
              <a:buFont typeface="+mj-lt"/>
              <a:buAutoNum type="arabicPeriod"/>
            </a:pPr>
            <a:r>
              <a:rPr lang="en-US" sz="3547"/>
              <a:t>Brings teams </a:t>
            </a:r>
            <a:r>
              <a:rPr lang="en-US" sz="3547" b="1"/>
              <a:t>together</a:t>
            </a:r>
          </a:p>
          <a:p>
            <a:pPr marL="570081" indent="-570081">
              <a:buFont typeface="+mj-lt"/>
              <a:buAutoNum type="arabicPeriod"/>
            </a:pPr>
            <a:endParaRPr lang="en-US" sz="3547"/>
          </a:p>
        </p:txBody>
      </p:sp>
      <p:pic>
        <p:nvPicPr>
          <p:cNvPr id="5" name="Picture 4">
            <a:extLst>
              <a:ext uri="{FF2B5EF4-FFF2-40B4-BE49-F238E27FC236}">
                <a16:creationId xmlns:a16="http://schemas.microsoft.com/office/drawing/2014/main" id="{14E7EB06-C30C-5E58-0B16-23B1A4E1C77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862321">
            <a:off x="10840760" y="584578"/>
            <a:ext cx="3607457" cy="3185593"/>
          </a:xfrm>
          <a:prstGeom prst="rect">
            <a:avLst/>
          </a:prstGeom>
        </p:spPr>
      </p:pic>
      <p:sp>
        <p:nvSpPr>
          <p:cNvPr id="6" name="TextBox 5">
            <a:extLst>
              <a:ext uri="{FF2B5EF4-FFF2-40B4-BE49-F238E27FC236}">
                <a16:creationId xmlns:a16="http://schemas.microsoft.com/office/drawing/2014/main" id="{C8D4692E-4F35-10ED-3917-D0A66C286080}"/>
              </a:ext>
            </a:extLst>
          </p:cNvPr>
          <p:cNvSpPr txBox="1"/>
          <p:nvPr/>
        </p:nvSpPr>
        <p:spPr>
          <a:xfrm>
            <a:off x="2020936" y="8814934"/>
            <a:ext cx="11502931" cy="333040"/>
          </a:xfrm>
          <a:prstGeom prst="rect">
            <a:avLst/>
          </a:prstGeom>
          <a:noFill/>
        </p:spPr>
        <p:txBody>
          <a:bodyPr wrap="square">
            <a:spAutoFit/>
          </a:bodyPr>
          <a:lstStyle/>
          <a:p>
            <a:pPr defTabSz="397442"/>
            <a:r>
              <a:rPr lang="en-US" sz="1564">
                <a:solidFill>
                  <a:prstClr val="black"/>
                </a:solidFill>
                <a:latin typeface="Calibri" panose="020F0502020204030204"/>
              </a:rPr>
              <a:t>https://www.linkedin.com/pulse/five-reasons-business-teams-should-learn-write-songs-cliff-goldmacher/</a:t>
            </a:r>
          </a:p>
        </p:txBody>
      </p:sp>
    </p:spTree>
    <p:extLst>
      <p:ext uri="{BB962C8B-B14F-4D97-AF65-F5344CB8AC3E}">
        <p14:creationId xmlns:p14="http://schemas.microsoft.com/office/powerpoint/2010/main" val="32667537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2" descr="Musical Staff Images – Browse 551,605 Stock Photos, Vectors, and Video |  Adobe Stock">
            <a:extLst>
              <a:ext uri="{FF2B5EF4-FFF2-40B4-BE49-F238E27FC236}">
                <a16:creationId xmlns:a16="http://schemas.microsoft.com/office/drawing/2014/main" id="{4EE3280B-B0A1-6B01-708A-A5C1D8BC03A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15713" y="2916575"/>
            <a:ext cx="13771414" cy="55085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EE87620-D148-6DA0-5ED4-A2379F78E5DF}"/>
              </a:ext>
            </a:extLst>
          </p:cNvPr>
          <p:cNvSpPr>
            <a:spLocks noGrp="1"/>
          </p:cNvSpPr>
          <p:nvPr>
            <p:ph type="title"/>
          </p:nvPr>
        </p:nvSpPr>
        <p:spPr/>
        <p:txBody>
          <a:bodyPr/>
          <a:lstStyle/>
          <a:p>
            <a:r>
              <a:rPr lang="en-US" strike="sngStrike"/>
              <a:t>Five</a:t>
            </a:r>
            <a:r>
              <a:rPr lang="en-US"/>
              <a:t> Six </a:t>
            </a:r>
            <a:r>
              <a:rPr lang="en-US" b="1"/>
              <a:t>MORE</a:t>
            </a:r>
            <a:r>
              <a:rPr lang="en-US"/>
              <a:t> Reasons To Write Songs </a:t>
            </a:r>
            <a:br>
              <a:rPr lang="en-US"/>
            </a:br>
            <a:r>
              <a:rPr lang="en-US" sz="2660" i="1"/>
              <a:t>by Cliff </a:t>
            </a:r>
            <a:r>
              <a:rPr lang="en-US" sz="2660" i="1" err="1"/>
              <a:t>Goldmacher</a:t>
            </a:r>
            <a:endParaRPr lang="en-US" i="1"/>
          </a:p>
        </p:txBody>
      </p:sp>
      <p:sp>
        <p:nvSpPr>
          <p:cNvPr id="3" name="Content Placeholder 2">
            <a:extLst>
              <a:ext uri="{FF2B5EF4-FFF2-40B4-BE49-F238E27FC236}">
                <a16:creationId xmlns:a16="http://schemas.microsoft.com/office/drawing/2014/main" id="{D3297D81-AFD8-7448-2C56-DDC542228E09}"/>
              </a:ext>
            </a:extLst>
          </p:cNvPr>
          <p:cNvSpPr>
            <a:spLocks noGrp="1"/>
          </p:cNvSpPr>
          <p:nvPr>
            <p:ph idx="1"/>
          </p:nvPr>
        </p:nvSpPr>
        <p:spPr>
          <a:xfrm>
            <a:off x="4328160" y="3879181"/>
            <a:ext cx="9116889" cy="3199953"/>
          </a:xfrm>
        </p:spPr>
        <p:txBody>
          <a:bodyPr>
            <a:normAutofit/>
          </a:bodyPr>
          <a:lstStyle/>
          <a:p>
            <a:pPr marL="570081" indent="-570081">
              <a:buFont typeface="+mj-lt"/>
              <a:buAutoNum type="arabicPeriod"/>
            </a:pPr>
            <a:r>
              <a:rPr lang="en-US" sz="3547"/>
              <a:t>Demonstrates that we are all </a:t>
            </a:r>
            <a:r>
              <a:rPr lang="en-US" sz="3547" b="1"/>
              <a:t>creative</a:t>
            </a:r>
          </a:p>
          <a:p>
            <a:pPr marL="570081" indent="-570081">
              <a:buFont typeface="+mj-lt"/>
              <a:buAutoNum type="arabicPeriod"/>
            </a:pPr>
            <a:r>
              <a:rPr lang="en-US" sz="3547"/>
              <a:t>Methodically </a:t>
            </a:r>
            <a:r>
              <a:rPr lang="en-US" sz="3547" b="1"/>
              <a:t>access</a:t>
            </a:r>
            <a:r>
              <a:rPr lang="en-US" sz="3547"/>
              <a:t> our creativity</a:t>
            </a:r>
          </a:p>
          <a:p>
            <a:pPr marL="570081" indent="-570081">
              <a:buFont typeface="+mj-lt"/>
              <a:buAutoNum type="arabicPeriod"/>
            </a:pPr>
            <a:r>
              <a:rPr lang="en-US" sz="3547"/>
              <a:t>Helps get over a generalized </a:t>
            </a:r>
            <a:r>
              <a:rPr lang="en-US" sz="3547" b="1"/>
              <a:t>fear of failure</a:t>
            </a:r>
          </a:p>
          <a:p>
            <a:pPr marL="570081" indent="-570081">
              <a:buFont typeface="+mj-lt"/>
              <a:buAutoNum type="arabicPeriod"/>
            </a:pPr>
            <a:r>
              <a:rPr lang="en-US" sz="3547"/>
              <a:t>A shortcut to the </a:t>
            </a:r>
            <a:r>
              <a:rPr lang="en-US" sz="3547" b="1"/>
              <a:t>emotional crux </a:t>
            </a:r>
            <a:r>
              <a:rPr lang="en-US" sz="3547"/>
              <a:t>of any issue</a:t>
            </a:r>
          </a:p>
          <a:p>
            <a:pPr marL="570081" indent="-570081">
              <a:buFont typeface="+mj-lt"/>
              <a:buAutoNum type="arabicPeriod"/>
            </a:pPr>
            <a:r>
              <a:rPr lang="en-US" sz="3547"/>
              <a:t>Takes us back to a </a:t>
            </a:r>
            <a:r>
              <a:rPr lang="en-US" sz="3547" b="1"/>
              <a:t>beginner’s mindset</a:t>
            </a:r>
          </a:p>
          <a:p>
            <a:pPr marL="570081" indent="-570081">
              <a:buFont typeface="+mj-lt"/>
              <a:buAutoNum type="arabicPeriod"/>
            </a:pPr>
            <a:endParaRPr lang="en-US" sz="3547"/>
          </a:p>
        </p:txBody>
      </p:sp>
      <p:sp>
        <p:nvSpPr>
          <p:cNvPr id="5" name="TextBox 4">
            <a:extLst>
              <a:ext uri="{FF2B5EF4-FFF2-40B4-BE49-F238E27FC236}">
                <a16:creationId xmlns:a16="http://schemas.microsoft.com/office/drawing/2014/main" id="{60ABA11C-3D5B-BF73-6810-CB5B7CED1D2F}"/>
              </a:ext>
            </a:extLst>
          </p:cNvPr>
          <p:cNvSpPr txBox="1"/>
          <p:nvPr/>
        </p:nvSpPr>
        <p:spPr>
          <a:xfrm rot="21113031">
            <a:off x="6505408" y="7593959"/>
            <a:ext cx="4762394" cy="774507"/>
          </a:xfrm>
          <a:prstGeom prst="rect">
            <a:avLst/>
          </a:prstGeom>
          <a:noFill/>
        </p:spPr>
        <p:txBody>
          <a:bodyPr wrap="none" rtlCol="0">
            <a:spAutoFit/>
          </a:bodyPr>
          <a:lstStyle/>
          <a:p>
            <a:pPr defTabSz="397442"/>
            <a:r>
              <a:rPr lang="en-US" sz="3103" b="1">
                <a:solidFill>
                  <a:srgbClr val="00B050"/>
                </a:solidFill>
                <a:latin typeface="Calibri" panose="020F0502020204030204"/>
              </a:rPr>
              <a:t>BONUS REASON: It’s </a:t>
            </a:r>
            <a:r>
              <a:rPr lang="en-US" sz="4433" b="1">
                <a:solidFill>
                  <a:srgbClr val="00B050"/>
                </a:solidFill>
                <a:latin typeface="Calibri" panose="020F0502020204030204"/>
              </a:rPr>
              <a:t>Fun</a:t>
            </a:r>
            <a:r>
              <a:rPr lang="en-US" sz="3103" b="1">
                <a:solidFill>
                  <a:srgbClr val="00B050"/>
                </a:solidFill>
                <a:latin typeface="Calibri" panose="020F0502020204030204"/>
              </a:rPr>
              <a:t>!!</a:t>
            </a:r>
          </a:p>
        </p:txBody>
      </p:sp>
      <p:sp>
        <p:nvSpPr>
          <p:cNvPr id="7" name="TextBox 6">
            <a:extLst>
              <a:ext uri="{FF2B5EF4-FFF2-40B4-BE49-F238E27FC236}">
                <a16:creationId xmlns:a16="http://schemas.microsoft.com/office/drawing/2014/main" id="{4C4BD0D1-F848-9403-9F3D-CCB63A320D31}"/>
              </a:ext>
            </a:extLst>
          </p:cNvPr>
          <p:cNvSpPr txBox="1"/>
          <p:nvPr/>
        </p:nvSpPr>
        <p:spPr>
          <a:xfrm>
            <a:off x="2138514" y="8864378"/>
            <a:ext cx="10959747" cy="333040"/>
          </a:xfrm>
          <a:prstGeom prst="rect">
            <a:avLst/>
          </a:prstGeom>
          <a:noFill/>
        </p:spPr>
        <p:txBody>
          <a:bodyPr wrap="square">
            <a:spAutoFit/>
          </a:bodyPr>
          <a:lstStyle/>
          <a:p>
            <a:pPr defTabSz="397442"/>
            <a:r>
              <a:rPr lang="en-US" sz="1564">
                <a:solidFill>
                  <a:prstClr val="black"/>
                </a:solidFill>
                <a:latin typeface="Calibri" panose="020F0502020204030204"/>
              </a:rPr>
              <a:t>https://www.linkedin.com/pulse/five-more-reasons-business-teams-should-learn-write-songs-goldmacher/</a:t>
            </a:r>
          </a:p>
        </p:txBody>
      </p:sp>
    </p:spTree>
    <p:extLst>
      <p:ext uri="{BB962C8B-B14F-4D97-AF65-F5344CB8AC3E}">
        <p14:creationId xmlns:p14="http://schemas.microsoft.com/office/powerpoint/2010/main" val="18655124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917D94-D5F8-C067-1665-6A16C2B8894F}"/>
              </a:ext>
            </a:extLst>
          </p:cNvPr>
          <p:cNvSpPr txBox="1"/>
          <p:nvPr/>
        </p:nvSpPr>
        <p:spPr>
          <a:xfrm>
            <a:off x="4179255" y="844294"/>
            <a:ext cx="5837582" cy="8384090"/>
          </a:xfrm>
          <a:prstGeom prst="rect">
            <a:avLst/>
          </a:prstGeom>
          <a:noFill/>
        </p:spPr>
        <p:txBody>
          <a:bodyPr wrap="square">
            <a:spAutoFit/>
          </a:bodyPr>
          <a:lstStyle/>
          <a:p>
            <a:pPr defTabSz="397442">
              <a:lnSpc>
                <a:spcPct val="107000"/>
              </a:lnSpc>
            </a:pPr>
            <a:r>
              <a:rPr lang="en-US" sz="1739" u="sng">
                <a:solidFill>
                  <a:prstClr val="black"/>
                </a:solidFill>
                <a:latin typeface="Calibri" panose="020F0502020204030204" pitchFamily="34" charset="0"/>
                <a:ea typeface="Calibri" panose="020F0502020204030204" pitchFamily="34" charset="0"/>
                <a:cs typeface="Times New Roman" panose="02020603050405020304" pitchFamily="18" charset="0"/>
              </a:rPr>
              <a:t>Here’s A Cake</a:t>
            </a:r>
            <a:endParaRPr lang="en-US" sz="1739">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397442">
              <a:lnSpc>
                <a:spcPct val="107000"/>
              </a:lnSpc>
            </a:pPr>
            <a:r>
              <a:rPr lang="en-US" sz="1739">
                <a:solidFill>
                  <a:prstClr val="black"/>
                </a:solidFill>
                <a:latin typeface="Calibri" panose="020F0502020204030204" pitchFamily="34" charset="0"/>
                <a:ea typeface="Calibri" panose="020F0502020204030204" pitchFamily="34" charset="0"/>
                <a:cs typeface="Times New Roman" panose="02020603050405020304" pitchFamily="18" charset="0"/>
              </a:rPr>
              <a:t> </a:t>
            </a:r>
          </a:p>
          <a:p>
            <a:pPr defTabSz="397442">
              <a:lnSpc>
                <a:spcPct val="107000"/>
              </a:lnSpc>
            </a:pPr>
            <a:r>
              <a:rPr lang="en-US" sz="1739">
                <a:solidFill>
                  <a:prstClr val="black"/>
                </a:solidFill>
                <a:latin typeface="Calibri" panose="020F0502020204030204" pitchFamily="34" charset="0"/>
                <a:ea typeface="Calibri" panose="020F0502020204030204" pitchFamily="34" charset="0"/>
                <a:cs typeface="Times New Roman" panose="02020603050405020304" pitchFamily="18" charset="0"/>
              </a:rPr>
              <a:t>You did your best</a:t>
            </a:r>
          </a:p>
          <a:p>
            <a:pPr defTabSz="397442">
              <a:lnSpc>
                <a:spcPct val="107000"/>
              </a:lnSpc>
            </a:pPr>
            <a:r>
              <a:rPr lang="en-US" sz="1739">
                <a:solidFill>
                  <a:prstClr val="black"/>
                </a:solidFill>
                <a:latin typeface="Calibri" panose="020F0502020204030204" pitchFamily="34" charset="0"/>
                <a:ea typeface="Calibri" panose="020F0502020204030204" pitchFamily="34" charset="0"/>
                <a:cs typeface="Times New Roman" panose="02020603050405020304" pitchFamily="18" charset="0"/>
              </a:rPr>
              <a:t>You took your shot</a:t>
            </a:r>
          </a:p>
          <a:p>
            <a:pPr defTabSz="397442">
              <a:lnSpc>
                <a:spcPct val="107000"/>
              </a:lnSpc>
            </a:pPr>
            <a:r>
              <a:rPr lang="en-US" sz="1739">
                <a:solidFill>
                  <a:prstClr val="black"/>
                </a:solidFill>
                <a:latin typeface="Calibri" panose="020F0502020204030204" pitchFamily="34" charset="0"/>
                <a:ea typeface="Calibri" panose="020F0502020204030204" pitchFamily="34" charset="0"/>
                <a:cs typeface="Times New Roman" panose="02020603050405020304" pitchFamily="18" charset="0"/>
              </a:rPr>
              <a:t>You gave it everything you’ve got</a:t>
            </a:r>
          </a:p>
          <a:p>
            <a:pPr defTabSz="397442">
              <a:lnSpc>
                <a:spcPct val="107000"/>
              </a:lnSpc>
            </a:pPr>
            <a:r>
              <a:rPr lang="en-US" sz="1739">
                <a:solidFill>
                  <a:prstClr val="black"/>
                </a:solidFill>
                <a:latin typeface="Calibri" panose="020F0502020204030204" pitchFamily="34" charset="0"/>
                <a:ea typeface="Calibri" panose="020F0502020204030204" pitchFamily="34" charset="0"/>
                <a:cs typeface="Times New Roman" panose="02020603050405020304" pitchFamily="18" charset="0"/>
              </a:rPr>
              <a:t>But sometimes things</a:t>
            </a:r>
          </a:p>
          <a:p>
            <a:pPr defTabSz="397442">
              <a:lnSpc>
                <a:spcPct val="107000"/>
              </a:lnSpc>
            </a:pPr>
            <a:r>
              <a:rPr lang="en-US" sz="1739">
                <a:solidFill>
                  <a:prstClr val="black"/>
                </a:solidFill>
                <a:latin typeface="Calibri" panose="020F0502020204030204" pitchFamily="34" charset="0"/>
                <a:ea typeface="Calibri" panose="020F0502020204030204" pitchFamily="34" charset="0"/>
                <a:cs typeface="Times New Roman" panose="02020603050405020304" pitchFamily="18" charset="0"/>
              </a:rPr>
              <a:t>Just don’t turn out</a:t>
            </a:r>
          </a:p>
          <a:p>
            <a:pPr defTabSz="397442">
              <a:lnSpc>
                <a:spcPct val="107000"/>
              </a:lnSpc>
            </a:pPr>
            <a:r>
              <a:rPr lang="en-US" sz="1739">
                <a:solidFill>
                  <a:prstClr val="black"/>
                </a:solidFill>
                <a:latin typeface="Calibri" panose="020F0502020204030204" pitchFamily="34" charset="0"/>
                <a:ea typeface="Calibri" panose="020F0502020204030204" pitchFamily="34" charset="0"/>
                <a:cs typeface="Times New Roman" panose="02020603050405020304" pitchFamily="18" charset="0"/>
              </a:rPr>
              <a:t>We hoped for rain</a:t>
            </a:r>
          </a:p>
          <a:p>
            <a:pPr defTabSz="397442">
              <a:lnSpc>
                <a:spcPct val="107000"/>
              </a:lnSpc>
            </a:pPr>
            <a:r>
              <a:rPr lang="en-US" sz="1739">
                <a:solidFill>
                  <a:prstClr val="black"/>
                </a:solidFill>
                <a:latin typeface="Calibri" panose="020F0502020204030204" pitchFamily="34" charset="0"/>
                <a:ea typeface="Calibri" panose="020F0502020204030204" pitchFamily="34" charset="0"/>
                <a:cs typeface="Times New Roman" panose="02020603050405020304" pitchFamily="18" charset="0"/>
              </a:rPr>
              <a:t>Then got a drought</a:t>
            </a:r>
          </a:p>
          <a:p>
            <a:pPr defTabSz="397442">
              <a:lnSpc>
                <a:spcPct val="107000"/>
              </a:lnSpc>
            </a:pPr>
            <a:r>
              <a:rPr lang="en-US" sz="1739">
                <a:solidFill>
                  <a:prstClr val="black"/>
                </a:solidFill>
                <a:latin typeface="Calibri" panose="020F0502020204030204" pitchFamily="34" charset="0"/>
                <a:ea typeface="Calibri" panose="020F0502020204030204" pitchFamily="34" charset="0"/>
                <a:cs typeface="Times New Roman" panose="02020603050405020304" pitchFamily="18" charset="0"/>
              </a:rPr>
              <a:t> </a:t>
            </a:r>
          </a:p>
          <a:p>
            <a:pPr marL="397442" defTabSz="397442">
              <a:lnSpc>
                <a:spcPct val="107000"/>
              </a:lnSpc>
            </a:pPr>
            <a:r>
              <a:rPr lang="en-US" sz="1739" i="1">
                <a:solidFill>
                  <a:prstClr val="black"/>
                </a:solidFill>
                <a:latin typeface="Calibri" panose="020F0502020204030204" pitchFamily="34" charset="0"/>
                <a:ea typeface="Calibri" panose="020F0502020204030204" pitchFamily="34" charset="0"/>
                <a:cs typeface="Times New Roman" panose="02020603050405020304" pitchFamily="18" charset="0"/>
              </a:rPr>
              <a:t>So here’s a cake</a:t>
            </a:r>
            <a:endParaRPr lang="en-US" sz="1739">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97442" defTabSz="397442">
              <a:lnSpc>
                <a:spcPct val="107000"/>
              </a:lnSpc>
            </a:pPr>
            <a:r>
              <a:rPr lang="en-US" sz="1739" i="1">
                <a:solidFill>
                  <a:prstClr val="black"/>
                </a:solidFill>
                <a:latin typeface="Calibri" panose="020F0502020204030204" pitchFamily="34" charset="0"/>
                <a:ea typeface="Calibri" panose="020F0502020204030204" pitchFamily="34" charset="0"/>
                <a:cs typeface="Times New Roman" panose="02020603050405020304" pitchFamily="18" charset="0"/>
              </a:rPr>
              <a:t>I made for you</a:t>
            </a:r>
            <a:endParaRPr lang="en-US" sz="1739">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97442" defTabSz="397442">
              <a:lnSpc>
                <a:spcPct val="107000"/>
              </a:lnSpc>
            </a:pPr>
            <a:r>
              <a:rPr lang="en-US" sz="1739" i="1">
                <a:solidFill>
                  <a:prstClr val="black"/>
                </a:solidFill>
                <a:latin typeface="Calibri" panose="020F0502020204030204" pitchFamily="34" charset="0"/>
                <a:ea typeface="Calibri" panose="020F0502020204030204" pitchFamily="34" charset="0"/>
                <a:cs typeface="Times New Roman" panose="02020603050405020304" pitchFamily="18" charset="0"/>
              </a:rPr>
              <a:t>Have some cake</a:t>
            </a:r>
            <a:endParaRPr lang="en-US" sz="1739">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97442" defTabSz="397442">
              <a:lnSpc>
                <a:spcPct val="107000"/>
              </a:lnSpc>
            </a:pPr>
            <a:r>
              <a:rPr lang="en-US" sz="1739" i="1">
                <a:solidFill>
                  <a:prstClr val="black"/>
                </a:solidFill>
                <a:latin typeface="Calibri" panose="020F0502020204030204" pitchFamily="34" charset="0"/>
                <a:ea typeface="Calibri" panose="020F0502020204030204" pitchFamily="34" charset="0"/>
                <a:cs typeface="Times New Roman" panose="02020603050405020304" pitchFamily="18" charset="0"/>
              </a:rPr>
              <a:t>I’ll have some too</a:t>
            </a:r>
            <a:endParaRPr lang="en-US" sz="1739">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97442" defTabSz="397442">
              <a:lnSpc>
                <a:spcPct val="107000"/>
              </a:lnSpc>
            </a:pPr>
            <a:r>
              <a:rPr lang="en-US" sz="1739" i="1">
                <a:solidFill>
                  <a:prstClr val="black"/>
                </a:solidFill>
                <a:latin typeface="Calibri" panose="020F0502020204030204" pitchFamily="34" charset="0"/>
                <a:ea typeface="Calibri" panose="020F0502020204030204" pitchFamily="34" charset="0"/>
                <a:cs typeface="Times New Roman" panose="02020603050405020304" pitchFamily="18" charset="0"/>
              </a:rPr>
              <a:t>We’ll share this cake</a:t>
            </a:r>
            <a:endParaRPr lang="en-US" sz="1739">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97442" defTabSz="397442">
              <a:lnSpc>
                <a:spcPct val="107000"/>
              </a:lnSpc>
            </a:pPr>
            <a:r>
              <a:rPr lang="en-US" sz="1739" i="1">
                <a:solidFill>
                  <a:prstClr val="black"/>
                </a:solidFill>
                <a:latin typeface="Calibri" panose="020F0502020204030204" pitchFamily="34" charset="0"/>
                <a:ea typeface="Calibri" panose="020F0502020204030204" pitchFamily="34" charset="0"/>
                <a:cs typeface="Times New Roman" panose="02020603050405020304" pitchFamily="18" charset="0"/>
              </a:rPr>
              <a:t>With everyone</a:t>
            </a:r>
            <a:endParaRPr lang="en-US" sz="1739">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97442" defTabSz="397442">
              <a:lnSpc>
                <a:spcPct val="107000"/>
              </a:lnSpc>
            </a:pPr>
            <a:r>
              <a:rPr lang="en-US" sz="1739" i="1">
                <a:solidFill>
                  <a:prstClr val="black"/>
                </a:solidFill>
                <a:latin typeface="Calibri" panose="020F0502020204030204" pitchFamily="34" charset="0"/>
                <a:ea typeface="Calibri" panose="020F0502020204030204" pitchFamily="34" charset="0"/>
                <a:cs typeface="Times New Roman" panose="02020603050405020304" pitchFamily="18" charset="0"/>
              </a:rPr>
              <a:t>And turn our failures</a:t>
            </a:r>
            <a:endParaRPr lang="en-US" sz="1739">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97442" defTabSz="397442">
              <a:lnSpc>
                <a:spcPct val="107000"/>
              </a:lnSpc>
            </a:pPr>
            <a:r>
              <a:rPr lang="en-US" sz="1739" i="1">
                <a:solidFill>
                  <a:prstClr val="black"/>
                </a:solidFill>
                <a:latin typeface="Calibri" panose="020F0502020204030204" pitchFamily="34" charset="0"/>
                <a:ea typeface="Calibri" panose="020F0502020204030204" pitchFamily="34" charset="0"/>
                <a:cs typeface="Times New Roman" panose="02020603050405020304" pitchFamily="18" charset="0"/>
              </a:rPr>
              <a:t>Into fun</a:t>
            </a:r>
            <a:endParaRPr lang="en-US" sz="1739">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97442" defTabSz="397442">
              <a:lnSpc>
                <a:spcPct val="107000"/>
              </a:lnSpc>
            </a:pPr>
            <a:r>
              <a:rPr lang="en-US" sz="1739" i="1">
                <a:solidFill>
                  <a:prstClr val="black"/>
                </a:solidFill>
                <a:latin typeface="Calibri" panose="020F0502020204030204" pitchFamily="34" charset="0"/>
                <a:ea typeface="Calibri" panose="020F0502020204030204" pitchFamily="34" charset="0"/>
                <a:cs typeface="Times New Roman" panose="02020603050405020304" pitchFamily="18" charset="0"/>
              </a:rPr>
              <a:t>Forget the rain</a:t>
            </a:r>
            <a:endParaRPr lang="en-US" sz="1739">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97442" defTabSz="397442">
              <a:lnSpc>
                <a:spcPct val="107000"/>
              </a:lnSpc>
            </a:pPr>
            <a:r>
              <a:rPr lang="en-US" sz="1739" i="1">
                <a:solidFill>
                  <a:prstClr val="black"/>
                </a:solidFill>
                <a:latin typeface="Calibri" panose="020F0502020204030204" pitchFamily="34" charset="0"/>
                <a:ea typeface="Calibri" panose="020F0502020204030204" pitchFamily="34" charset="0"/>
                <a:cs typeface="Times New Roman" panose="02020603050405020304" pitchFamily="18" charset="0"/>
              </a:rPr>
              <a:t>Enjoy the sun</a:t>
            </a:r>
            <a:endParaRPr lang="en-US" sz="1739">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397442">
              <a:lnSpc>
                <a:spcPct val="107000"/>
              </a:lnSpc>
            </a:pPr>
            <a:r>
              <a:rPr lang="en-US" sz="1739">
                <a:solidFill>
                  <a:prstClr val="black"/>
                </a:solidFill>
                <a:latin typeface="Calibri" panose="020F0502020204030204" pitchFamily="34" charset="0"/>
                <a:ea typeface="Calibri" panose="020F0502020204030204" pitchFamily="34" charset="0"/>
                <a:cs typeface="Times New Roman" panose="02020603050405020304" pitchFamily="18" charset="0"/>
              </a:rPr>
              <a:t> </a:t>
            </a:r>
          </a:p>
          <a:p>
            <a:pPr defTabSz="397442">
              <a:lnSpc>
                <a:spcPct val="107000"/>
              </a:lnSpc>
            </a:pPr>
            <a:r>
              <a:rPr lang="en-US" sz="1739">
                <a:solidFill>
                  <a:prstClr val="black"/>
                </a:solidFill>
                <a:latin typeface="Calibri" panose="020F0502020204030204" pitchFamily="34" charset="0"/>
                <a:ea typeface="Calibri" panose="020F0502020204030204" pitchFamily="34" charset="0"/>
                <a:cs typeface="Times New Roman" panose="02020603050405020304" pitchFamily="18" charset="0"/>
              </a:rPr>
              <a:t>We made our plans</a:t>
            </a:r>
          </a:p>
          <a:p>
            <a:pPr defTabSz="397442">
              <a:lnSpc>
                <a:spcPct val="107000"/>
              </a:lnSpc>
            </a:pPr>
            <a:r>
              <a:rPr lang="en-US" sz="1739">
                <a:solidFill>
                  <a:prstClr val="black"/>
                </a:solidFill>
                <a:latin typeface="Calibri" panose="020F0502020204030204" pitchFamily="34" charset="0"/>
                <a:ea typeface="Calibri" panose="020F0502020204030204" pitchFamily="34" charset="0"/>
                <a:cs typeface="Times New Roman" panose="02020603050405020304" pitchFamily="18" charset="0"/>
              </a:rPr>
              <a:t>We dreamed real big</a:t>
            </a:r>
          </a:p>
          <a:p>
            <a:pPr defTabSz="397442">
              <a:lnSpc>
                <a:spcPct val="107000"/>
              </a:lnSpc>
            </a:pPr>
            <a:r>
              <a:rPr lang="en-US" sz="1739">
                <a:solidFill>
                  <a:prstClr val="black"/>
                </a:solidFill>
                <a:latin typeface="Calibri" panose="020F0502020204030204" pitchFamily="34" charset="0"/>
                <a:ea typeface="Calibri" panose="020F0502020204030204" pitchFamily="34" charset="0"/>
                <a:cs typeface="Times New Roman" panose="02020603050405020304" pitchFamily="18" charset="0"/>
              </a:rPr>
              <a:t>We took that shovel </a:t>
            </a:r>
          </a:p>
          <a:p>
            <a:pPr defTabSz="397442">
              <a:lnSpc>
                <a:spcPct val="107000"/>
              </a:lnSpc>
            </a:pPr>
            <a:r>
              <a:rPr lang="en-US" sz="1739">
                <a:solidFill>
                  <a:prstClr val="black"/>
                </a:solidFill>
                <a:latin typeface="Calibri" panose="020F0502020204030204" pitchFamily="34" charset="0"/>
                <a:ea typeface="Calibri" panose="020F0502020204030204" pitchFamily="34" charset="0"/>
                <a:cs typeface="Times New Roman" panose="02020603050405020304" pitchFamily="18" charset="0"/>
              </a:rPr>
              <a:t>And started to dig</a:t>
            </a:r>
          </a:p>
          <a:p>
            <a:pPr defTabSz="397442">
              <a:lnSpc>
                <a:spcPct val="107000"/>
              </a:lnSpc>
            </a:pPr>
            <a:r>
              <a:rPr lang="en-US" sz="1739">
                <a:solidFill>
                  <a:prstClr val="black"/>
                </a:solidFill>
                <a:latin typeface="Calibri" panose="020F0502020204030204" pitchFamily="34" charset="0"/>
                <a:ea typeface="Calibri" panose="020F0502020204030204" pitchFamily="34" charset="0"/>
                <a:cs typeface="Times New Roman" panose="02020603050405020304" pitchFamily="18" charset="0"/>
              </a:rPr>
              <a:t>But there’s no gold</a:t>
            </a:r>
          </a:p>
          <a:p>
            <a:pPr defTabSz="397442">
              <a:lnSpc>
                <a:spcPct val="107000"/>
              </a:lnSpc>
            </a:pPr>
            <a:r>
              <a:rPr lang="en-US" sz="1739">
                <a:solidFill>
                  <a:prstClr val="black"/>
                </a:solidFill>
                <a:latin typeface="Calibri" panose="020F0502020204030204" pitchFamily="34" charset="0"/>
                <a:ea typeface="Calibri" panose="020F0502020204030204" pitchFamily="34" charset="0"/>
                <a:cs typeface="Times New Roman" panose="02020603050405020304" pitchFamily="18" charset="0"/>
              </a:rPr>
              <a:t>Down in that mine</a:t>
            </a:r>
          </a:p>
          <a:p>
            <a:pPr defTabSz="397442">
              <a:lnSpc>
                <a:spcPct val="107000"/>
              </a:lnSpc>
            </a:pPr>
            <a:r>
              <a:rPr lang="en-US" sz="1739">
                <a:solidFill>
                  <a:prstClr val="black"/>
                </a:solidFill>
                <a:latin typeface="Calibri" panose="020F0502020204030204" pitchFamily="34" charset="0"/>
                <a:ea typeface="Calibri" panose="020F0502020204030204" pitchFamily="34" charset="0"/>
                <a:cs typeface="Times New Roman" panose="02020603050405020304" pitchFamily="18" charset="0"/>
              </a:rPr>
              <a:t>And everything</a:t>
            </a:r>
          </a:p>
          <a:p>
            <a:pPr defTabSz="397442">
              <a:lnSpc>
                <a:spcPct val="107000"/>
              </a:lnSpc>
            </a:pPr>
            <a:r>
              <a:rPr lang="en-US" sz="1739">
                <a:solidFill>
                  <a:prstClr val="black"/>
                </a:solidFill>
                <a:latin typeface="Calibri" panose="020F0502020204030204" pitchFamily="34" charset="0"/>
                <a:ea typeface="Calibri" panose="020F0502020204030204" pitchFamily="34" charset="0"/>
                <a:cs typeface="Times New Roman" panose="02020603050405020304" pitchFamily="18" charset="0"/>
              </a:rPr>
              <a:t>Didn’t turn out fine</a:t>
            </a:r>
          </a:p>
        </p:txBody>
      </p:sp>
      <p:sp>
        <p:nvSpPr>
          <p:cNvPr id="6" name="TextBox 5">
            <a:extLst>
              <a:ext uri="{FF2B5EF4-FFF2-40B4-BE49-F238E27FC236}">
                <a16:creationId xmlns:a16="http://schemas.microsoft.com/office/drawing/2014/main" id="{BCE0FB02-DB13-0043-2385-CFE27048F92C}"/>
              </a:ext>
            </a:extLst>
          </p:cNvPr>
          <p:cNvSpPr txBox="1"/>
          <p:nvPr/>
        </p:nvSpPr>
        <p:spPr>
          <a:xfrm rot="867810">
            <a:off x="9267133" y="1192247"/>
            <a:ext cx="2994140" cy="1269578"/>
          </a:xfrm>
          <a:prstGeom prst="rect">
            <a:avLst/>
          </a:prstGeom>
          <a:noFill/>
        </p:spPr>
        <p:txBody>
          <a:bodyPr wrap="square" rtlCol="0">
            <a:spAutoFit/>
          </a:bodyPr>
          <a:lstStyle/>
          <a:p>
            <a:pPr defTabSz="397442"/>
            <a:r>
              <a:rPr lang="en-US" sz="3825" b="1">
                <a:solidFill>
                  <a:prstClr val="black"/>
                </a:solidFill>
                <a:latin typeface="Calibri" panose="020F0502020204030204"/>
              </a:rPr>
              <a:t>Here’s a song Dan wrote…</a:t>
            </a:r>
          </a:p>
        </p:txBody>
      </p:sp>
      <p:pic>
        <p:nvPicPr>
          <p:cNvPr id="8" name="Picture 7" descr="A cake in a plastic container&#10;&#10;Description automatically generated">
            <a:extLst>
              <a:ext uri="{FF2B5EF4-FFF2-40B4-BE49-F238E27FC236}">
                <a16:creationId xmlns:a16="http://schemas.microsoft.com/office/drawing/2014/main" id="{A0BDD25F-006F-A04F-D02E-FD5A70B4D7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90535" y="4366781"/>
            <a:ext cx="7138555" cy="5034395"/>
          </a:xfrm>
          <a:prstGeom prst="rect">
            <a:avLst/>
          </a:prstGeom>
        </p:spPr>
      </p:pic>
    </p:spTree>
    <p:extLst>
      <p:ext uri="{BB962C8B-B14F-4D97-AF65-F5344CB8AC3E}">
        <p14:creationId xmlns:p14="http://schemas.microsoft.com/office/powerpoint/2010/main" val="36130965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5FA68E-4C65-4FAD-7B15-CD2C848775BF}"/>
              </a:ext>
            </a:extLst>
          </p:cNvPr>
          <p:cNvSpPr txBox="1"/>
          <p:nvPr/>
        </p:nvSpPr>
        <p:spPr>
          <a:xfrm>
            <a:off x="2091907" y="2973460"/>
            <a:ext cx="10312656" cy="2548390"/>
          </a:xfrm>
          <a:prstGeom prst="rect">
            <a:avLst/>
          </a:prstGeom>
          <a:noFill/>
        </p:spPr>
        <p:txBody>
          <a:bodyPr wrap="square" rtlCol="0">
            <a:spAutoFit/>
          </a:bodyPr>
          <a:lstStyle/>
          <a:p>
            <a:pPr defTabSz="397442"/>
            <a:r>
              <a:rPr lang="en-US" sz="7980" b="1">
                <a:solidFill>
                  <a:prstClr val="black"/>
                </a:solidFill>
                <a:latin typeface="Calibri" panose="020F0502020204030204"/>
              </a:rPr>
              <a:t>We’re ONLY going to do the HARDEST part…</a:t>
            </a:r>
          </a:p>
        </p:txBody>
      </p:sp>
    </p:spTree>
    <p:extLst>
      <p:ext uri="{BB962C8B-B14F-4D97-AF65-F5344CB8AC3E}">
        <p14:creationId xmlns:p14="http://schemas.microsoft.com/office/powerpoint/2010/main" val="31387644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017402" y="657225"/>
            <a:ext cx="13509998" cy="8743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794883"/>
            <a:endParaRPr lang="en-US" sz="1564">
              <a:solidFill>
                <a:prstClr val="white"/>
              </a:solidFill>
              <a:latin typeface="Calibri" panose="020F0502020204030204"/>
            </a:endParaRPr>
          </a:p>
        </p:txBody>
      </p:sp>
      <p:pic>
        <p:nvPicPr>
          <p:cNvPr id="1026" name="Picture 2" descr="The Waiting (Is the Hardest Part) - YouTube">
            <a:extLst>
              <a:ext uri="{FF2B5EF4-FFF2-40B4-BE49-F238E27FC236}">
                <a16:creationId xmlns:a16="http://schemas.microsoft.com/office/drawing/2014/main" id="{7BB9DE2D-8BE1-60DA-8F31-B6F0CD18F8B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15729" y="658860"/>
            <a:ext cx="13513359" cy="8742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3256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72DD28-83EE-1378-E463-76AB442B2E24}"/>
              </a:ext>
            </a:extLst>
          </p:cNvPr>
          <p:cNvSpPr txBox="1"/>
          <p:nvPr/>
        </p:nvSpPr>
        <p:spPr>
          <a:xfrm>
            <a:off x="1329354" y="3382257"/>
            <a:ext cx="12828384" cy="1115690"/>
          </a:xfrm>
          <a:prstGeom prst="rect">
            <a:avLst/>
          </a:prstGeom>
          <a:noFill/>
        </p:spPr>
        <p:txBody>
          <a:bodyPr wrap="none" rtlCol="0">
            <a:spAutoFit/>
          </a:bodyPr>
          <a:lstStyle/>
          <a:p>
            <a:pPr defTabSz="397442"/>
            <a:r>
              <a:rPr lang="en-US" sz="6650" b="1">
                <a:solidFill>
                  <a:prstClr val="black"/>
                </a:solidFill>
                <a:latin typeface="Calibri" panose="020F0502020204030204"/>
              </a:rPr>
              <a:t>EXERCISE #1: SEE SONG STRUCTURE</a:t>
            </a:r>
          </a:p>
        </p:txBody>
      </p:sp>
    </p:spTree>
    <p:extLst>
      <p:ext uri="{BB962C8B-B14F-4D97-AF65-F5344CB8AC3E}">
        <p14:creationId xmlns:p14="http://schemas.microsoft.com/office/powerpoint/2010/main" val="40295611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page of lined paper with writing&#10;&#10;Description automatically generated">
            <a:extLst>
              <a:ext uri="{FF2B5EF4-FFF2-40B4-BE49-F238E27FC236}">
                <a16:creationId xmlns:a16="http://schemas.microsoft.com/office/drawing/2014/main" id="{5547E965-B1B2-B323-8F3C-4F864CA72B9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73483" y="657225"/>
            <a:ext cx="7805801" cy="8743950"/>
          </a:xfrm>
          <a:prstGeom prst="rect">
            <a:avLst/>
          </a:prstGeom>
        </p:spPr>
      </p:pic>
    </p:spTree>
    <p:extLst>
      <p:ext uri="{BB962C8B-B14F-4D97-AF65-F5344CB8AC3E}">
        <p14:creationId xmlns:p14="http://schemas.microsoft.com/office/powerpoint/2010/main" val="17273299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page of lined paper with writing&#10;&#10;Description automatically generated">
            <a:extLst>
              <a:ext uri="{FF2B5EF4-FFF2-40B4-BE49-F238E27FC236}">
                <a16:creationId xmlns:a16="http://schemas.microsoft.com/office/drawing/2014/main" id="{5547E965-B1B2-B323-8F3C-4F864CA72B9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15712" y="2335357"/>
            <a:ext cx="7131919" cy="3474028"/>
          </a:xfrm>
          <a:prstGeom prst="rect">
            <a:avLst/>
          </a:prstGeom>
        </p:spPr>
      </p:pic>
      <p:pic>
        <p:nvPicPr>
          <p:cNvPr id="2" name="Picture 1" descr="A page of lined paper with writing&#10;&#10;Description automatically generated">
            <a:extLst>
              <a:ext uri="{FF2B5EF4-FFF2-40B4-BE49-F238E27FC236}">
                <a16:creationId xmlns:a16="http://schemas.microsoft.com/office/drawing/2014/main" id="{5C7BE090-058C-C266-F3FA-B1EE39AE1F8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147631" y="2335357"/>
            <a:ext cx="6081820" cy="3738996"/>
          </a:xfrm>
          <a:prstGeom prst="rect">
            <a:avLst/>
          </a:prstGeom>
        </p:spPr>
      </p:pic>
      <p:sp>
        <p:nvSpPr>
          <p:cNvPr id="4" name="Oval 3">
            <a:extLst>
              <a:ext uri="{FF2B5EF4-FFF2-40B4-BE49-F238E27FC236}">
                <a16:creationId xmlns:a16="http://schemas.microsoft.com/office/drawing/2014/main" id="{06507F82-DBE9-EC38-0EC9-492DCBD3F5F3}"/>
              </a:ext>
            </a:extLst>
          </p:cNvPr>
          <p:cNvSpPr/>
          <p:nvPr/>
        </p:nvSpPr>
        <p:spPr>
          <a:xfrm>
            <a:off x="4239491" y="2850573"/>
            <a:ext cx="1221797" cy="647700"/>
          </a:xfrm>
          <a:prstGeom prst="ellipse">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97442"/>
            <a:endParaRPr lang="en-US" sz="1564">
              <a:solidFill>
                <a:prstClr val="white"/>
              </a:solidFill>
              <a:latin typeface="Calibri" panose="020F0502020204030204"/>
            </a:endParaRPr>
          </a:p>
        </p:txBody>
      </p:sp>
      <p:sp>
        <p:nvSpPr>
          <p:cNvPr id="5" name="Oval 4">
            <a:extLst>
              <a:ext uri="{FF2B5EF4-FFF2-40B4-BE49-F238E27FC236}">
                <a16:creationId xmlns:a16="http://schemas.microsoft.com/office/drawing/2014/main" id="{34E518EA-03D3-4503-C584-AAE35BD2D8DD}"/>
              </a:ext>
            </a:extLst>
          </p:cNvPr>
          <p:cNvSpPr/>
          <p:nvPr/>
        </p:nvSpPr>
        <p:spPr>
          <a:xfrm>
            <a:off x="11496675" y="2732809"/>
            <a:ext cx="1221797" cy="647700"/>
          </a:xfrm>
          <a:prstGeom prst="ellipse">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97442"/>
            <a:endParaRPr lang="en-US" sz="1564">
              <a:solidFill>
                <a:prstClr val="white"/>
              </a:solidFill>
              <a:latin typeface="Calibri" panose="020F0502020204030204"/>
            </a:endParaRPr>
          </a:p>
        </p:txBody>
      </p:sp>
      <p:sp>
        <p:nvSpPr>
          <p:cNvPr id="6" name="Oval 5">
            <a:extLst>
              <a:ext uri="{FF2B5EF4-FFF2-40B4-BE49-F238E27FC236}">
                <a16:creationId xmlns:a16="http://schemas.microsoft.com/office/drawing/2014/main" id="{D40D04D2-8BC6-1283-CF69-ED63E1F4CA95}"/>
              </a:ext>
            </a:extLst>
          </p:cNvPr>
          <p:cNvSpPr/>
          <p:nvPr/>
        </p:nvSpPr>
        <p:spPr>
          <a:xfrm>
            <a:off x="5582663" y="3498272"/>
            <a:ext cx="1221797" cy="647700"/>
          </a:xfrm>
          <a:prstGeom prst="ellipse">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97442"/>
            <a:endParaRPr lang="en-US" sz="1564">
              <a:solidFill>
                <a:prstClr val="white"/>
              </a:solidFill>
              <a:latin typeface="Calibri" panose="020F0502020204030204"/>
            </a:endParaRPr>
          </a:p>
        </p:txBody>
      </p:sp>
      <p:sp>
        <p:nvSpPr>
          <p:cNvPr id="7" name="Oval 6">
            <a:extLst>
              <a:ext uri="{FF2B5EF4-FFF2-40B4-BE49-F238E27FC236}">
                <a16:creationId xmlns:a16="http://schemas.microsoft.com/office/drawing/2014/main" id="{87F1CFC4-B462-F07D-D388-24094DD59206}"/>
              </a:ext>
            </a:extLst>
          </p:cNvPr>
          <p:cNvSpPr/>
          <p:nvPr/>
        </p:nvSpPr>
        <p:spPr>
          <a:xfrm>
            <a:off x="12839847" y="3380508"/>
            <a:ext cx="1221797" cy="647700"/>
          </a:xfrm>
          <a:prstGeom prst="ellipse">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97442"/>
            <a:endParaRPr lang="en-US" sz="1564">
              <a:solidFill>
                <a:prstClr val="white"/>
              </a:solidFill>
              <a:latin typeface="Calibri" panose="020F0502020204030204"/>
            </a:endParaRPr>
          </a:p>
        </p:txBody>
      </p:sp>
      <p:sp>
        <p:nvSpPr>
          <p:cNvPr id="10" name="Oval 9">
            <a:extLst>
              <a:ext uri="{FF2B5EF4-FFF2-40B4-BE49-F238E27FC236}">
                <a16:creationId xmlns:a16="http://schemas.microsoft.com/office/drawing/2014/main" id="{69114892-C589-3747-2817-7991F30DE1A8}"/>
              </a:ext>
            </a:extLst>
          </p:cNvPr>
          <p:cNvSpPr/>
          <p:nvPr/>
        </p:nvSpPr>
        <p:spPr>
          <a:xfrm>
            <a:off x="5582663" y="4271096"/>
            <a:ext cx="1221797" cy="647700"/>
          </a:xfrm>
          <a:prstGeom prst="ellipse">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97442"/>
            <a:endParaRPr lang="en-US" sz="1564">
              <a:solidFill>
                <a:prstClr val="white"/>
              </a:solidFill>
              <a:latin typeface="Calibri" panose="020F0502020204030204"/>
            </a:endParaRPr>
          </a:p>
        </p:txBody>
      </p:sp>
      <p:sp>
        <p:nvSpPr>
          <p:cNvPr id="11" name="Oval 10">
            <a:extLst>
              <a:ext uri="{FF2B5EF4-FFF2-40B4-BE49-F238E27FC236}">
                <a16:creationId xmlns:a16="http://schemas.microsoft.com/office/drawing/2014/main" id="{A80ACCD3-D01C-8248-464B-2D37A0A17E1B}"/>
              </a:ext>
            </a:extLst>
          </p:cNvPr>
          <p:cNvSpPr/>
          <p:nvPr/>
        </p:nvSpPr>
        <p:spPr>
          <a:xfrm>
            <a:off x="12839847" y="4153332"/>
            <a:ext cx="1221797" cy="647700"/>
          </a:xfrm>
          <a:prstGeom prst="ellipse">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97442"/>
            <a:endParaRPr lang="en-US" sz="1564">
              <a:solidFill>
                <a:prstClr val="white"/>
              </a:solidFill>
              <a:latin typeface="Calibri" panose="020F0502020204030204"/>
            </a:endParaRPr>
          </a:p>
        </p:txBody>
      </p:sp>
      <p:sp>
        <p:nvSpPr>
          <p:cNvPr id="12" name="Oval 11">
            <a:extLst>
              <a:ext uri="{FF2B5EF4-FFF2-40B4-BE49-F238E27FC236}">
                <a16:creationId xmlns:a16="http://schemas.microsoft.com/office/drawing/2014/main" id="{D98B996B-6825-8139-4409-6AB9C1F03E47}"/>
              </a:ext>
            </a:extLst>
          </p:cNvPr>
          <p:cNvSpPr/>
          <p:nvPr/>
        </p:nvSpPr>
        <p:spPr>
          <a:xfrm>
            <a:off x="2502195" y="3233304"/>
            <a:ext cx="1221797" cy="647700"/>
          </a:xfrm>
          <a:prstGeom prst="ellipse">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97442"/>
            <a:endParaRPr lang="en-US" sz="1564">
              <a:solidFill>
                <a:prstClr val="white"/>
              </a:solidFill>
              <a:latin typeface="Calibri" panose="020F0502020204030204"/>
            </a:endParaRPr>
          </a:p>
        </p:txBody>
      </p:sp>
      <p:sp>
        <p:nvSpPr>
          <p:cNvPr id="13" name="Oval 12">
            <a:extLst>
              <a:ext uri="{FF2B5EF4-FFF2-40B4-BE49-F238E27FC236}">
                <a16:creationId xmlns:a16="http://schemas.microsoft.com/office/drawing/2014/main" id="{28227AF9-C6EC-C912-3A4F-E20DF14339CA}"/>
              </a:ext>
            </a:extLst>
          </p:cNvPr>
          <p:cNvSpPr/>
          <p:nvPr/>
        </p:nvSpPr>
        <p:spPr>
          <a:xfrm>
            <a:off x="9229443" y="3174421"/>
            <a:ext cx="1221797" cy="647700"/>
          </a:xfrm>
          <a:prstGeom prst="ellipse">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97442"/>
            <a:endParaRPr lang="en-US" sz="1564">
              <a:solidFill>
                <a:prstClr val="white"/>
              </a:solidFill>
              <a:latin typeface="Calibri" panose="020F0502020204030204"/>
            </a:endParaRPr>
          </a:p>
        </p:txBody>
      </p:sp>
    </p:spTree>
    <p:extLst>
      <p:ext uri="{BB962C8B-B14F-4D97-AF65-F5344CB8AC3E}">
        <p14:creationId xmlns:p14="http://schemas.microsoft.com/office/powerpoint/2010/main" val="728187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0322C152-28B1-4021-BFF6-15C052B2F1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4026" y="732634"/>
            <a:ext cx="11976143" cy="8459906"/>
          </a:xfrm>
          <a:prstGeom prst="rect">
            <a:avLst/>
          </a:prstGeom>
        </p:spPr>
      </p:pic>
      <p:sp>
        <p:nvSpPr>
          <p:cNvPr id="9" name="Title 1">
            <a:extLst>
              <a:ext uri="{FF2B5EF4-FFF2-40B4-BE49-F238E27FC236}">
                <a16:creationId xmlns:a16="http://schemas.microsoft.com/office/drawing/2014/main" id="{A0216240-6473-4E81-A9DB-946F6B79262A}"/>
              </a:ext>
            </a:extLst>
          </p:cNvPr>
          <p:cNvSpPr>
            <a:spLocks noGrp="1"/>
          </p:cNvSpPr>
          <p:nvPr>
            <p:ph type="title"/>
          </p:nvPr>
        </p:nvSpPr>
        <p:spPr>
          <a:xfrm rot="840000">
            <a:off x="10703256" y="4008591"/>
            <a:ext cx="3501799" cy="836698"/>
          </a:xfrm>
          <a:solidFill>
            <a:schemeClr val="tx2">
              <a:lumMod val="75000"/>
            </a:schemeClr>
          </a:solidFill>
        </p:spPr>
        <p:txBody>
          <a:bodyPr>
            <a:normAutofit fontScale="90000"/>
          </a:bodyPr>
          <a:lstStyle/>
          <a:p>
            <a:pPr algn="ctr"/>
            <a:r>
              <a:rPr lang="en-US" sz="4534" b="1">
                <a:solidFill>
                  <a:srgbClr val="FFFF00"/>
                </a:solidFill>
                <a:latin typeface="Arial" panose="020B0604020202020204" pitchFamily="34" charset="0"/>
                <a:cs typeface="Arial" panose="020B0604020202020204" pitchFamily="34" charset="0"/>
              </a:rPr>
              <a:t>itk.mitre.org</a:t>
            </a:r>
          </a:p>
        </p:txBody>
      </p:sp>
      <p:pic>
        <p:nvPicPr>
          <p:cNvPr id="5" name="Picture 4">
            <a:extLst>
              <a:ext uri="{FF2B5EF4-FFF2-40B4-BE49-F238E27FC236}">
                <a16:creationId xmlns:a16="http://schemas.microsoft.com/office/drawing/2014/main" id="{E320DE86-15EE-360A-9B56-1681354D5D04}"/>
              </a:ext>
            </a:extLst>
          </p:cNvPr>
          <p:cNvPicPr>
            <a:picLocks noChangeAspect="1"/>
          </p:cNvPicPr>
          <p:nvPr/>
        </p:nvPicPr>
        <p:blipFill>
          <a:blip r:embed="rId4"/>
          <a:stretch>
            <a:fillRect/>
          </a:stretch>
        </p:blipFill>
        <p:spPr>
          <a:xfrm>
            <a:off x="7674148" y="7625317"/>
            <a:ext cx="7870653" cy="1700450"/>
          </a:xfrm>
          <a:prstGeom prst="rect">
            <a:avLst/>
          </a:prstGeom>
        </p:spPr>
      </p:pic>
      <p:sp>
        <p:nvSpPr>
          <p:cNvPr id="4" name="TextBox 3">
            <a:extLst>
              <a:ext uri="{FF2B5EF4-FFF2-40B4-BE49-F238E27FC236}">
                <a16:creationId xmlns:a16="http://schemas.microsoft.com/office/drawing/2014/main" id="{E80FA572-9792-4188-C043-09D4D3190CBC}"/>
              </a:ext>
            </a:extLst>
          </p:cNvPr>
          <p:cNvSpPr txBox="1"/>
          <p:nvPr/>
        </p:nvSpPr>
        <p:spPr>
          <a:xfrm>
            <a:off x="208865" y="5701845"/>
            <a:ext cx="2550319" cy="1034129"/>
          </a:xfrm>
          <a:prstGeom prst="rect">
            <a:avLst/>
          </a:prstGeom>
          <a:noFill/>
        </p:spPr>
        <p:txBody>
          <a:bodyPr wrap="square" rtlCol="0">
            <a:spAutoFit/>
          </a:bodyPr>
          <a:lstStyle/>
          <a:p>
            <a:pPr algn="ctr"/>
            <a:r>
              <a:rPr lang="en-US" sz="3060" b="1">
                <a:solidFill>
                  <a:srgbClr val="FF0000"/>
                </a:solidFill>
              </a:rPr>
              <a:t>All contain helpful links! </a:t>
            </a:r>
          </a:p>
        </p:txBody>
      </p:sp>
      <p:cxnSp>
        <p:nvCxnSpPr>
          <p:cNvPr id="7" name="Straight Arrow Connector 6">
            <a:extLst>
              <a:ext uri="{FF2B5EF4-FFF2-40B4-BE49-F238E27FC236}">
                <a16:creationId xmlns:a16="http://schemas.microsoft.com/office/drawing/2014/main" id="{A5BA24EF-CAA4-C0E8-A9C3-58E545BE3E75}"/>
              </a:ext>
            </a:extLst>
          </p:cNvPr>
          <p:cNvCxnSpPr>
            <a:cxnSpLocks/>
          </p:cNvCxnSpPr>
          <p:nvPr/>
        </p:nvCxnSpPr>
        <p:spPr>
          <a:xfrm>
            <a:off x="2610677" y="6352137"/>
            <a:ext cx="897021" cy="69001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0F18648-C228-E32F-C430-D100F8900D84}"/>
              </a:ext>
            </a:extLst>
          </p:cNvPr>
          <p:cNvCxnSpPr>
            <a:cxnSpLocks/>
          </p:cNvCxnSpPr>
          <p:nvPr/>
        </p:nvCxnSpPr>
        <p:spPr>
          <a:xfrm>
            <a:off x="1987324" y="7207541"/>
            <a:ext cx="6017424" cy="126800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B9A3F93-6264-60BE-49B3-5C4837FD40FF}"/>
              </a:ext>
            </a:extLst>
          </p:cNvPr>
          <p:cNvCxnSpPr>
            <a:cxnSpLocks/>
          </p:cNvCxnSpPr>
          <p:nvPr/>
        </p:nvCxnSpPr>
        <p:spPr>
          <a:xfrm>
            <a:off x="13460169" y="6724819"/>
            <a:ext cx="0" cy="11889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33989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D86F200-FB15-76C3-6B52-77A93F0FF4A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7158F71-A28B-307A-355A-3539F3C42EF9}"/>
              </a:ext>
            </a:extLst>
          </p:cNvPr>
          <p:cNvSpPr txBox="1"/>
          <p:nvPr/>
        </p:nvSpPr>
        <p:spPr>
          <a:xfrm>
            <a:off x="1329354" y="3382257"/>
            <a:ext cx="12828384" cy="1115690"/>
          </a:xfrm>
          <a:prstGeom prst="rect">
            <a:avLst/>
          </a:prstGeom>
          <a:noFill/>
        </p:spPr>
        <p:txBody>
          <a:bodyPr wrap="none" rtlCol="0">
            <a:spAutoFit/>
          </a:bodyPr>
          <a:lstStyle/>
          <a:p>
            <a:pPr defTabSz="397442"/>
            <a:r>
              <a:rPr lang="en-US" sz="6650" b="1">
                <a:solidFill>
                  <a:prstClr val="black"/>
                </a:solidFill>
                <a:latin typeface="Calibri" panose="020F0502020204030204"/>
              </a:rPr>
              <a:t>EXERCISE #1: SEE SONG STRUCTURE</a:t>
            </a:r>
          </a:p>
        </p:txBody>
      </p:sp>
      <p:sp>
        <p:nvSpPr>
          <p:cNvPr id="2" name="TextBox 1">
            <a:extLst>
              <a:ext uri="{FF2B5EF4-FFF2-40B4-BE49-F238E27FC236}">
                <a16:creationId xmlns:a16="http://schemas.microsoft.com/office/drawing/2014/main" id="{62CEE8E1-D022-740E-0168-46950EA10828}"/>
              </a:ext>
            </a:extLst>
          </p:cNvPr>
          <p:cNvSpPr txBox="1"/>
          <p:nvPr/>
        </p:nvSpPr>
        <p:spPr>
          <a:xfrm>
            <a:off x="2169343" y="5214679"/>
            <a:ext cx="11082649" cy="2500043"/>
          </a:xfrm>
          <a:prstGeom prst="rect">
            <a:avLst/>
          </a:prstGeom>
          <a:noFill/>
        </p:spPr>
        <p:txBody>
          <a:bodyPr wrap="none" rtlCol="0">
            <a:spAutoFit/>
          </a:bodyPr>
          <a:lstStyle/>
          <a:p>
            <a:pPr defTabSz="397442"/>
            <a:r>
              <a:rPr lang="en-US" sz="3129" b="1">
                <a:solidFill>
                  <a:prstClr val="black"/>
                </a:solidFill>
                <a:latin typeface="Calibri" panose="020F0502020204030204"/>
              </a:rPr>
              <a:t>Step 1: </a:t>
            </a:r>
            <a:r>
              <a:rPr lang="en-US" sz="3129">
                <a:solidFill>
                  <a:prstClr val="black"/>
                </a:solidFill>
                <a:highlight>
                  <a:srgbClr val="FFFF00"/>
                </a:highlight>
                <a:latin typeface="Calibri" panose="020F0502020204030204"/>
              </a:rPr>
              <a:t>Pick </a:t>
            </a:r>
            <a:r>
              <a:rPr lang="en-US" sz="3129">
                <a:solidFill>
                  <a:prstClr val="black"/>
                </a:solidFill>
                <a:latin typeface="Calibri" panose="020F0502020204030204"/>
              </a:rPr>
              <a:t>a song you like</a:t>
            </a:r>
          </a:p>
          <a:p>
            <a:pPr defTabSz="397442"/>
            <a:endParaRPr lang="en-US" sz="3129" b="1">
              <a:solidFill>
                <a:prstClr val="black"/>
              </a:solidFill>
              <a:latin typeface="Calibri" panose="020F0502020204030204"/>
            </a:endParaRPr>
          </a:p>
          <a:p>
            <a:pPr defTabSz="397442"/>
            <a:r>
              <a:rPr lang="en-US" sz="3129" b="1">
                <a:solidFill>
                  <a:prstClr val="black"/>
                </a:solidFill>
                <a:latin typeface="Calibri" panose="020F0502020204030204"/>
              </a:rPr>
              <a:t>Step 2: </a:t>
            </a:r>
            <a:r>
              <a:rPr lang="en-US" sz="3129">
                <a:solidFill>
                  <a:prstClr val="black"/>
                </a:solidFill>
                <a:highlight>
                  <a:srgbClr val="FFFF00"/>
                </a:highlight>
                <a:latin typeface="Calibri" panose="020F0502020204030204"/>
              </a:rPr>
              <a:t>Copy</a:t>
            </a:r>
            <a:r>
              <a:rPr lang="en-US" sz="3129">
                <a:solidFill>
                  <a:prstClr val="black"/>
                </a:solidFill>
                <a:latin typeface="Calibri" panose="020F0502020204030204"/>
              </a:rPr>
              <a:t> out the lyrics out by hand (look ‘</a:t>
            </a:r>
            <a:r>
              <a:rPr lang="en-US" sz="3129" err="1">
                <a:solidFill>
                  <a:prstClr val="black"/>
                </a:solidFill>
                <a:latin typeface="Calibri" panose="020F0502020204030204"/>
              </a:rPr>
              <a:t>em</a:t>
            </a:r>
            <a:r>
              <a:rPr lang="en-US" sz="3129">
                <a:solidFill>
                  <a:prstClr val="black"/>
                </a:solidFill>
                <a:latin typeface="Calibri" panose="020F0502020204030204"/>
              </a:rPr>
              <a:t> up if you need to)</a:t>
            </a:r>
          </a:p>
          <a:p>
            <a:pPr defTabSz="397442"/>
            <a:endParaRPr lang="en-US" sz="3129" b="1">
              <a:solidFill>
                <a:prstClr val="black"/>
              </a:solidFill>
              <a:latin typeface="Calibri" panose="020F0502020204030204"/>
            </a:endParaRPr>
          </a:p>
          <a:p>
            <a:pPr defTabSz="397442"/>
            <a:r>
              <a:rPr lang="en-US" sz="3129" b="1">
                <a:solidFill>
                  <a:prstClr val="black"/>
                </a:solidFill>
                <a:latin typeface="Calibri" panose="020F0502020204030204"/>
              </a:rPr>
              <a:t>Step 3: </a:t>
            </a:r>
            <a:r>
              <a:rPr lang="en-US" sz="3129">
                <a:solidFill>
                  <a:prstClr val="black"/>
                </a:solidFill>
                <a:highlight>
                  <a:srgbClr val="FFFF00"/>
                </a:highlight>
                <a:latin typeface="Calibri" panose="020F0502020204030204"/>
              </a:rPr>
              <a:t>Notice</a:t>
            </a:r>
            <a:r>
              <a:rPr lang="en-US" sz="3129">
                <a:solidFill>
                  <a:prstClr val="black"/>
                </a:solidFill>
                <a:latin typeface="Calibri" panose="020F0502020204030204"/>
              </a:rPr>
              <a:t> the rhymes, beats, patterns, </a:t>
            </a:r>
            <a:r>
              <a:rPr lang="en-US" sz="3129" err="1">
                <a:solidFill>
                  <a:prstClr val="black"/>
                </a:solidFill>
                <a:latin typeface="Calibri" panose="020F0502020204030204"/>
              </a:rPr>
              <a:t>etc</a:t>
            </a:r>
            <a:endParaRPr lang="en-US" sz="3129">
              <a:solidFill>
                <a:prstClr val="black"/>
              </a:solidFill>
              <a:latin typeface="Calibri" panose="020F0502020204030204"/>
            </a:endParaRPr>
          </a:p>
        </p:txBody>
      </p:sp>
    </p:spTree>
    <p:extLst>
      <p:ext uri="{BB962C8B-B14F-4D97-AF65-F5344CB8AC3E}">
        <p14:creationId xmlns:p14="http://schemas.microsoft.com/office/powerpoint/2010/main" val="19318434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72DD28-83EE-1378-E463-76AB442B2E24}"/>
              </a:ext>
            </a:extLst>
          </p:cNvPr>
          <p:cNvSpPr txBox="1"/>
          <p:nvPr/>
        </p:nvSpPr>
        <p:spPr>
          <a:xfrm>
            <a:off x="2771246" y="3382257"/>
            <a:ext cx="10337510" cy="1115690"/>
          </a:xfrm>
          <a:prstGeom prst="rect">
            <a:avLst/>
          </a:prstGeom>
          <a:noFill/>
        </p:spPr>
        <p:txBody>
          <a:bodyPr wrap="none" rtlCol="0">
            <a:spAutoFit/>
          </a:bodyPr>
          <a:lstStyle/>
          <a:p>
            <a:pPr defTabSz="397442"/>
            <a:r>
              <a:rPr lang="en-US" sz="6650" b="1">
                <a:solidFill>
                  <a:prstClr val="black"/>
                </a:solidFill>
                <a:latin typeface="Calibri" panose="020F0502020204030204"/>
              </a:rPr>
              <a:t>EXERCISE #2: WORD LADDER</a:t>
            </a:r>
          </a:p>
        </p:txBody>
      </p:sp>
    </p:spTree>
    <p:extLst>
      <p:ext uri="{BB962C8B-B14F-4D97-AF65-F5344CB8AC3E}">
        <p14:creationId xmlns:p14="http://schemas.microsoft.com/office/powerpoint/2010/main" val="32780771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4713482-2CF3-065D-25A7-78D792F302AD}"/>
              </a:ext>
            </a:extLst>
          </p:cNvPr>
          <p:cNvSpPr>
            <a:spLocks noGrp="1"/>
          </p:cNvSpPr>
          <p:nvPr>
            <p:ph sz="half" idx="1"/>
          </p:nvPr>
        </p:nvSpPr>
        <p:spPr>
          <a:xfrm>
            <a:off x="4552764" y="2273902"/>
            <a:ext cx="3219636" cy="5807151"/>
          </a:xfrm>
        </p:spPr>
        <p:txBody>
          <a:bodyPr>
            <a:noAutofit/>
          </a:bodyPr>
          <a:lstStyle/>
          <a:p>
            <a:r>
              <a:rPr lang="en-US" sz="3477"/>
              <a:t>Examine</a:t>
            </a:r>
          </a:p>
          <a:p>
            <a:r>
              <a:rPr lang="en-US" sz="3477"/>
              <a:t>Thump</a:t>
            </a:r>
          </a:p>
          <a:p>
            <a:r>
              <a:rPr lang="en-US" sz="3477"/>
              <a:t>Prescribe</a:t>
            </a:r>
          </a:p>
          <a:p>
            <a:r>
              <a:rPr lang="en-US" sz="3477"/>
              <a:t>Listen</a:t>
            </a:r>
          </a:p>
          <a:p>
            <a:r>
              <a:rPr lang="en-US" sz="3477"/>
              <a:t>Write</a:t>
            </a:r>
          </a:p>
          <a:p>
            <a:r>
              <a:rPr lang="en-US" sz="3477"/>
              <a:t>Scan</a:t>
            </a:r>
          </a:p>
          <a:p>
            <a:r>
              <a:rPr lang="en-US" sz="3477"/>
              <a:t>Touch</a:t>
            </a:r>
          </a:p>
          <a:p>
            <a:r>
              <a:rPr lang="en-US" sz="3477"/>
              <a:t>Wait</a:t>
            </a:r>
          </a:p>
          <a:p>
            <a:r>
              <a:rPr lang="en-US" sz="3477"/>
              <a:t>Charge</a:t>
            </a:r>
          </a:p>
          <a:p>
            <a:r>
              <a:rPr lang="en-US" sz="3477"/>
              <a:t>Heal</a:t>
            </a:r>
          </a:p>
        </p:txBody>
      </p:sp>
      <p:sp>
        <p:nvSpPr>
          <p:cNvPr id="6" name="Content Placeholder 5">
            <a:extLst>
              <a:ext uri="{FF2B5EF4-FFF2-40B4-BE49-F238E27FC236}">
                <a16:creationId xmlns:a16="http://schemas.microsoft.com/office/drawing/2014/main" id="{C78E2CDF-DE47-897E-081B-C03541209B8C}"/>
              </a:ext>
            </a:extLst>
          </p:cNvPr>
          <p:cNvSpPr>
            <a:spLocks noGrp="1"/>
          </p:cNvSpPr>
          <p:nvPr>
            <p:ph sz="half" idx="2"/>
          </p:nvPr>
        </p:nvSpPr>
        <p:spPr>
          <a:xfrm>
            <a:off x="7989341" y="2273901"/>
            <a:ext cx="2859527" cy="6756318"/>
          </a:xfrm>
        </p:spPr>
        <p:txBody>
          <a:bodyPr>
            <a:noAutofit/>
          </a:bodyPr>
          <a:lstStyle/>
          <a:p>
            <a:r>
              <a:rPr lang="en-US" sz="3477"/>
              <a:t>Cushion</a:t>
            </a:r>
          </a:p>
          <a:p>
            <a:r>
              <a:rPr lang="en-US" sz="3477"/>
              <a:t>Guitar</a:t>
            </a:r>
          </a:p>
          <a:p>
            <a:r>
              <a:rPr lang="en-US" sz="3477"/>
              <a:t>Wall</a:t>
            </a:r>
          </a:p>
          <a:p>
            <a:r>
              <a:rPr lang="en-US" sz="3477"/>
              <a:t>Turntable</a:t>
            </a:r>
          </a:p>
          <a:p>
            <a:r>
              <a:rPr lang="en-US" sz="3477"/>
              <a:t>Sunlight</a:t>
            </a:r>
          </a:p>
          <a:p>
            <a:r>
              <a:rPr lang="en-US" sz="3477"/>
              <a:t>Window</a:t>
            </a:r>
          </a:p>
          <a:p>
            <a:r>
              <a:rPr lang="en-US" sz="3477"/>
              <a:t>Carpet</a:t>
            </a:r>
          </a:p>
          <a:p>
            <a:r>
              <a:rPr lang="en-US" sz="3477"/>
              <a:t>Drum</a:t>
            </a:r>
          </a:p>
          <a:p>
            <a:r>
              <a:rPr lang="en-US" sz="3477"/>
              <a:t>Microphone</a:t>
            </a:r>
          </a:p>
          <a:p>
            <a:r>
              <a:rPr lang="en-US" sz="3477"/>
              <a:t>Lightbulb</a:t>
            </a:r>
          </a:p>
        </p:txBody>
      </p:sp>
      <p:sp>
        <p:nvSpPr>
          <p:cNvPr id="7" name="TextBox 6">
            <a:extLst>
              <a:ext uri="{FF2B5EF4-FFF2-40B4-BE49-F238E27FC236}">
                <a16:creationId xmlns:a16="http://schemas.microsoft.com/office/drawing/2014/main" id="{4769EA09-FDE9-CF88-C459-7AE80762074F}"/>
              </a:ext>
            </a:extLst>
          </p:cNvPr>
          <p:cNvSpPr txBox="1"/>
          <p:nvPr/>
        </p:nvSpPr>
        <p:spPr>
          <a:xfrm rot="20069686">
            <a:off x="2243722" y="1640623"/>
            <a:ext cx="3277676" cy="948593"/>
          </a:xfrm>
          <a:prstGeom prst="rect">
            <a:avLst/>
          </a:prstGeom>
          <a:noFill/>
        </p:spPr>
        <p:txBody>
          <a:bodyPr wrap="square" rtlCol="0">
            <a:spAutoFit/>
          </a:bodyPr>
          <a:lstStyle/>
          <a:p>
            <a:pPr defTabSz="397442"/>
            <a:r>
              <a:rPr lang="en-US" sz="2782" i="1">
                <a:solidFill>
                  <a:prstClr val="black"/>
                </a:solidFill>
                <a:latin typeface="Calibri" panose="020F0502020204030204"/>
              </a:rPr>
              <a:t>10 v</a:t>
            </a:r>
            <a:r>
              <a:rPr lang="en-US" sz="2782" b="1" i="1">
                <a:solidFill>
                  <a:prstClr val="black"/>
                </a:solidFill>
                <a:latin typeface="Calibri" panose="020F0502020204030204"/>
              </a:rPr>
              <a:t>erbs</a:t>
            </a:r>
            <a:r>
              <a:rPr lang="en-US" sz="2782" i="1">
                <a:solidFill>
                  <a:prstClr val="black"/>
                </a:solidFill>
                <a:latin typeface="Calibri" panose="020F0502020204030204"/>
              </a:rPr>
              <a:t> associated with a physician</a:t>
            </a:r>
          </a:p>
        </p:txBody>
      </p:sp>
      <p:sp>
        <p:nvSpPr>
          <p:cNvPr id="10" name="TextBox 9">
            <a:extLst>
              <a:ext uri="{FF2B5EF4-FFF2-40B4-BE49-F238E27FC236}">
                <a16:creationId xmlns:a16="http://schemas.microsoft.com/office/drawing/2014/main" id="{145A39F5-E192-A2DA-6D49-3F89AE7BA2B3}"/>
              </a:ext>
            </a:extLst>
          </p:cNvPr>
          <p:cNvSpPr txBox="1"/>
          <p:nvPr/>
        </p:nvSpPr>
        <p:spPr>
          <a:xfrm rot="823653">
            <a:off x="9943266" y="1501477"/>
            <a:ext cx="3085698" cy="948593"/>
          </a:xfrm>
          <a:prstGeom prst="rect">
            <a:avLst/>
          </a:prstGeom>
          <a:noFill/>
        </p:spPr>
        <p:txBody>
          <a:bodyPr wrap="square" rtlCol="0">
            <a:spAutoFit/>
          </a:bodyPr>
          <a:lstStyle/>
          <a:p>
            <a:pPr defTabSz="397442"/>
            <a:r>
              <a:rPr lang="en-US" sz="2782" i="1">
                <a:solidFill>
                  <a:prstClr val="black"/>
                </a:solidFill>
                <a:latin typeface="Calibri" panose="020F0502020204030204"/>
              </a:rPr>
              <a:t>10 </a:t>
            </a:r>
            <a:r>
              <a:rPr lang="en-US" sz="2782" b="1" i="1">
                <a:solidFill>
                  <a:prstClr val="black"/>
                </a:solidFill>
                <a:latin typeface="Calibri" panose="020F0502020204030204"/>
              </a:rPr>
              <a:t>nouns</a:t>
            </a:r>
            <a:r>
              <a:rPr lang="en-US" sz="2782" i="1">
                <a:solidFill>
                  <a:prstClr val="black"/>
                </a:solidFill>
                <a:latin typeface="Calibri" panose="020F0502020204030204"/>
              </a:rPr>
              <a:t> in your field of view</a:t>
            </a:r>
          </a:p>
        </p:txBody>
      </p:sp>
    </p:spTree>
    <p:extLst>
      <p:ext uri="{BB962C8B-B14F-4D97-AF65-F5344CB8AC3E}">
        <p14:creationId xmlns:p14="http://schemas.microsoft.com/office/powerpoint/2010/main" val="31392213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4713482-2CF3-065D-25A7-78D792F302AD}"/>
              </a:ext>
            </a:extLst>
          </p:cNvPr>
          <p:cNvSpPr>
            <a:spLocks noGrp="1"/>
          </p:cNvSpPr>
          <p:nvPr>
            <p:ph sz="half" idx="1"/>
          </p:nvPr>
        </p:nvSpPr>
        <p:spPr>
          <a:xfrm>
            <a:off x="4552764" y="2273902"/>
            <a:ext cx="3219636" cy="5807151"/>
          </a:xfrm>
        </p:spPr>
        <p:txBody>
          <a:bodyPr>
            <a:noAutofit/>
          </a:bodyPr>
          <a:lstStyle/>
          <a:p>
            <a:r>
              <a:rPr lang="en-US" sz="3477"/>
              <a:t>Examine</a:t>
            </a:r>
          </a:p>
          <a:p>
            <a:r>
              <a:rPr lang="en-US" sz="3477"/>
              <a:t>Thump</a:t>
            </a:r>
          </a:p>
          <a:p>
            <a:r>
              <a:rPr lang="en-US" sz="3477"/>
              <a:t>Prescribe</a:t>
            </a:r>
          </a:p>
          <a:p>
            <a:r>
              <a:rPr lang="en-US" sz="3477"/>
              <a:t>Listen</a:t>
            </a:r>
          </a:p>
          <a:p>
            <a:r>
              <a:rPr lang="en-US" sz="3477"/>
              <a:t>Write</a:t>
            </a:r>
          </a:p>
          <a:p>
            <a:r>
              <a:rPr lang="en-US" sz="3477"/>
              <a:t>Scan</a:t>
            </a:r>
          </a:p>
          <a:p>
            <a:r>
              <a:rPr lang="en-US" sz="3477"/>
              <a:t>Touch</a:t>
            </a:r>
          </a:p>
          <a:p>
            <a:r>
              <a:rPr lang="en-US" sz="3477"/>
              <a:t>Wait</a:t>
            </a:r>
          </a:p>
          <a:p>
            <a:r>
              <a:rPr lang="en-US" sz="3477"/>
              <a:t>Charge</a:t>
            </a:r>
          </a:p>
          <a:p>
            <a:r>
              <a:rPr lang="en-US" sz="3477"/>
              <a:t>Heal</a:t>
            </a:r>
          </a:p>
        </p:txBody>
      </p:sp>
      <p:sp>
        <p:nvSpPr>
          <p:cNvPr id="6" name="Content Placeholder 5">
            <a:extLst>
              <a:ext uri="{FF2B5EF4-FFF2-40B4-BE49-F238E27FC236}">
                <a16:creationId xmlns:a16="http://schemas.microsoft.com/office/drawing/2014/main" id="{C78E2CDF-DE47-897E-081B-C03541209B8C}"/>
              </a:ext>
            </a:extLst>
          </p:cNvPr>
          <p:cNvSpPr>
            <a:spLocks noGrp="1"/>
          </p:cNvSpPr>
          <p:nvPr>
            <p:ph sz="half" idx="2"/>
          </p:nvPr>
        </p:nvSpPr>
        <p:spPr>
          <a:xfrm>
            <a:off x="7989341" y="2273901"/>
            <a:ext cx="2859527" cy="6756318"/>
          </a:xfrm>
        </p:spPr>
        <p:txBody>
          <a:bodyPr>
            <a:noAutofit/>
          </a:bodyPr>
          <a:lstStyle/>
          <a:p>
            <a:r>
              <a:rPr lang="en-US" sz="3477"/>
              <a:t>Cushion</a:t>
            </a:r>
          </a:p>
          <a:p>
            <a:r>
              <a:rPr lang="en-US" sz="3477"/>
              <a:t>Guitar</a:t>
            </a:r>
          </a:p>
          <a:p>
            <a:r>
              <a:rPr lang="en-US" sz="3477"/>
              <a:t>Wall</a:t>
            </a:r>
          </a:p>
          <a:p>
            <a:r>
              <a:rPr lang="en-US" sz="3477"/>
              <a:t>Turntable</a:t>
            </a:r>
          </a:p>
          <a:p>
            <a:r>
              <a:rPr lang="en-US" sz="3477"/>
              <a:t>Sunlight</a:t>
            </a:r>
          </a:p>
          <a:p>
            <a:r>
              <a:rPr lang="en-US" sz="3477"/>
              <a:t>Window</a:t>
            </a:r>
          </a:p>
          <a:p>
            <a:r>
              <a:rPr lang="en-US" sz="3477"/>
              <a:t>Carpet</a:t>
            </a:r>
          </a:p>
          <a:p>
            <a:r>
              <a:rPr lang="en-US" sz="3477"/>
              <a:t>Drum</a:t>
            </a:r>
          </a:p>
          <a:p>
            <a:r>
              <a:rPr lang="en-US" sz="3477"/>
              <a:t>Microphone</a:t>
            </a:r>
          </a:p>
          <a:p>
            <a:r>
              <a:rPr lang="en-US" sz="3477"/>
              <a:t>Lightbulb</a:t>
            </a:r>
          </a:p>
        </p:txBody>
      </p:sp>
      <p:sp>
        <p:nvSpPr>
          <p:cNvPr id="7" name="TextBox 6">
            <a:extLst>
              <a:ext uri="{FF2B5EF4-FFF2-40B4-BE49-F238E27FC236}">
                <a16:creationId xmlns:a16="http://schemas.microsoft.com/office/drawing/2014/main" id="{4769EA09-FDE9-CF88-C459-7AE80762074F}"/>
              </a:ext>
            </a:extLst>
          </p:cNvPr>
          <p:cNvSpPr txBox="1"/>
          <p:nvPr/>
        </p:nvSpPr>
        <p:spPr>
          <a:xfrm rot="20069686">
            <a:off x="2243722" y="1640623"/>
            <a:ext cx="3277676" cy="948593"/>
          </a:xfrm>
          <a:prstGeom prst="rect">
            <a:avLst/>
          </a:prstGeom>
          <a:noFill/>
        </p:spPr>
        <p:txBody>
          <a:bodyPr wrap="square" rtlCol="0">
            <a:spAutoFit/>
          </a:bodyPr>
          <a:lstStyle/>
          <a:p>
            <a:pPr defTabSz="397442"/>
            <a:r>
              <a:rPr lang="en-US" sz="2782" i="1">
                <a:solidFill>
                  <a:prstClr val="black"/>
                </a:solidFill>
                <a:latin typeface="Calibri" panose="020F0502020204030204"/>
              </a:rPr>
              <a:t>10 v</a:t>
            </a:r>
            <a:r>
              <a:rPr lang="en-US" sz="2782" b="1" i="1">
                <a:solidFill>
                  <a:prstClr val="black"/>
                </a:solidFill>
                <a:latin typeface="Calibri" panose="020F0502020204030204"/>
              </a:rPr>
              <a:t>erbs</a:t>
            </a:r>
            <a:r>
              <a:rPr lang="en-US" sz="2782" i="1">
                <a:solidFill>
                  <a:prstClr val="black"/>
                </a:solidFill>
                <a:latin typeface="Calibri" panose="020F0502020204030204"/>
              </a:rPr>
              <a:t> associated with a physician</a:t>
            </a:r>
          </a:p>
        </p:txBody>
      </p:sp>
      <p:sp>
        <p:nvSpPr>
          <p:cNvPr id="10" name="TextBox 9">
            <a:extLst>
              <a:ext uri="{FF2B5EF4-FFF2-40B4-BE49-F238E27FC236}">
                <a16:creationId xmlns:a16="http://schemas.microsoft.com/office/drawing/2014/main" id="{145A39F5-E192-A2DA-6D49-3F89AE7BA2B3}"/>
              </a:ext>
            </a:extLst>
          </p:cNvPr>
          <p:cNvSpPr txBox="1"/>
          <p:nvPr/>
        </p:nvSpPr>
        <p:spPr>
          <a:xfrm rot="823653">
            <a:off x="9943266" y="1501477"/>
            <a:ext cx="3085698" cy="948593"/>
          </a:xfrm>
          <a:prstGeom prst="rect">
            <a:avLst/>
          </a:prstGeom>
          <a:noFill/>
        </p:spPr>
        <p:txBody>
          <a:bodyPr wrap="square" rtlCol="0">
            <a:spAutoFit/>
          </a:bodyPr>
          <a:lstStyle/>
          <a:p>
            <a:pPr defTabSz="397442"/>
            <a:r>
              <a:rPr lang="en-US" sz="2782" i="1">
                <a:solidFill>
                  <a:prstClr val="black"/>
                </a:solidFill>
                <a:latin typeface="Calibri" panose="020F0502020204030204"/>
              </a:rPr>
              <a:t>10 </a:t>
            </a:r>
            <a:r>
              <a:rPr lang="en-US" sz="2782" b="1" i="1">
                <a:solidFill>
                  <a:prstClr val="black"/>
                </a:solidFill>
                <a:latin typeface="Calibri" panose="020F0502020204030204"/>
              </a:rPr>
              <a:t>nouns</a:t>
            </a:r>
            <a:r>
              <a:rPr lang="en-US" sz="2782" i="1">
                <a:solidFill>
                  <a:prstClr val="black"/>
                </a:solidFill>
                <a:latin typeface="Calibri" panose="020F0502020204030204"/>
              </a:rPr>
              <a:t> in your field of view</a:t>
            </a:r>
          </a:p>
        </p:txBody>
      </p:sp>
      <p:cxnSp>
        <p:nvCxnSpPr>
          <p:cNvPr id="8" name="Straight Connector 7">
            <a:extLst>
              <a:ext uri="{FF2B5EF4-FFF2-40B4-BE49-F238E27FC236}">
                <a16:creationId xmlns:a16="http://schemas.microsoft.com/office/drawing/2014/main" id="{F29465DD-C9BB-BFD6-FD4B-8F8EF1DAD210}"/>
              </a:ext>
            </a:extLst>
          </p:cNvPr>
          <p:cNvCxnSpPr>
            <a:cxnSpLocks/>
          </p:cNvCxnSpPr>
          <p:nvPr/>
        </p:nvCxnSpPr>
        <p:spPr>
          <a:xfrm>
            <a:off x="6010945" y="4689758"/>
            <a:ext cx="1903300" cy="11210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2F102D2-1AD0-4179-CCB9-9D2A1ED1F7AB}"/>
              </a:ext>
            </a:extLst>
          </p:cNvPr>
          <p:cNvCxnSpPr>
            <a:cxnSpLocks/>
          </p:cNvCxnSpPr>
          <p:nvPr/>
        </p:nvCxnSpPr>
        <p:spPr>
          <a:xfrm flipV="1">
            <a:off x="5974432" y="2644488"/>
            <a:ext cx="1939814" cy="31663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3553ED-62FB-F1C6-B1C4-D3C82EBD2524}"/>
              </a:ext>
            </a:extLst>
          </p:cNvPr>
          <p:cNvCxnSpPr>
            <a:cxnSpLocks/>
          </p:cNvCxnSpPr>
          <p:nvPr/>
        </p:nvCxnSpPr>
        <p:spPr>
          <a:xfrm flipV="1">
            <a:off x="6037442" y="5150979"/>
            <a:ext cx="1836551" cy="125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C31D156-CA10-4055-CD6A-3B695319A3DF}"/>
              </a:ext>
            </a:extLst>
          </p:cNvPr>
          <p:cNvCxnSpPr>
            <a:cxnSpLocks/>
          </p:cNvCxnSpPr>
          <p:nvPr/>
        </p:nvCxnSpPr>
        <p:spPr>
          <a:xfrm>
            <a:off x="6355457" y="3252134"/>
            <a:ext cx="1593485" cy="4320762"/>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A5C97F5-C5C0-1E57-65D1-47F23F4A07FD}"/>
              </a:ext>
            </a:extLst>
          </p:cNvPr>
          <p:cNvCxnSpPr>
            <a:cxnSpLocks/>
          </p:cNvCxnSpPr>
          <p:nvPr/>
        </p:nvCxnSpPr>
        <p:spPr>
          <a:xfrm flipV="1">
            <a:off x="5937348" y="3899432"/>
            <a:ext cx="2113038" cy="444702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D0CF120-4040-AE44-E7A1-601ABD20F898}"/>
              </a:ext>
            </a:extLst>
          </p:cNvPr>
          <p:cNvCxnSpPr>
            <a:cxnSpLocks/>
          </p:cNvCxnSpPr>
          <p:nvPr/>
        </p:nvCxnSpPr>
        <p:spPr>
          <a:xfrm flipV="1">
            <a:off x="5937347" y="7037728"/>
            <a:ext cx="1976898" cy="60376"/>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2731304-B56F-50DB-A4C1-D5E7E126C5F6}"/>
              </a:ext>
            </a:extLst>
          </p:cNvPr>
          <p:cNvSpPr txBox="1"/>
          <p:nvPr/>
        </p:nvSpPr>
        <p:spPr>
          <a:xfrm rot="385086">
            <a:off x="10620973" y="2845348"/>
            <a:ext cx="3435556" cy="2714461"/>
          </a:xfrm>
          <a:prstGeom prst="rect">
            <a:avLst/>
          </a:prstGeom>
          <a:solidFill>
            <a:schemeClr val="accent4">
              <a:lumMod val="20000"/>
              <a:lumOff val="80000"/>
            </a:schemeClr>
          </a:solidFill>
          <a:ln>
            <a:solidFill>
              <a:schemeClr val="tx1"/>
            </a:solidFill>
          </a:ln>
        </p:spPr>
        <p:txBody>
          <a:bodyPr wrap="none" rtlCol="0">
            <a:spAutoFit/>
          </a:bodyPr>
          <a:lstStyle/>
          <a:p>
            <a:pPr defTabSz="397442"/>
            <a:r>
              <a:rPr lang="en-US" sz="2434" i="1">
                <a:solidFill>
                  <a:prstClr val="black"/>
                </a:solidFill>
                <a:latin typeface="Calibri" panose="020F0502020204030204"/>
              </a:rPr>
              <a:t>The </a:t>
            </a:r>
            <a:r>
              <a:rPr lang="en-US" sz="2434" i="1">
                <a:solidFill>
                  <a:prstClr val="black"/>
                </a:solidFill>
                <a:highlight>
                  <a:srgbClr val="FFFF00"/>
                </a:highlight>
                <a:latin typeface="Calibri" panose="020F0502020204030204"/>
              </a:rPr>
              <a:t>drum</a:t>
            </a:r>
            <a:r>
              <a:rPr lang="en-US" sz="2434" i="1">
                <a:solidFill>
                  <a:prstClr val="black"/>
                </a:solidFill>
                <a:latin typeface="Calibri" panose="020F0502020204030204"/>
              </a:rPr>
              <a:t> is </a:t>
            </a:r>
            <a:r>
              <a:rPr lang="en-US" sz="2434" i="1">
                <a:solidFill>
                  <a:prstClr val="black"/>
                </a:solidFill>
                <a:highlight>
                  <a:srgbClr val="FFFF00"/>
                </a:highlight>
                <a:latin typeface="Calibri" panose="020F0502020204030204"/>
              </a:rPr>
              <a:t>waiting</a:t>
            </a:r>
          </a:p>
          <a:p>
            <a:pPr defTabSz="397442"/>
            <a:r>
              <a:rPr lang="en-US" sz="2434" i="1">
                <a:solidFill>
                  <a:prstClr val="black"/>
                </a:solidFill>
                <a:latin typeface="Calibri" panose="020F0502020204030204"/>
              </a:rPr>
              <a:t>By the </a:t>
            </a:r>
            <a:r>
              <a:rPr lang="en-US" sz="2434" i="1">
                <a:solidFill>
                  <a:prstClr val="black"/>
                </a:solidFill>
                <a:highlight>
                  <a:srgbClr val="FFFF00"/>
                </a:highlight>
                <a:latin typeface="Calibri" panose="020F0502020204030204"/>
              </a:rPr>
              <a:t>window listening</a:t>
            </a:r>
          </a:p>
          <a:p>
            <a:pPr defTabSz="397442"/>
            <a:r>
              <a:rPr lang="en-US" sz="2434" i="1">
                <a:solidFill>
                  <a:prstClr val="black"/>
                </a:solidFill>
                <a:latin typeface="Calibri" panose="020F0502020204030204"/>
              </a:rPr>
              <a:t>Where the </a:t>
            </a:r>
            <a:r>
              <a:rPr lang="en-US" sz="2434" i="1">
                <a:solidFill>
                  <a:prstClr val="black"/>
                </a:solidFill>
                <a:highlight>
                  <a:srgbClr val="FFFF00"/>
                </a:highlight>
                <a:latin typeface="Calibri" panose="020F0502020204030204"/>
              </a:rPr>
              <a:t>sunlight writes</a:t>
            </a:r>
          </a:p>
          <a:p>
            <a:pPr defTabSz="397442"/>
            <a:r>
              <a:rPr lang="en-US" sz="2434" i="1">
                <a:solidFill>
                  <a:prstClr val="black"/>
                </a:solidFill>
                <a:latin typeface="Calibri" panose="020F0502020204030204"/>
              </a:rPr>
              <a:t>On the </a:t>
            </a:r>
            <a:r>
              <a:rPr lang="en-US" sz="2434" i="1">
                <a:solidFill>
                  <a:prstClr val="black"/>
                </a:solidFill>
                <a:highlight>
                  <a:srgbClr val="FFFF00"/>
                </a:highlight>
                <a:latin typeface="Calibri" panose="020F0502020204030204"/>
              </a:rPr>
              <a:t>cushions</a:t>
            </a:r>
          </a:p>
          <a:p>
            <a:pPr defTabSz="397442"/>
            <a:r>
              <a:rPr lang="en-US" sz="2434" i="1">
                <a:solidFill>
                  <a:prstClr val="black"/>
                </a:solidFill>
                <a:highlight>
                  <a:srgbClr val="FFFF00"/>
                </a:highlight>
                <a:latin typeface="Calibri" panose="020F0502020204030204"/>
              </a:rPr>
              <a:t>Prescribed</a:t>
            </a:r>
          </a:p>
          <a:p>
            <a:pPr defTabSz="397442"/>
            <a:r>
              <a:rPr lang="en-US" sz="2434" i="1">
                <a:solidFill>
                  <a:prstClr val="black"/>
                </a:solidFill>
                <a:highlight>
                  <a:srgbClr val="FFFF00"/>
                </a:highlight>
                <a:latin typeface="Calibri" panose="020F0502020204030204"/>
              </a:rPr>
              <a:t>Thump</a:t>
            </a:r>
            <a:r>
              <a:rPr lang="en-US" sz="2434" i="1">
                <a:solidFill>
                  <a:prstClr val="black"/>
                </a:solidFill>
                <a:latin typeface="Calibri" panose="020F0502020204030204"/>
              </a:rPr>
              <a:t> the </a:t>
            </a:r>
            <a:r>
              <a:rPr lang="en-US" sz="2434" i="1">
                <a:solidFill>
                  <a:prstClr val="black"/>
                </a:solidFill>
                <a:highlight>
                  <a:srgbClr val="FFFF00"/>
                </a:highlight>
                <a:latin typeface="Calibri" panose="020F0502020204030204"/>
              </a:rPr>
              <a:t>microphone</a:t>
            </a:r>
          </a:p>
          <a:p>
            <a:pPr defTabSz="397442"/>
            <a:r>
              <a:rPr lang="en-US" sz="2434" i="1">
                <a:solidFill>
                  <a:prstClr val="black"/>
                </a:solidFill>
                <a:latin typeface="Calibri" panose="020F0502020204030204"/>
              </a:rPr>
              <a:t>The </a:t>
            </a:r>
            <a:r>
              <a:rPr lang="en-US" sz="2434" i="1">
                <a:solidFill>
                  <a:prstClr val="black"/>
                </a:solidFill>
                <a:highlight>
                  <a:srgbClr val="FFFF00"/>
                </a:highlight>
                <a:latin typeface="Calibri" panose="020F0502020204030204"/>
              </a:rPr>
              <a:t>guitar</a:t>
            </a:r>
            <a:r>
              <a:rPr lang="en-US" sz="2434" i="1">
                <a:solidFill>
                  <a:prstClr val="black"/>
                </a:solidFill>
                <a:latin typeface="Calibri" panose="020F0502020204030204"/>
              </a:rPr>
              <a:t> is </a:t>
            </a:r>
            <a:r>
              <a:rPr lang="en-US" sz="2434" i="1">
                <a:solidFill>
                  <a:prstClr val="black"/>
                </a:solidFill>
                <a:highlight>
                  <a:srgbClr val="FFFF00"/>
                </a:highlight>
                <a:latin typeface="Calibri" panose="020F0502020204030204"/>
              </a:rPr>
              <a:t>healing</a:t>
            </a:r>
          </a:p>
        </p:txBody>
      </p:sp>
    </p:spTree>
    <p:extLst>
      <p:ext uri="{BB962C8B-B14F-4D97-AF65-F5344CB8AC3E}">
        <p14:creationId xmlns:p14="http://schemas.microsoft.com/office/powerpoint/2010/main" val="2378387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F2731304-B56F-50DB-A4C1-D5E7E126C5F6}"/>
              </a:ext>
            </a:extLst>
          </p:cNvPr>
          <p:cNvSpPr txBox="1"/>
          <p:nvPr/>
        </p:nvSpPr>
        <p:spPr>
          <a:xfrm>
            <a:off x="1823866" y="2777410"/>
            <a:ext cx="3435556" cy="2714461"/>
          </a:xfrm>
          <a:prstGeom prst="rect">
            <a:avLst/>
          </a:prstGeom>
          <a:solidFill>
            <a:schemeClr val="bg2"/>
          </a:solidFill>
          <a:ln>
            <a:solidFill>
              <a:schemeClr val="tx1"/>
            </a:solidFill>
          </a:ln>
        </p:spPr>
        <p:txBody>
          <a:bodyPr wrap="none" rtlCol="0">
            <a:spAutoFit/>
          </a:bodyPr>
          <a:lstStyle/>
          <a:p>
            <a:pPr defTabSz="397442"/>
            <a:r>
              <a:rPr lang="en-US" sz="2434" i="1">
                <a:solidFill>
                  <a:prstClr val="black"/>
                </a:solidFill>
                <a:latin typeface="Calibri" panose="020F0502020204030204"/>
              </a:rPr>
              <a:t>The drum is waiting</a:t>
            </a:r>
          </a:p>
          <a:p>
            <a:pPr defTabSz="397442"/>
            <a:r>
              <a:rPr lang="en-US" sz="2434" i="1">
                <a:solidFill>
                  <a:prstClr val="black"/>
                </a:solidFill>
                <a:latin typeface="Calibri" panose="020F0502020204030204"/>
              </a:rPr>
              <a:t>By the window listening</a:t>
            </a:r>
          </a:p>
          <a:p>
            <a:pPr defTabSz="397442"/>
            <a:r>
              <a:rPr lang="en-US" sz="2434" i="1">
                <a:solidFill>
                  <a:prstClr val="black"/>
                </a:solidFill>
                <a:latin typeface="Calibri" panose="020F0502020204030204"/>
              </a:rPr>
              <a:t>Where the sunlight writes</a:t>
            </a:r>
          </a:p>
          <a:p>
            <a:pPr defTabSz="397442"/>
            <a:r>
              <a:rPr lang="en-US" sz="2434" i="1">
                <a:solidFill>
                  <a:prstClr val="black"/>
                </a:solidFill>
                <a:latin typeface="Calibri" panose="020F0502020204030204"/>
              </a:rPr>
              <a:t>On the cushions</a:t>
            </a:r>
          </a:p>
          <a:p>
            <a:pPr defTabSz="397442"/>
            <a:r>
              <a:rPr lang="en-US" sz="2434" i="1">
                <a:solidFill>
                  <a:prstClr val="black"/>
                </a:solidFill>
                <a:latin typeface="Calibri" panose="020F0502020204030204"/>
              </a:rPr>
              <a:t>Prescribed</a:t>
            </a:r>
          </a:p>
          <a:p>
            <a:pPr defTabSz="397442"/>
            <a:r>
              <a:rPr lang="en-US" sz="2434" i="1">
                <a:solidFill>
                  <a:prstClr val="black"/>
                </a:solidFill>
                <a:latin typeface="Calibri" panose="020F0502020204030204"/>
              </a:rPr>
              <a:t>Thump the microphone</a:t>
            </a:r>
          </a:p>
          <a:p>
            <a:pPr defTabSz="397442"/>
            <a:r>
              <a:rPr lang="en-US" sz="2434" i="1">
                <a:solidFill>
                  <a:prstClr val="black"/>
                </a:solidFill>
                <a:latin typeface="Calibri" panose="020F0502020204030204"/>
              </a:rPr>
              <a:t>The guitar is healing</a:t>
            </a:r>
          </a:p>
        </p:txBody>
      </p:sp>
      <p:sp>
        <p:nvSpPr>
          <p:cNvPr id="5" name="TextBox 4">
            <a:extLst>
              <a:ext uri="{FF2B5EF4-FFF2-40B4-BE49-F238E27FC236}">
                <a16:creationId xmlns:a16="http://schemas.microsoft.com/office/drawing/2014/main" id="{F6092B53-97EA-1586-0D73-40B73BC6873A}"/>
              </a:ext>
            </a:extLst>
          </p:cNvPr>
          <p:cNvSpPr txBox="1"/>
          <p:nvPr/>
        </p:nvSpPr>
        <p:spPr>
          <a:xfrm>
            <a:off x="6063356" y="2483100"/>
            <a:ext cx="7967694" cy="3302827"/>
          </a:xfrm>
          <a:prstGeom prst="rect">
            <a:avLst/>
          </a:prstGeom>
          <a:solidFill>
            <a:schemeClr val="accent4">
              <a:lumMod val="20000"/>
              <a:lumOff val="80000"/>
            </a:schemeClr>
          </a:solidFill>
          <a:ln>
            <a:solidFill>
              <a:schemeClr val="tx1"/>
            </a:solidFill>
          </a:ln>
        </p:spPr>
        <p:txBody>
          <a:bodyPr wrap="none" rtlCol="0">
            <a:spAutoFit/>
          </a:bodyPr>
          <a:lstStyle/>
          <a:p>
            <a:pPr defTabSz="397442"/>
            <a:r>
              <a:rPr lang="en-US" sz="3477" i="1">
                <a:solidFill>
                  <a:prstClr val="black"/>
                </a:solidFill>
                <a:latin typeface="Calibri" panose="020F0502020204030204"/>
              </a:rPr>
              <a:t>the drum is waiting by the windowsill</a:t>
            </a:r>
          </a:p>
          <a:p>
            <a:pPr defTabSz="397442"/>
            <a:r>
              <a:rPr lang="en-US" sz="3477" i="1">
                <a:solidFill>
                  <a:prstClr val="black"/>
                </a:solidFill>
                <a:latin typeface="Calibri" panose="020F0502020204030204"/>
              </a:rPr>
              <a:t>where the sunlight writes its will on the rug</a:t>
            </a:r>
          </a:p>
          <a:p>
            <a:pPr defTabSz="397442"/>
            <a:r>
              <a:rPr lang="en-US" sz="3477" i="1">
                <a:solidFill>
                  <a:prstClr val="black"/>
                </a:solidFill>
                <a:latin typeface="Calibri" panose="020F0502020204030204"/>
              </a:rPr>
              <a:t>my guitar is healed</a:t>
            </a:r>
          </a:p>
          <a:p>
            <a:pPr defTabSz="397442"/>
            <a:r>
              <a:rPr lang="en-US" sz="3477" i="1">
                <a:solidFill>
                  <a:prstClr val="black"/>
                </a:solidFill>
                <a:latin typeface="Calibri" panose="020F0502020204030204"/>
              </a:rPr>
              <a:t>by the amp plug charging the wall</a:t>
            </a:r>
          </a:p>
          <a:p>
            <a:pPr defTabSz="397442"/>
            <a:r>
              <a:rPr lang="en-US" sz="3477" i="1">
                <a:solidFill>
                  <a:prstClr val="black"/>
                </a:solidFill>
                <a:latin typeface="Calibri" panose="020F0502020204030204"/>
              </a:rPr>
              <a:t>and that’s not all</a:t>
            </a:r>
          </a:p>
          <a:p>
            <a:pPr defTabSz="397442"/>
            <a:r>
              <a:rPr lang="en-US" sz="3477" i="1">
                <a:solidFill>
                  <a:prstClr val="black"/>
                </a:solidFill>
                <a:latin typeface="Calibri" panose="020F0502020204030204"/>
              </a:rPr>
              <a:t>I’m always in love</a:t>
            </a:r>
          </a:p>
        </p:txBody>
      </p:sp>
      <p:sp>
        <p:nvSpPr>
          <p:cNvPr id="6" name="TextBox 5">
            <a:extLst>
              <a:ext uri="{FF2B5EF4-FFF2-40B4-BE49-F238E27FC236}">
                <a16:creationId xmlns:a16="http://schemas.microsoft.com/office/drawing/2014/main" id="{67412D62-FBD9-789F-5A36-06A266202BBA}"/>
              </a:ext>
            </a:extLst>
          </p:cNvPr>
          <p:cNvSpPr txBox="1"/>
          <p:nvPr/>
        </p:nvSpPr>
        <p:spPr>
          <a:xfrm>
            <a:off x="1823866" y="7026813"/>
            <a:ext cx="14586044" cy="948593"/>
          </a:xfrm>
          <a:prstGeom prst="rect">
            <a:avLst/>
          </a:prstGeom>
          <a:noFill/>
        </p:spPr>
        <p:txBody>
          <a:bodyPr wrap="none" rtlCol="0">
            <a:spAutoFit/>
          </a:bodyPr>
          <a:lstStyle/>
          <a:p>
            <a:pPr defTabSz="397442"/>
            <a:r>
              <a:rPr lang="en-US" sz="2782" i="1">
                <a:solidFill>
                  <a:prstClr val="black"/>
                </a:solidFill>
                <a:latin typeface="Calibri" panose="020F0502020204030204"/>
              </a:rPr>
              <a:t>“That’s still a bit awkward but it’s definitely enough to </a:t>
            </a:r>
            <a:r>
              <a:rPr lang="en-US" sz="2782" i="1">
                <a:solidFill>
                  <a:prstClr val="black"/>
                </a:solidFill>
                <a:highlight>
                  <a:srgbClr val="FFFF00"/>
                </a:highlight>
                <a:latin typeface="Calibri" panose="020F0502020204030204"/>
              </a:rPr>
              <a:t>jump-start my brain</a:t>
            </a:r>
            <a:r>
              <a:rPr lang="en-US" sz="2782" i="1">
                <a:solidFill>
                  <a:prstClr val="black"/>
                </a:solidFill>
                <a:latin typeface="Calibri" panose="020F0502020204030204"/>
              </a:rPr>
              <a:t>…”</a:t>
            </a:r>
          </a:p>
          <a:p>
            <a:pPr algn="r" defTabSz="397442"/>
            <a:r>
              <a:rPr lang="en-US" sz="2782" i="1">
                <a:solidFill>
                  <a:prstClr val="black"/>
                </a:solidFill>
                <a:latin typeface="Calibri" panose="020F0502020204030204"/>
              </a:rPr>
              <a:t>- Jeff Tweedy</a:t>
            </a:r>
          </a:p>
        </p:txBody>
      </p:sp>
    </p:spTree>
    <p:extLst>
      <p:ext uri="{BB962C8B-B14F-4D97-AF65-F5344CB8AC3E}">
        <p14:creationId xmlns:p14="http://schemas.microsoft.com/office/powerpoint/2010/main" val="1898339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4713482-2CF3-065D-25A7-78D792F302AD}"/>
              </a:ext>
            </a:extLst>
          </p:cNvPr>
          <p:cNvSpPr>
            <a:spLocks noGrp="1"/>
          </p:cNvSpPr>
          <p:nvPr>
            <p:ph sz="half" idx="1"/>
          </p:nvPr>
        </p:nvSpPr>
        <p:spPr>
          <a:xfrm>
            <a:off x="4552764" y="2273902"/>
            <a:ext cx="3219636" cy="5807151"/>
          </a:xfrm>
        </p:spPr>
        <p:txBody>
          <a:bodyPr>
            <a:noAutofit/>
          </a:bodyPr>
          <a:lstStyle/>
          <a:p>
            <a:pPr marL="645842" indent="-645842">
              <a:buFont typeface="+mj-lt"/>
              <a:buAutoNum type="arabicPeriod"/>
            </a:pPr>
            <a:r>
              <a:rPr lang="en-US" sz="3477"/>
              <a:t> </a:t>
            </a:r>
          </a:p>
          <a:p>
            <a:pPr marL="645842" indent="-645842">
              <a:buFont typeface="+mj-lt"/>
              <a:buAutoNum type="arabicPeriod"/>
            </a:pPr>
            <a:r>
              <a:rPr lang="en-US" sz="3477"/>
              <a:t> </a:t>
            </a:r>
          </a:p>
          <a:p>
            <a:pPr marL="645842" indent="-645842">
              <a:buFont typeface="+mj-lt"/>
              <a:buAutoNum type="arabicPeriod"/>
            </a:pPr>
            <a:r>
              <a:rPr lang="en-US" sz="3477"/>
              <a:t> </a:t>
            </a:r>
          </a:p>
          <a:p>
            <a:pPr marL="645842" indent="-645842">
              <a:buFont typeface="+mj-lt"/>
              <a:buAutoNum type="arabicPeriod"/>
            </a:pPr>
            <a:r>
              <a:rPr lang="en-US" sz="3477"/>
              <a:t> </a:t>
            </a:r>
          </a:p>
          <a:p>
            <a:pPr marL="645842" indent="-645842">
              <a:buFont typeface="+mj-lt"/>
              <a:buAutoNum type="arabicPeriod"/>
            </a:pPr>
            <a:r>
              <a:rPr lang="en-US" sz="3477"/>
              <a:t> </a:t>
            </a:r>
          </a:p>
          <a:p>
            <a:pPr marL="645842" indent="-645842">
              <a:buFont typeface="+mj-lt"/>
              <a:buAutoNum type="arabicPeriod"/>
            </a:pPr>
            <a:r>
              <a:rPr lang="en-US" sz="3477"/>
              <a:t> </a:t>
            </a:r>
          </a:p>
          <a:p>
            <a:pPr marL="645842" indent="-645842">
              <a:buFont typeface="+mj-lt"/>
              <a:buAutoNum type="arabicPeriod"/>
            </a:pPr>
            <a:r>
              <a:rPr lang="en-US" sz="3477"/>
              <a:t> </a:t>
            </a:r>
          </a:p>
          <a:p>
            <a:pPr marL="645842" indent="-645842">
              <a:buFont typeface="+mj-lt"/>
              <a:buAutoNum type="arabicPeriod"/>
            </a:pPr>
            <a:r>
              <a:rPr lang="en-US" sz="3477"/>
              <a:t> </a:t>
            </a:r>
          </a:p>
          <a:p>
            <a:pPr marL="645842" indent="-645842">
              <a:buFont typeface="+mj-lt"/>
              <a:buAutoNum type="arabicPeriod"/>
            </a:pPr>
            <a:r>
              <a:rPr lang="en-US" sz="3477"/>
              <a:t> </a:t>
            </a:r>
          </a:p>
          <a:p>
            <a:pPr marL="645842" indent="-645842">
              <a:buFont typeface="+mj-lt"/>
              <a:buAutoNum type="arabicPeriod"/>
            </a:pPr>
            <a:r>
              <a:rPr lang="en-US" sz="3477"/>
              <a:t> </a:t>
            </a:r>
          </a:p>
        </p:txBody>
      </p:sp>
      <p:sp>
        <p:nvSpPr>
          <p:cNvPr id="7" name="TextBox 6">
            <a:extLst>
              <a:ext uri="{FF2B5EF4-FFF2-40B4-BE49-F238E27FC236}">
                <a16:creationId xmlns:a16="http://schemas.microsoft.com/office/drawing/2014/main" id="{4769EA09-FDE9-CF88-C459-7AE80762074F}"/>
              </a:ext>
            </a:extLst>
          </p:cNvPr>
          <p:cNvSpPr txBox="1"/>
          <p:nvPr/>
        </p:nvSpPr>
        <p:spPr>
          <a:xfrm rot="20761244">
            <a:off x="1390525" y="2259295"/>
            <a:ext cx="3277676" cy="3517373"/>
          </a:xfrm>
          <a:prstGeom prst="rect">
            <a:avLst/>
          </a:prstGeom>
          <a:noFill/>
        </p:spPr>
        <p:txBody>
          <a:bodyPr wrap="square" rtlCol="0">
            <a:spAutoFit/>
          </a:bodyPr>
          <a:lstStyle/>
          <a:p>
            <a:pPr defTabSz="397442"/>
            <a:r>
              <a:rPr lang="en-US" sz="2782" i="1">
                <a:solidFill>
                  <a:prstClr val="black"/>
                </a:solidFill>
                <a:latin typeface="Calibri" panose="020F0502020204030204"/>
              </a:rPr>
              <a:t>10 </a:t>
            </a:r>
            <a:r>
              <a:rPr lang="en-US" sz="2782" i="1">
                <a:solidFill>
                  <a:prstClr val="black"/>
                </a:solidFill>
                <a:highlight>
                  <a:srgbClr val="FFFF00"/>
                </a:highlight>
                <a:latin typeface="Calibri" panose="020F0502020204030204"/>
              </a:rPr>
              <a:t>v</a:t>
            </a:r>
            <a:r>
              <a:rPr lang="en-US" sz="2782" b="1" i="1">
                <a:solidFill>
                  <a:prstClr val="black"/>
                </a:solidFill>
                <a:highlight>
                  <a:srgbClr val="FFFF00"/>
                </a:highlight>
                <a:latin typeface="Calibri" panose="020F0502020204030204"/>
              </a:rPr>
              <a:t>erbs</a:t>
            </a:r>
            <a:r>
              <a:rPr lang="en-US" sz="2782" i="1">
                <a:solidFill>
                  <a:prstClr val="black"/>
                </a:solidFill>
                <a:latin typeface="Calibri" panose="020F0502020204030204"/>
              </a:rPr>
              <a:t> associated with MITRE</a:t>
            </a:r>
          </a:p>
          <a:p>
            <a:pPr defTabSz="397442"/>
            <a:endParaRPr lang="en-US" sz="2782" i="1">
              <a:solidFill>
                <a:prstClr val="black"/>
              </a:solidFill>
              <a:latin typeface="Calibri" panose="020F0502020204030204"/>
            </a:endParaRPr>
          </a:p>
          <a:p>
            <a:pPr defTabSz="397442"/>
            <a:r>
              <a:rPr lang="en-US" sz="2782" i="1">
                <a:solidFill>
                  <a:prstClr val="black"/>
                </a:solidFill>
                <a:latin typeface="Calibri" panose="020F0502020204030204"/>
              </a:rPr>
              <a:t>Or your project</a:t>
            </a:r>
          </a:p>
          <a:p>
            <a:pPr defTabSz="397442"/>
            <a:endParaRPr lang="en-US" sz="2782" i="1">
              <a:solidFill>
                <a:prstClr val="black"/>
              </a:solidFill>
              <a:latin typeface="Calibri" panose="020F0502020204030204"/>
            </a:endParaRPr>
          </a:p>
          <a:p>
            <a:pPr defTabSz="397442"/>
            <a:r>
              <a:rPr lang="en-US" sz="2782" i="1">
                <a:solidFill>
                  <a:prstClr val="black"/>
                </a:solidFill>
                <a:latin typeface="Calibri" panose="020F0502020204030204"/>
              </a:rPr>
              <a:t>Or your sponsor</a:t>
            </a:r>
          </a:p>
          <a:p>
            <a:pPr defTabSz="397442"/>
            <a:endParaRPr lang="en-US" sz="2782" i="1">
              <a:solidFill>
                <a:prstClr val="black"/>
              </a:solidFill>
              <a:latin typeface="Calibri" panose="020F0502020204030204"/>
            </a:endParaRPr>
          </a:p>
          <a:p>
            <a:pPr defTabSz="397442"/>
            <a:r>
              <a:rPr lang="en-US" sz="2782" i="1">
                <a:solidFill>
                  <a:prstClr val="black"/>
                </a:solidFill>
                <a:latin typeface="Calibri" panose="020F0502020204030204"/>
              </a:rPr>
              <a:t>Or being a leader</a:t>
            </a:r>
          </a:p>
        </p:txBody>
      </p:sp>
      <p:sp>
        <p:nvSpPr>
          <p:cNvPr id="10" name="TextBox 9">
            <a:extLst>
              <a:ext uri="{FF2B5EF4-FFF2-40B4-BE49-F238E27FC236}">
                <a16:creationId xmlns:a16="http://schemas.microsoft.com/office/drawing/2014/main" id="{145A39F5-E192-A2DA-6D49-3F89AE7BA2B3}"/>
              </a:ext>
            </a:extLst>
          </p:cNvPr>
          <p:cNvSpPr txBox="1"/>
          <p:nvPr/>
        </p:nvSpPr>
        <p:spPr>
          <a:xfrm rot="823653">
            <a:off x="10393712" y="2287221"/>
            <a:ext cx="3085698" cy="3517373"/>
          </a:xfrm>
          <a:prstGeom prst="rect">
            <a:avLst/>
          </a:prstGeom>
          <a:noFill/>
        </p:spPr>
        <p:txBody>
          <a:bodyPr wrap="square" rtlCol="0">
            <a:spAutoFit/>
          </a:bodyPr>
          <a:lstStyle/>
          <a:p>
            <a:pPr defTabSz="397442"/>
            <a:r>
              <a:rPr lang="en-US" sz="2782" i="1">
                <a:solidFill>
                  <a:prstClr val="black"/>
                </a:solidFill>
                <a:latin typeface="Calibri" panose="020F0502020204030204"/>
              </a:rPr>
              <a:t>10 </a:t>
            </a:r>
            <a:r>
              <a:rPr lang="en-US" sz="2782" b="1" i="1">
                <a:solidFill>
                  <a:prstClr val="black"/>
                </a:solidFill>
                <a:highlight>
                  <a:srgbClr val="FFFF00"/>
                </a:highlight>
                <a:latin typeface="Calibri" panose="020F0502020204030204"/>
              </a:rPr>
              <a:t>nouns</a:t>
            </a:r>
            <a:r>
              <a:rPr lang="en-US" sz="2782" i="1">
                <a:solidFill>
                  <a:prstClr val="black"/>
                </a:solidFill>
                <a:latin typeface="Calibri" panose="020F0502020204030204"/>
              </a:rPr>
              <a:t> you might find in a coffee shop</a:t>
            </a:r>
          </a:p>
          <a:p>
            <a:pPr defTabSz="397442"/>
            <a:endParaRPr lang="en-US" sz="2782" i="1">
              <a:solidFill>
                <a:prstClr val="black"/>
              </a:solidFill>
              <a:latin typeface="Calibri" panose="020F0502020204030204"/>
            </a:endParaRPr>
          </a:p>
          <a:p>
            <a:pPr defTabSz="397442"/>
            <a:r>
              <a:rPr lang="en-US" sz="2782" i="1">
                <a:solidFill>
                  <a:prstClr val="black"/>
                </a:solidFill>
                <a:latin typeface="Calibri" panose="020F0502020204030204"/>
              </a:rPr>
              <a:t>Or a waiting room</a:t>
            </a:r>
          </a:p>
          <a:p>
            <a:pPr defTabSz="397442"/>
            <a:endParaRPr lang="en-US" sz="2782" i="1">
              <a:solidFill>
                <a:prstClr val="black"/>
              </a:solidFill>
              <a:latin typeface="Calibri" panose="020F0502020204030204"/>
            </a:endParaRPr>
          </a:p>
          <a:p>
            <a:pPr defTabSz="397442"/>
            <a:r>
              <a:rPr lang="en-US" sz="2782" i="1">
                <a:solidFill>
                  <a:prstClr val="black"/>
                </a:solidFill>
                <a:latin typeface="Calibri" panose="020F0502020204030204"/>
              </a:rPr>
              <a:t>Or a military base</a:t>
            </a:r>
          </a:p>
          <a:p>
            <a:pPr defTabSz="397442"/>
            <a:endParaRPr lang="en-US" sz="2782" i="1">
              <a:solidFill>
                <a:prstClr val="black"/>
              </a:solidFill>
              <a:latin typeface="Calibri" panose="020F0502020204030204"/>
            </a:endParaRPr>
          </a:p>
          <a:p>
            <a:pPr defTabSz="397442"/>
            <a:r>
              <a:rPr lang="en-US" sz="2782" i="1">
                <a:solidFill>
                  <a:prstClr val="black"/>
                </a:solidFill>
                <a:latin typeface="Calibri" panose="020F0502020204030204"/>
              </a:rPr>
              <a:t>Or a forest</a:t>
            </a:r>
          </a:p>
        </p:txBody>
      </p:sp>
      <p:sp>
        <p:nvSpPr>
          <p:cNvPr id="4" name="Content Placeholder 4">
            <a:extLst>
              <a:ext uri="{FF2B5EF4-FFF2-40B4-BE49-F238E27FC236}">
                <a16:creationId xmlns:a16="http://schemas.microsoft.com/office/drawing/2014/main" id="{258DBCEB-D7B8-DC1F-0F9D-185B5ED1618F}"/>
              </a:ext>
            </a:extLst>
          </p:cNvPr>
          <p:cNvSpPr txBox="1">
            <a:spLocks/>
          </p:cNvSpPr>
          <p:nvPr/>
        </p:nvSpPr>
        <p:spPr>
          <a:xfrm>
            <a:off x="8964485" y="2273901"/>
            <a:ext cx="3219636" cy="5807151"/>
          </a:xfrm>
          <a:prstGeom prst="rect">
            <a:avLst/>
          </a:prstGeom>
        </p:spPr>
        <p:txBody>
          <a:bodyPr vert="horz" lIns="79490" tIns="39746" rIns="79490" bIns="39746" rtlCol="0">
            <a:noAutofit/>
          </a:bodyPr>
          <a:lstStyle>
            <a:lvl1pPr marL="335288" indent="-335288" algn="l" defTabSz="1341150" rtl="0" eaLnBrk="1" latinLnBrk="0" hangingPunct="1">
              <a:lnSpc>
                <a:spcPct val="90000"/>
              </a:lnSpc>
              <a:spcBef>
                <a:spcPts val="1467"/>
              </a:spcBef>
              <a:buFont typeface="Arial" panose="020B0604020202020204" pitchFamily="34" charset="0"/>
              <a:buChar char="•"/>
              <a:defRPr sz="4107" kern="1200">
                <a:solidFill>
                  <a:schemeClr val="tx1"/>
                </a:solidFill>
                <a:latin typeface="+mn-lt"/>
                <a:ea typeface="+mn-ea"/>
                <a:cs typeface="+mn-cs"/>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marL="645842" indent="-645842" defTabSz="1165855">
              <a:spcBef>
                <a:spcPts val="1275"/>
              </a:spcBef>
              <a:buFont typeface="+mj-lt"/>
              <a:buAutoNum type="arabicPeriod"/>
            </a:pPr>
            <a:r>
              <a:rPr lang="en-US" sz="3477">
                <a:solidFill>
                  <a:prstClr val="black"/>
                </a:solidFill>
                <a:latin typeface="Calibri" panose="020F0502020204030204"/>
              </a:rPr>
              <a:t> </a:t>
            </a:r>
          </a:p>
          <a:p>
            <a:pPr marL="645842" indent="-645842" defTabSz="1165855">
              <a:spcBef>
                <a:spcPts val="1275"/>
              </a:spcBef>
              <a:buFont typeface="+mj-lt"/>
              <a:buAutoNum type="arabicPeriod"/>
            </a:pPr>
            <a:r>
              <a:rPr lang="en-US" sz="3477">
                <a:solidFill>
                  <a:prstClr val="black"/>
                </a:solidFill>
                <a:latin typeface="Calibri" panose="020F0502020204030204"/>
              </a:rPr>
              <a:t> </a:t>
            </a:r>
          </a:p>
          <a:p>
            <a:pPr marL="645842" indent="-645842" defTabSz="1165855">
              <a:spcBef>
                <a:spcPts val="1275"/>
              </a:spcBef>
              <a:buFont typeface="+mj-lt"/>
              <a:buAutoNum type="arabicPeriod"/>
            </a:pPr>
            <a:r>
              <a:rPr lang="en-US" sz="3477">
                <a:solidFill>
                  <a:prstClr val="black"/>
                </a:solidFill>
                <a:latin typeface="Calibri" panose="020F0502020204030204"/>
              </a:rPr>
              <a:t> </a:t>
            </a:r>
          </a:p>
          <a:p>
            <a:pPr marL="645842" indent="-645842" defTabSz="1165855">
              <a:spcBef>
                <a:spcPts val="1275"/>
              </a:spcBef>
              <a:buFont typeface="+mj-lt"/>
              <a:buAutoNum type="arabicPeriod"/>
            </a:pPr>
            <a:r>
              <a:rPr lang="en-US" sz="3477">
                <a:solidFill>
                  <a:prstClr val="black"/>
                </a:solidFill>
                <a:latin typeface="Calibri" panose="020F0502020204030204"/>
              </a:rPr>
              <a:t> </a:t>
            </a:r>
          </a:p>
          <a:p>
            <a:pPr marL="645842" indent="-645842" defTabSz="1165855">
              <a:spcBef>
                <a:spcPts val="1275"/>
              </a:spcBef>
              <a:buFont typeface="+mj-lt"/>
              <a:buAutoNum type="arabicPeriod"/>
            </a:pPr>
            <a:r>
              <a:rPr lang="en-US" sz="3477">
                <a:solidFill>
                  <a:prstClr val="black"/>
                </a:solidFill>
                <a:latin typeface="Calibri" panose="020F0502020204030204"/>
              </a:rPr>
              <a:t> </a:t>
            </a:r>
          </a:p>
          <a:p>
            <a:pPr marL="645842" indent="-645842" defTabSz="1165855">
              <a:spcBef>
                <a:spcPts val="1275"/>
              </a:spcBef>
              <a:buFont typeface="+mj-lt"/>
              <a:buAutoNum type="arabicPeriod"/>
            </a:pPr>
            <a:r>
              <a:rPr lang="en-US" sz="3477">
                <a:solidFill>
                  <a:prstClr val="black"/>
                </a:solidFill>
                <a:latin typeface="Calibri" panose="020F0502020204030204"/>
              </a:rPr>
              <a:t> </a:t>
            </a:r>
          </a:p>
          <a:p>
            <a:pPr marL="645842" indent="-645842" defTabSz="1165855">
              <a:spcBef>
                <a:spcPts val="1275"/>
              </a:spcBef>
              <a:buFont typeface="+mj-lt"/>
              <a:buAutoNum type="arabicPeriod"/>
            </a:pPr>
            <a:r>
              <a:rPr lang="en-US" sz="3477">
                <a:solidFill>
                  <a:prstClr val="black"/>
                </a:solidFill>
                <a:latin typeface="Calibri" panose="020F0502020204030204"/>
              </a:rPr>
              <a:t> </a:t>
            </a:r>
          </a:p>
          <a:p>
            <a:pPr marL="645842" indent="-645842" defTabSz="1165855">
              <a:spcBef>
                <a:spcPts val="1275"/>
              </a:spcBef>
              <a:buFont typeface="+mj-lt"/>
              <a:buAutoNum type="arabicPeriod"/>
            </a:pPr>
            <a:r>
              <a:rPr lang="en-US" sz="3477">
                <a:solidFill>
                  <a:prstClr val="black"/>
                </a:solidFill>
                <a:latin typeface="Calibri" panose="020F0502020204030204"/>
              </a:rPr>
              <a:t> </a:t>
            </a:r>
          </a:p>
          <a:p>
            <a:pPr marL="645842" indent="-645842" defTabSz="1165855">
              <a:spcBef>
                <a:spcPts val="1275"/>
              </a:spcBef>
              <a:buFont typeface="+mj-lt"/>
              <a:buAutoNum type="arabicPeriod"/>
            </a:pPr>
            <a:r>
              <a:rPr lang="en-US" sz="3477">
                <a:solidFill>
                  <a:prstClr val="black"/>
                </a:solidFill>
                <a:latin typeface="Calibri" panose="020F0502020204030204"/>
              </a:rPr>
              <a:t> </a:t>
            </a:r>
          </a:p>
          <a:p>
            <a:pPr marL="645842" indent="-645842" defTabSz="1165855">
              <a:spcBef>
                <a:spcPts val="1275"/>
              </a:spcBef>
              <a:buFont typeface="+mj-lt"/>
              <a:buAutoNum type="arabicPeriod"/>
            </a:pPr>
            <a:r>
              <a:rPr lang="en-US" sz="3477">
                <a:solidFill>
                  <a:prstClr val="black"/>
                </a:solidFill>
                <a:latin typeface="Calibri" panose="020F0502020204030204"/>
              </a:rPr>
              <a:t> </a:t>
            </a:r>
          </a:p>
        </p:txBody>
      </p:sp>
      <p:sp>
        <p:nvSpPr>
          <p:cNvPr id="8" name="TextBox 7">
            <a:extLst>
              <a:ext uri="{FF2B5EF4-FFF2-40B4-BE49-F238E27FC236}">
                <a16:creationId xmlns:a16="http://schemas.microsoft.com/office/drawing/2014/main" id="{D3E4A947-FF4E-43A8-3A05-25E35DDA6B98}"/>
              </a:ext>
            </a:extLst>
          </p:cNvPr>
          <p:cNvSpPr txBox="1"/>
          <p:nvPr/>
        </p:nvSpPr>
        <p:spPr>
          <a:xfrm>
            <a:off x="3952393" y="641629"/>
            <a:ext cx="7799764" cy="1115690"/>
          </a:xfrm>
          <a:prstGeom prst="rect">
            <a:avLst/>
          </a:prstGeom>
          <a:noFill/>
        </p:spPr>
        <p:txBody>
          <a:bodyPr wrap="none" rtlCol="0">
            <a:spAutoFit/>
          </a:bodyPr>
          <a:lstStyle/>
          <a:p>
            <a:pPr defTabSz="397442"/>
            <a:r>
              <a:rPr lang="en-US" sz="6650" b="1">
                <a:solidFill>
                  <a:prstClr val="black"/>
                </a:solidFill>
                <a:latin typeface="Calibri" panose="020F0502020204030204"/>
              </a:rPr>
              <a:t>YOUR WORD LADDER</a:t>
            </a:r>
          </a:p>
        </p:txBody>
      </p:sp>
      <p:cxnSp>
        <p:nvCxnSpPr>
          <p:cNvPr id="2" name="Straight Connector 1">
            <a:extLst>
              <a:ext uri="{FF2B5EF4-FFF2-40B4-BE49-F238E27FC236}">
                <a16:creationId xmlns:a16="http://schemas.microsoft.com/office/drawing/2014/main" id="{BAC2BDDB-C8A6-BDBB-43EB-7C559319D96F}"/>
              </a:ext>
            </a:extLst>
          </p:cNvPr>
          <p:cNvCxnSpPr>
            <a:cxnSpLocks/>
          </p:cNvCxnSpPr>
          <p:nvPr/>
        </p:nvCxnSpPr>
        <p:spPr>
          <a:xfrm>
            <a:off x="5402975" y="4020283"/>
            <a:ext cx="3225477" cy="1589809"/>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6915FFD-51AA-34C5-666A-E76AAB3A95EE}"/>
              </a:ext>
            </a:extLst>
          </p:cNvPr>
          <p:cNvCxnSpPr>
            <a:cxnSpLocks/>
          </p:cNvCxnSpPr>
          <p:nvPr/>
        </p:nvCxnSpPr>
        <p:spPr>
          <a:xfrm flipV="1">
            <a:off x="5402975" y="3378245"/>
            <a:ext cx="3225477" cy="3729936"/>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11CF17E-FEFC-2403-FED3-D79E46533248}"/>
              </a:ext>
            </a:extLst>
          </p:cNvPr>
          <p:cNvSpPr txBox="1"/>
          <p:nvPr/>
        </p:nvSpPr>
        <p:spPr>
          <a:xfrm rot="1540030">
            <a:off x="5830741" y="4065678"/>
            <a:ext cx="3085698" cy="1376724"/>
          </a:xfrm>
          <a:prstGeom prst="rect">
            <a:avLst/>
          </a:prstGeom>
          <a:noFill/>
        </p:spPr>
        <p:txBody>
          <a:bodyPr wrap="square" rtlCol="0">
            <a:spAutoFit/>
          </a:bodyPr>
          <a:lstStyle/>
          <a:p>
            <a:pPr defTabSz="397442"/>
            <a:r>
              <a:rPr lang="en-US" sz="2782" i="1">
                <a:solidFill>
                  <a:prstClr val="black"/>
                </a:solidFill>
                <a:latin typeface="Calibri" panose="020F0502020204030204"/>
              </a:rPr>
              <a:t>Make </a:t>
            </a:r>
            <a:r>
              <a:rPr lang="en-US" sz="2782" i="1">
                <a:solidFill>
                  <a:prstClr val="black"/>
                </a:solidFill>
                <a:highlight>
                  <a:srgbClr val="FFFF00"/>
                </a:highlight>
                <a:latin typeface="Calibri" panose="020F0502020204030204"/>
              </a:rPr>
              <a:t>pairs</a:t>
            </a:r>
            <a:r>
              <a:rPr lang="en-US" sz="2782" i="1">
                <a:solidFill>
                  <a:prstClr val="black"/>
                </a:solidFill>
                <a:latin typeface="Calibri" panose="020F0502020204030204"/>
              </a:rPr>
              <a:t> that don’t normally go together</a:t>
            </a:r>
          </a:p>
        </p:txBody>
      </p:sp>
    </p:spTree>
    <p:extLst>
      <p:ext uri="{BB962C8B-B14F-4D97-AF65-F5344CB8AC3E}">
        <p14:creationId xmlns:p14="http://schemas.microsoft.com/office/powerpoint/2010/main" val="32702734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72DD28-83EE-1378-E463-76AB442B2E24}"/>
              </a:ext>
            </a:extLst>
          </p:cNvPr>
          <p:cNvSpPr txBox="1"/>
          <p:nvPr/>
        </p:nvSpPr>
        <p:spPr>
          <a:xfrm>
            <a:off x="2771245" y="3382257"/>
            <a:ext cx="9990171" cy="1115690"/>
          </a:xfrm>
          <a:prstGeom prst="rect">
            <a:avLst/>
          </a:prstGeom>
          <a:noFill/>
        </p:spPr>
        <p:txBody>
          <a:bodyPr wrap="none" rtlCol="0">
            <a:spAutoFit/>
          </a:bodyPr>
          <a:lstStyle/>
          <a:p>
            <a:pPr defTabSz="397442"/>
            <a:r>
              <a:rPr lang="en-US" sz="6650" b="1">
                <a:solidFill>
                  <a:prstClr val="black"/>
                </a:solidFill>
                <a:latin typeface="Calibri" panose="020F0502020204030204"/>
              </a:rPr>
              <a:t>EXERCISE #3: STEAL WORDS</a:t>
            </a:r>
          </a:p>
        </p:txBody>
      </p:sp>
      <p:sp>
        <p:nvSpPr>
          <p:cNvPr id="2" name="TextBox 1">
            <a:extLst>
              <a:ext uri="{FF2B5EF4-FFF2-40B4-BE49-F238E27FC236}">
                <a16:creationId xmlns:a16="http://schemas.microsoft.com/office/drawing/2014/main" id="{9D967BC3-5E4E-D836-336C-D16DAADCAFD6}"/>
              </a:ext>
            </a:extLst>
          </p:cNvPr>
          <p:cNvSpPr txBox="1"/>
          <p:nvPr/>
        </p:nvSpPr>
        <p:spPr>
          <a:xfrm>
            <a:off x="2169344" y="5214678"/>
            <a:ext cx="9430017" cy="3463128"/>
          </a:xfrm>
          <a:prstGeom prst="rect">
            <a:avLst/>
          </a:prstGeom>
          <a:noFill/>
        </p:spPr>
        <p:txBody>
          <a:bodyPr wrap="none" rtlCol="0">
            <a:spAutoFit/>
          </a:bodyPr>
          <a:lstStyle/>
          <a:p>
            <a:pPr defTabSz="397442"/>
            <a:r>
              <a:rPr lang="en-US" sz="3129" b="1">
                <a:solidFill>
                  <a:prstClr val="black"/>
                </a:solidFill>
                <a:latin typeface="Calibri" panose="020F0502020204030204"/>
              </a:rPr>
              <a:t>Step 1: </a:t>
            </a:r>
            <a:r>
              <a:rPr lang="en-US" sz="3129">
                <a:solidFill>
                  <a:prstClr val="black"/>
                </a:solidFill>
                <a:highlight>
                  <a:srgbClr val="FFFF00"/>
                </a:highlight>
                <a:latin typeface="Calibri" panose="020F0502020204030204"/>
              </a:rPr>
              <a:t>Flip </a:t>
            </a:r>
            <a:r>
              <a:rPr lang="en-US" sz="3129">
                <a:solidFill>
                  <a:prstClr val="black"/>
                </a:solidFill>
                <a:latin typeface="Calibri" panose="020F0502020204030204"/>
              </a:rPr>
              <a:t> to a random page</a:t>
            </a:r>
          </a:p>
          <a:p>
            <a:pPr defTabSz="397442"/>
            <a:endParaRPr lang="en-US" sz="3129" b="1">
              <a:solidFill>
                <a:prstClr val="black"/>
              </a:solidFill>
              <a:latin typeface="Calibri" panose="020F0502020204030204"/>
            </a:endParaRPr>
          </a:p>
          <a:p>
            <a:pPr defTabSz="397442"/>
            <a:r>
              <a:rPr lang="en-US" sz="3129" b="1">
                <a:solidFill>
                  <a:prstClr val="black"/>
                </a:solidFill>
                <a:latin typeface="Calibri" panose="020F0502020204030204"/>
              </a:rPr>
              <a:t>Step 2: </a:t>
            </a:r>
            <a:r>
              <a:rPr lang="en-US" sz="3129">
                <a:solidFill>
                  <a:prstClr val="black"/>
                </a:solidFill>
                <a:highlight>
                  <a:srgbClr val="FFFF00"/>
                </a:highlight>
                <a:latin typeface="Calibri" panose="020F0502020204030204"/>
              </a:rPr>
              <a:t>Pick</a:t>
            </a:r>
            <a:r>
              <a:rPr lang="en-US" sz="3129">
                <a:solidFill>
                  <a:prstClr val="black"/>
                </a:solidFill>
                <a:latin typeface="Calibri" panose="020F0502020204030204"/>
              </a:rPr>
              <a:t> a word or phrase that catches your attention</a:t>
            </a:r>
          </a:p>
          <a:p>
            <a:pPr defTabSz="397442"/>
            <a:endParaRPr lang="en-US" sz="3129" b="1">
              <a:solidFill>
                <a:prstClr val="black"/>
              </a:solidFill>
              <a:latin typeface="Calibri" panose="020F0502020204030204"/>
            </a:endParaRPr>
          </a:p>
          <a:p>
            <a:pPr defTabSz="397442"/>
            <a:r>
              <a:rPr lang="en-US" sz="3129" b="1">
                <a:solidFill>
                  <a:prstClr val="black"/>
                </a:solidFill>
                <a:latin typeface="Calibri" panose="020F0502020204030204"/>
              </a:rPr>
              <a:t>Step 3: </a:t>
            </a:r>
            <a:r>
              <a:rPr lang="en-US" sz="3129">
                <a:solidFill>
                  <a:prstClr val="black"/>
                </a:solidFill>
                <a:highlight>
                  <a:srgbClr val="FFFF00"/>
                </a:highlight>
                <a:latin typeface="Calibri" panose="020F0502020204030204"/>
              </a:rPr>
              <a:t>Copy</a:t>
            </a:r>
            <a:r>
              <a:rPr lang="en-US" sz="3129">
                <a:solidFill>
                  <a:prstClr val="black"/>
                </a:solidFill>
                <a:latin typeface="Calibri" panose="020F0502020204030204"/>
              </a:rPr>
              <a:t> it onto your paper</a:t>
            </a:r>
          </a:p>
          <a:p>
            <a:pPr defTabSz="397442"/>
            <a:endParaRPr lang="en-US" sz="3129">
              <a:solidFill>
                <a:prstClr val="black"/>
              </a:solidFill>
              <a:latin typeface="Calibri" panose="020F0502020204030204"/>
            </a:endParaRPr>
          </a:p>
          <a:p>
            <a:pPr defTabSz="397442"/>
            <a:r>
              <a:rPr lang="en-US" sz="3129" b="1">
                <a:solidFill>
                  <a:prstClr val="black"/>
                </a:solidFill>
                <a:latin typeface="Calibri" panose="020F0502020204030204"/>
              </a:rPr>
              <a:t>Step 4:</a:t>
            </a:r>
            <a:r>
              <a:rPr lang="en-US" sz="3129">
                <a:solidFill>
                  <a:prstClr val="black"/>
                </a:solidFill>
                <a:latin typeface="Calibri" panose="020F0502020204030204"/>
              </a:rPr>
              <a:t> </a:t>
            </a:r>
            <a:r>
              <a:rPr lang="en-US" sz="3129">
                <a:solidFill>
                  <a:prstClr val="black"/>
                </a:solidFill>
                <a:highlight>
                  <a:srgbClr val="FFFF00"/>
                </a:highlight>
                <a:latin typeface="Calibri" panose="020F0502020204030204"/>
              </a:rPr>
              <a:t>Shuffle</a:t>
            </a:r>
            <a:r>
              <a:rPr lang="en-US" sz="3129">
                <a:solidFill>
                  <a:prstClr val="black"/>
                </a:solidFill>
                <a:latin typeface="Calibri" panose="020F0502020204030204"/>
              </a:rPr>
              <a:t> the phrase around, </a:t>
            </a:r>
            <a:endParaRPr lang="en-US" sz="3129" b="1">
              <a:solidFill>
                <a:prstClr val="black"/>
              </a:solidFill>
              <a:latin typeface="Calibri" panose="020F0502020204030204"/>
            </a:endParaRPr>
          </a:p>
        </p:txBody>
      </p:sp>
    </p:spTree>
    <p:extLst>
      <p:ext uri="{BB962C8B-B14F-4D97-AF65-F5344CB8AC3E}">
        <p14:creationId xmlns:p14="http://schemas.microsoft.com/office/powerpoint/2010/main" val="31443340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text on a book&#10;&#10;Description automatically generated">
            <a:extLst>
              <a:ext uri="{FF2B5EF4-FFF2-40B4-BE49-F238E27FC236}">
                <a16:creationId xmlns:a16="http://schemas.microsoft.com/office/drawing/2014/main" id="{2E800085-F6BA-34CC-0515-65321480F1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65870" y="657225"/>
            <a:ext cx="11613060" cy="8743950"/>
          </a:xfrm>
          <a:prstGeom prst="rect">
            <a:avLst/>
          </a:prstGeom>
        </p:spPr>
      </p:pic>
    </p:spTree>
    <p:extLst>
      <p:ext uri="{BB962C8B-B14F-4D97-AF65-F5344CB8AC3E}">
        <p14:creationId xmlns:p14="http://schemas.microsoft.com/office/powerpoint/2010/main" val="14708909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0FC7F07-26F5-35C9-BCBB-0E2EB654ADF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51C82C8-32B9-930E-2DCB-5623351AB336}"/>
              </a:ext>
            </a:extLst>
          </p:cNvPr>
          <p:cNvSpPr txBox="1"/>
          <p:nvPr/>
        </p:nvSpPr>
        <p:spPr>
          <a:xfrm>
            <a:off x="2771245" y="3382257"/>
            <a:ext cx="9990171" cy="1115690"/>
          </a:xfrm>
          <a:prstGeom prst="rect">
            <a:avLst/>
          </a:prstGeom>
          <a:noFill/>
        </p:spPr>
        <p:txBody>
          <a:bodyPr wrap="none" rtlCol="0">
            <a:spAutoFit/>
          </a:bodyPr>
          <a:lstStyle/>
          <a:p>
            <a:pPr defTabSz="397442"/>
            <a:r>
              <a:rPr lang="en-US" sz="6650" b="1">
                <a:solidFill>
                  <a:prstClr val="black"/>
                </a:solidFill>
                <a:latin typeface="Calibri" panose="020F0502020204030204"/>
              </a:rPr>
              <a:t>EXERCISE #3: STEAL WORDS</a:t>
            </a:r>
          </a:p>
        </p:txBody>
      </p:sp>
      <p:sp>
        <p:nvSpPr>
          <p:cNvPr id="2" name="TextBox 1">
            <a:extLst>
              <a:ext uri="{FF2B5EF4-FFF2-40B4-BE49-F238E27FC236}">
                <a16:creationId xmlns:a16="http://schemas.microsoft.com/office/drawing/2014/main" id="{C466CE8D-7379-DD24-8FAA-A9684279F7E1}"/>
              </a:ext>
            </a:extLst>
          </p:cNvPr>
          <p:cNvSpPr txBox="1"/>
          <p:nvPr/>
        </p:nvSpPr>
        <p:spPr>
          <a:xfrm>
            <a:off x="2169344" y="5214678"/>
            <a:ext cx="9430017" cy="3463128"/>
          </a:xfrm>
          <a:prstGeom prst="rect">
            <a:avLst/>
          </a:prstGeom>
          <a:noFill/>
        </p:spPr>
        <p:txBody>
          <a:bodyPr wrap="none" rtlCol="0">
            <a:spAutoFit/>
          </a:bodyPr>
          <a:lstStyle/>
          <a:p>
            <a:pPr defTabSz="397442"/>
            <a:r>
              <a:rPr lang="en-US" sz="3129" b="1">
                <a:solidFill>
                  <a:prstClr val="black"/>
                </a:solidFill>
                <a:latin typeface="Calibri" panose="020F0502020204030204"/>
              </a:rPr>
              <a:t>Step 1: </a:t>
            </a:r>
            <a:r>
              <a:rPr lang="en-US" sz="3129">
                <a:solidFill>
                  <a:prstClr val="black"/>
                </a:solidFill>
                <a:highlight>
                  <a:srgbClr val="FFFF00"/>
                </a:highlight>
                <a:latin typeface="Calibri" panose="020F0502020204030204"/>
              </a:rPr>
              <a:t>Flip </a:t>
            </a:r>
            <a:r>
              <a:rPr lang="en-US" sz="3129">
                <a:solidFill>
                  <a:prstClr val="black"/>
                </a:solidFill>
                <a:latin typeface="Calibri" panose="020F0502020204030204"/>
              </a:rPr>
              <a:t> to a random page</a:t>
            </a:r>
          </a:p>
          <a:p>
            <a:pPr defTabSz="397442"/>
            <a:endParaRPr lang="en-US" sz="3129" b="1">
              <a:solidFill>
                <a:prstClr val="black"/>
              </a:solidFill>
              <a:latin typeface="Calibri" panose="020F0502020204030204"/>
            </a:endParaRPr>
          </a:p>
          <a:p>
            <a:pPr defTabSz="397442"/>
            <a:r>
              <a:rPr lang="en-US" sz="3129" b="1">
                <a:solidFill>
                  <a:prstClr val="black"/>
                </a:solidFill>
                <a:latin typeface="Calibri" panose="020F0502020204030204"/>
              </a:rPr>
              <a:t>Step 2: </a:t>
            </a:r>
            <a:r>
              <a:rPr lang="en-US" sz="3129">
                <a:solidFill>
                  <a:prstClr val="black"/>
                </a:solidFill>
                <a:highlight>
                  <a:srgbClr val="FFFF00"/>
                </a:highlight>
                <a:latin typeface="Calibri" panose="020F0502020204030204"/>
              </a:rPr>
              <a:t>Pick</a:t>
            </a:r>
            <a:r>
              <a:rPr lang="en-US" sz="3129">
                <a:solidFill>
                  <a:prstClr val="black"/>
                </a:solidFill>
                <a:latin typeface="Calibri" panose="020F0502020204030204"/>
              </a:rPr>
              <a:t> a word or phrase that catches your attention</a:t>
            </a:r>
          </a:p>
          <a:p>
            <a:pPr defTabSz="397442"/>
            <a:endParaRPr lang="en-US" sz="3129" b="1">
              <a:solidFill>
                <a:prstClr val="black"/>
              </a:solidFill>
              <a:latin typeface="Calibri" panose="020F0502020204030204"/>
            </a:endParaRPr>
          </a:p>
          <a:p>
            <a:pPr defTabSz="397442"/>
            <a:r>
              <a:rPr lang="en-US" sz="3129" b="1">
                <a:solidFill>
                  <a:prstClr val="black"/>
                </a:solidFill>
                <a:latin typeface="Calibri" panose="020F0502020204030204"/>
              </a:rPr>
              <a:t>Step 3: </a:t>
            </a:r>
            <a:r>
              <a:rPr lang="en-US" sz="3129">
                <a:solidFill>
                  <a:prstClr val="black"/>
                </a:solidFill>
                <a:highlight>
                  <a:srgbClr val="FFFF00"/>
                </a:highlight>
                <a:latin typeface="Calibri" panose="020F0502020204030204"/>
              </a:rPr>
              <a:t>Copy</a:t>
            </a:r>
            <a:r>
              <a:rPr lang="en-US" sz="3129">
                <a:solidFill>
                  <a:prstClr val="black"/>
                </a:solidFill>
                <a:latin typeface="Calibri" panose="020F0502020204030204"/>
              </a:rPr>
              <a:t> it onto your paper</a:t>
            </a:r>
          </a:p>
          <a:p>
            <a:pPr defTabSz="397442"/>
            <a:endParaRPr lang="en-US" sz="3129">
              <a:solidFill>
                <a:prstClr val="black"/>
              </a:solidFill>
              <a:latin typeface="Calibri" panose="020F0502020204030204"/>
            </a:endParaRPr>
          </a:p>
          <a:p>
            <a:pPr defTabSz="397442"/>
            <a:r>
              <a:rPr lang="en-US" sz="3129" b="1">
                <a:solidFill>
                  <a:prstClr val="black"/>
                </a:solidFill>
                <a:latin typeface="Calibri" panose="020F0502020204030204"/>
              </a:rPr>
              <a:t>Step 4:</a:t>
            </a:r>
            <a:r>
              <a:rPr lang="en-US" sz="3129">
                <a:solidFill>
                  <a:prstClr val="black"/>
                </a:solidFill>
                <a:latin typeface="Calibri" panose="020F0502020204030204"/>
              </a:rPr>
              <a:t> </a:t>
            </a:r>
            <a:r>
              <a:rPr lang="en-US" sz="3129">
                <a:solidFill>
                  <a:prstClr val="black"/>
                </a:solidFill>
                <a:highlight>
                  <a:srgbClr val="FFFF00"/>
                </a:highlight>
                <a:latin typeface="Calibri" panose="020F0502020204030204"/>
              </a:rPr>
              <a:t>Shuffle</a:t>
            </a:r>
            <a:r>
              <a:rPr lang="en-US" sz="3129">
                <a:solidFill>
                  <a:prstClr val="black"/>
                </a:solidFill>
                <a:latin typeface="Calibri" panose="020F0502020204030204"/>
              </a:rPr>
              <a:t> the phrase around, </a:t>
            </a:r>
            <a:endParaRPr lang="en-US" sz="3129" b="1">
              <a:solidFill>
                <a:prstClr val="black"/>
              </a:solidFill>
              <a:latin typeface="Calibri" panose="020F0502020204030204"/>
            </a:endParaRPr>
          </a:p>
        </p:txBody>
      </p:sp>
    </p:spTree>
    <p:extLst>
      <p:ext uri="{BB962C8B-B14F-4D97-AF65-F5344CB8AC3E}">
        <p14:creationId xmlns:p14="http://schemas.microsoft.com/office/powerpoint/2010/main" val="40989343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note on a piece of paper&#10;&#10;Description automatically generated">
            <a:extLst>
              <a:ext uri="{FF2B5EF4-FFF2-40B4-BE49-F238E27FC236}">
                <a16:creationId xmlns:a16="http://schemas.microsoft.com/office/drawing/2014/main" id="{40C16BCC-CC16-07C2-482F-870AF6161DE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92406" y="657225"/>
            <a:ext cx="11618259" cy="8743950"/>
          </a:xfrm>
          <a:prstGeom prst="rect">
            <a:avLst/>
          </a:prstGeom>
        </p:spPr>
      </p:pic>
    </p:spTree>
    <p:extLst>
      <p:ext uri="{BB962C8B-B14F-4D97-AF65-F5344CB8AC3E}">
        <p14:creationId xmlns:p14="http://schemas.microsoft.com/office/powerpoint/2010/main" val="1794078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Table 29">
            <a:extLst>
              <a:ext uri="{FF2B5EF4-FFF2-40B4-BE49-F238E27FC236}">
                <a16:creationId xmlns:a16="http://schemas.microsoft.com/office/drawing/2014/main" id="{58E780CB-0868-2DE3-4E4B-35FCC0CB3962}"/>
              </a:ext>
            </a:extLst>
          </p:cNvPr>
          <p:cNvGraphicFramePr>
            <a:graphicFrameLocks noGrp="1"/>
          </p:cNvGraphicFramePr>
          <p:nvPr/>
        </p:nvGraphicFramePr>
        <p:xfrm>
          <a:off x="0" y="657225"/>
          <a:ext cx="15544788" cy="8743952"/>
        </p:xfrm>
        <a:graphic>
          <a:graphicData uri="http://schemas.openxmlformats.org/drawingml/2006/table">
            <a:tbl>
              <a:tblPr firstRow="1" bandRow="1">
                <a:tableStyleId>{69012ECD-51FC-41F1-AA8D-1B2483CD663E}</a:tableStyleId>
              </a:tblPr>
              <a:tblGrid>
                <a:gridCol w="2220684">
                  <a:extLst>
                    <a:ext uri="{9D8B030D-6E8A-4147-A177-3AD203B41FA5}">
                      <a16:colId xmlns:a16="http://schemas.microsoft.com/office/drawing/2014/main" val="1845337830"/>
                    </a:ext>
                  </a:extLst>
                </a:gridCol>
                <a:gridCol w="2220684">
                  <a:extLst>
                    <a:ext uri="{9D8B030D-6E8A-4147-A177-3AD203B41FA5}">
                      <a16:colId xmlns:a16="http://schemas.microsoft.com/office/drawing/2014/main" val="1787874535"/>
                    </a:ext>
                  </a:extLst>
                </a:gridCol>
                <a:gridCol w="2220684">
                  <a:extLst>
                    <a:ext uri="{9D8B030D-6E8A-4147-A177-3AD203B41FA5}">
                      <a16:colId xmlns:a16="http://schemas.microsoft.com/office/drawing/2014/main" val="3452970039"/>
                    </a:ext>
                  </a:extLst>
                </a:gridCol>
                <a:gridCol w="2220684">
                  <a:extLst>
                    <a:ext uri="{9D8B030D-6E8A-4147-A177-3AD203B41FA5}">
                      <a16:colId xmlns:a16="http://schemas.microsoft.com/office/drawing/2014/main" val="3988734243"/>
                    </a:ext>
                  </a:extLst>
                </a:gridCol>
                <a:gridCol w="2220684">
                  <a:extLst>
                    <a:ext uri="{9D8B030D-6E8A-4147-A177-3AD203B41FA5}">
                      <a16:colId xmlns:a16="http://schemas.microsoft.com/office/drawing/2014/main" val="4266115610"/>
                    </a:ext>
                  </a:extLst>
                </a:gridCol>
                <a:gridCol w="2220684">
                  <a:extLst>
                    <a:ext uri="{9D8B030D-6E8A-4147-A177-3AD203B41FA5}">
                      <a16:colId xmlns:a16="http://schemas.microsoft.com/office/drawing/2014/main" val="164931751"/>
                    </a:ext>
                  </a:extLst>
                </a:gridCol>
                <a:gridCol w="2220684">
                  <a:extLst>
                    <a:ext uri="{9D8B030D-6E8A-4147-A177-3AD203B41FA5}">
                      <a16:colId xmlns:a16="http://schemas.microsoft.com/office/drawing/2014/main" val="3892497864"/>
                    </a:ext>
                  </a:extLst>
                </a:gridCol>
              </a:tblGrid>
              <a:tr h="2185988">
                <a:tc>
                  <a:txBody>
                    <a:bodyPr/>
                    <a:lstStyle/>
                    <a:p>
                      <a:endParaRPr lang="en-US" sz="2200"/>
                    </a:p>
                  </a:txBody>
                  <a:tcPr marL="116586" marR="116586" marT="58293" marB="58293">
                    <a:lnL w="12700" cap="flat" cmpd="sng" algn="ctr">
                      <a:solidFill>
                        <a:schemeClr val="tx1"/>
                      </a:solidFill>
                      <a:prstDash val="solid"/>
                      <a:round/>
                      <a:headEnd type="none" w="med" len="med"/>
                      <a:tailEnd type="none" w="med" len="med"/>
                    </a:lnL>
                    <a:lnR w="76200" cap="flat" cmpd="sng" algn="ctr">
                      <a:solidFill>
                        <a:srgbClr val="142739"/>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sz="2200"/>
                    </a:p>
                  </a:txBody>
                  <a:tcPr marL="116586" marR="116586" marT="58293" marB="58293">
                    <a:lnL w="76200" cap="flat" cmpd="sng" algn="ctr">
                      <a:solidFill>
                        <a:srgbClr val="142739"/>
                      </a:solidFill>
                      <a:prstDash val="solid"/>
                      <a:round/>
                      <a:headEnd type="none" w="med" len="med"/>
                      <a:tailEnd type="none" w="med" len="med"/>
                    </a:lnL>
                    <a:lnR w="76200" cap="flat" cmpd="sng" algn="ctr">
                      <a:solidFill>
                        <a:srgbClr val="142739"/>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sz="2200"/>
                    </a:p>
                  </a:txBody>
                  <a:tcPr marL="116586" marR="116586" marT="58293" marB="58293">
                    <a:lnL w="76200" cap="flat" cmpd="sng" algn="ctr">
                      <a:solidFill>
                        <a:srgbClr val="142739"/>
                      </a:solidFill>
                      <a:prstDash val="solid"/>
                      <a:round/>
                      <a:headEnd type="none" w="med" len="med"/>
                      <a:tailEnd type="none" w="med" len="med"/>
                    </a:lnL>
                    <a:lnR w="76200" cap="flat" cmpd="sng" algn="ctr">
                      <a:solidFill>
                        <a:srgbClr val="142739"/>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sz="2200"/>
                    </a:p>
                  </a:txBody>
                  <a:tcPr marL="116586" marR="116586" marT="58293" marB="58293">
                    <a:lnL w="76200" cap="flat" cmpd="sng" algn="ctr">
                      <a:solidFill>
                        <a:srgbClr val="142739"/>
                      </a:solidFill>
                      <a:prstDash val="solid"/>
                      <a:round/>
                      <a:headEnd type="none" w="med" len="med"/>
                      <a:tailEnd type="none" w="med" len="med"/>
                    </a:lnL>
                    <a:lnR w="76200" cap="flat" cmpd="sng" algn="ctr">
                      <a:solidFill>
                        <a:srgbClr val="142739"/>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sz="2200"/>
                    </a:p>
                  </a:txBody>
                  <a:tcPr marL="116586" marR="116586" marT="58293" marB="58293">
                    <a:lnL w="76200" cap="flat" cmpd="sng" algn="ctr">
                      <a:solidFill>
                        <a:srgbClr val="142739"/>
                      </a:solidFill>
                      <a:prstDash val="solid"/>
                      <a:round/>
                      <a:headEnd type="none" w="med" len="med"/>
                      <a:tailEnd type="none" w="med" len="med"/>
                    </a:lnL>
                    <a:lnR w="76200" cap="flat" cmpd="sng" algn="ctr">
                      <a:solidFill>
                        <a:srgbClr val="142739"/>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sz="2200"/>
                    </a:p>
                  </a:txBody>
                  <a:tcPr marL="116586" marR="116586" marT="58293" marB="58293">
                    <a:lnL w="76200" cap="flat" cmpd="sng" algn="ctr">
                      <a:solidFill>
                        <a:srgbClr val="142739"/>
                      </a:solidFill>
                      <a:prstDash val="solid"/>
                      <a:round/>
                      <a:headEnd type="none" w="med" len="med"/>
                      <a:tailEnd type="none" w="med" len="med"/>
                    </a:lnL>
                    <a:lnR w="76200" cap="flat" cmpd="sng" algn="ctr">
                      <a:solidFill>
                        <a:srgbClr val="142739"/>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sz="2200"/>
                    </a:p>
                  </a:txBody>
                  <a:tcPr marL="116586" marR="116586" marT="58293" marB="58293">
                    <a:lnL w="76200" cap="flat" cmpd="sng" algn="ctr">
                      <a:solidFill>
                        <a:srgbClr val="14273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extLst>
                  <a:ext uri="{0D108BD9-81ED-4DB2-BD59-A6C34878D82A}">
                    <a16:rowId xmlns:a16="http://schemas.microsoft.com/office/drawing/2014/main" val="1802494672"/>
                  </a:ext>
                </a:extLst>
              </a:tr>
              <a:tr h="2185988">
                <a:tc>
                  <a:txBody>
                    <a:bodyPr/>
                    <a:lstStyle/>
                    <a:p>
                      <a:endParaRPr lang="en-US" sz="2200"/>
                    </a:p>
                  </a:txBody>
                  <a:tcPr marL="116586" marR="116586" marT="58293" marB="58293">
                    <a:lnL w="12700" cap="flat" cmpd="sng" algn="ctr">
                      <a:solidFill>
                        <a:schemeClr val="tx1"/>
                      </a:solidFill>
                      <a:prstDash val="solid"/>
                      <a:round/>
                      <a:headEnd type="none" w="med" len="med"/>
                      <a:tailEnd type="none" w="med" len="med"/>
                    </a:lnL>
                    <a:lnR w="76200" cap="flat" cmpd="sng" algn="ctr">
                      <a:solidFill>
                        <a:srgbClr val="142739"/>
                      </a:solidFill>
                      <a:prstDash val="solid"/>
                      <a:round/>
                      <a:headEnd type="none" w="med" len="med"/>
                      <a:tailEnd type="none" w="med" len="med"/>
                    </a:lnR>
                    <a:lnT w="76200" cap="flat" cmpd="sng" algn="ctr">
                      <a:solidFill>
                        <a:srgbClr val="03A8E6"/>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sz="2200"/>
                    </a:p>
                  </a:txBody>
                  <a:tcPr marL="116586" marR="116586" marT="58293" marB="58293">
                    <a:lnL w="76200" cap="flat" cmpd="sng" algn="ctr">
                      <a:solidFill>
                        <a:srgbClr val="142739"/>
                      </a:solidFill>
                      <a:prstDash val="solid"/>
                      <a:round/>
                      <a:headEnd type="none" w="med" len="med"/>
                      <a:tailEnd type="none" w="med" len="med"/>
                    </a:lnL>
                    <a:lnR w="76200" cap="flat" cmpd="sng" algn="ctr">
                      <a:solidFill>
                        <a:srgbClr val="142739"/>
                      </a:solidFill>
                      <a:prstDash val="solid"/>
                      <a:round/>
                      <a:headEnd type="none" w="med" len="med"/>
                      <a:tailEnd type="none" w="med" len="med"/>
                    </a:lnR>
                    <a:lnT w="76200" cap="flat" cmpd="sng" algn="ctr">
                      <a:solidFill>
                        <a:srgbClr val="03A8E6"/>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sz="2200"/>
                    </a:p>
                  </a:txBody>
                  <a:tcPr marL="116586" marR="116586" marT="58293" marB="58293">
                    <a:lnL w="76200" cap="flat" cmpd="sng" algn="ctr">
                      <a:solidFill>
                        <a:srgbClr val="142739"/>
                      </a:solidFill>
                      <a:prstDash val="solid"/>
                      <a:round/>
                      <a:headEnd type="none" w="med" len="med"/>
                      <a:tailEnd type="none" w="med" len="med"/>
                    </a:lnL>
                    <a:lnR w="76200" cap="flat" cmpd="sng" algn="ctr">
                      <a:solidFill>
                        <a:srgbClr val="142739"/>
                      </a:solidFill>
                      <a:prstDash val="solid"/>
                      <a:round/>
                      <a:headEnd type="none" w="med" len="med"/>
                      <a:tailEnd type="none" w="med" len="med"/>
                    </a:lnR>
                    <a:lnT w="76200" cap="flat" cmpd="sng" algn="ctr">
                      <a:solidFill>
                        <a:srgbClr val="03A8E6"/>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sz="2200"/>
                    </a:p>
                  </a:txBody>
                  <a:tcPr marL="116586" marR="116586" marT="58293" marB="58293">
                    <a:lnL w="76200" cap="flat" cmpd="sng" algn="ctr">
                      <a:solidFill>
                        <a:srgbClr val="142739"/>
                      </a:solidFill>
                      <a:prstDash val="solid"/>
                      <a:round/>
                      <a:headEnd type="none" w="med" len="med"/>
                      <a:tailEnd type="none" w="med" len="med"/>
                    </a:lnL>
                    <a:lnR w="76200" cap="flat" cmpd="sng" algn="ctr">
                      <a:solidFill>
                        <a:srgbClr val="142739"/>
                      </a:solidFill>
                      <a:prstDash val="solid"/>
                      <a:round/>
                      <a:headEnd type="none" w="med" len="med"/>
                      <a:tailEnd type="none" w="med" len="med"/>
                    </a:lnR>
                    <a:lnT w="76200" cap="flat" cmpd="sng" algn="ctr">
                      <a:solidFill>
                        <a:srgbClr val="03A8E6"/>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sz="2200"/>
                    </a:p>
                  </a:txBody>
                  <a:tcPr marL="116586" marR="116586" marT="58293" marB="58293">
                    <a:lnL w="76200" cap="flat" cmpd="sng" algn="ctr">
                      <a:solidFill>
                        <a:srgbClr val="142739"/>
                      </a:solidFill>
                      <a:prstDash val="solid"/>
                      <a:round/>
                      <a:headEnd type="none" w="med" len="med"/>
                      <a:tailEnd type="none" w="med" len="med"/>
                    </a:lnL>
                    <a:lnR w="76200" cap="flat" cmpd="sng" algn="ctr">
                      <a:solidFill>
                        <a:srgbClr val="142739"/>
                      </a:solidFill>
                      <a:prstDash val="solid"/>
                      <a:round/>
                      <a:headEnd type="none" w="med" len="med"/>
                      <a:tailEnd type="none" w="med" len="med"/>
                    </a:lnR>
                    <a:lnT w="76200" cap="flat" cmpd="sng" algn="ctr">
                      <a:solidFill>
                        <a:srgbClr val="03A8E6"/>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sz="2200"/>
                    </a:p>
                  </a:txBody>
                  <a:tcPr marL="116586" marR="116586" marT="58293" marB="58293">
                    <a:lnL w="76200" cap="flat" cmpd="sng" algn="ctr">
                      <a:solidFill>
                        <a:srgbClr val="142739"/>
                      </a:solidFill>
                      <a:prstDash val="solid"/>
                      <a:round/>
                      <a:headEnd type="none" w="med" len="med"/>
                      <a:tailEnd type="none" w="med" len="med"/>
                    </a:lnL>
                    <a:lnR w="76200" cap="flat" cmpd="sng" algn="ctr">
                      <a:solidFill>
                        <a:srgbClr val="142739"/>
                      </a:solidFill>
                      <a:prstDash val="solid"/>
                      <a:round/>
                      <a:headEnd type="none" w="med" len="med"/>
                      <a:tailEnd type="none" w="med" len="med"/>
                    </a:lnR>
                    <a:lnT w="76200" cap="flat" cmpd="sng" algn="ctr">
                      <a:solidFill>
                        <a:srgbClr val="03A8E6"/>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sz="2200"/>
                    </a:p>
                  </a:txBody>
                  <a:tcPr marL="116586" marR="116586" marT="58293" marB="58293">
                    <a:lnL w="76200" cap="flat" cmpd="sng" algn="ctr">
                      <a:solidFill>
                        <a:srgbClr val="142739"/>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rgbClr val="03A8E6"/>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extLst>
                  <a:ext uri="{0D108BD9-81ED-4DB2-BD59-A6C34878D82A}">
                    <a16:rowId xmlns:a16="http://schemas.microsoft.com/office/drawing/2014/main" val="4263478342"/>
                  </a:ext>
                </a:extLst>
              </a:tr>
              <a:tr h="2185988">
                <a:tc>
                  <a:txBody>
                    <a:bodyPr/>
                    <a:lstStyle/>
                    <a:p>
                      <a:endParaRPr lang="en-US" sz="2200"/>
                    </a:p>
                  </a:txBody>
                  <a:tcPr marL="116586" marR="116586" marT="58293" marB="58293">
                    <a:lnL w="12700" cap="flat" cmpd="sng" algn="ctr">
                      <a:solidFill>
                        <a:schemeClr val="tx1"/>
                      </a:solidFill>
                      <a:prstDash val="solid"/>
                      <a:round/>
                      <a:headEnd type="none" w="med" len="med"/>
                      <a:tailEnd type="none" w="med" len="med"/>
                    </a:lnL>
                    <a:lnR w="76200" cap="flat" cmpd="sng" algn="ctr">
                      <a:solidFill>
                        <a:srgbClr val="142739"/>
                      </a:solidFill>
                      <a:prstDash val="solid"/>
                      <a:round/>
                      <a:headEnd type="none" w="med" len="med"/>
                      <a:tailEnd type="none" w="med" len="med"/>
                    </a:lnR>
                    <a:lnT w="76200" cap="flat" cmpd="sng" algn="ctr">
                      <a:solidFill>
                        <a:srgbClr val="03A8E6"/>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sz="2200"/>
                    </a:p>
                  </a:txBody>
                  <a:tcPr marL="116586" marR="116586" marT="58293" marB="58293">
                    <a:lnL w="76200" cap="flat" cmpd="sng" algn="ctr">
                      <a:solidFill>
                        <a:srgbClr val="142739"/>
                      </a:solidFill>
                      <a:prstDash val="solid"/>
                      <a:round/>
                      <a:headEnd type="none" w="med" len="med"/>
                      <a:tailEnd type="none" w="med" len="med"/>
                    </a:lnL>
                    <a:lnR w="76200" cap="flat" cmpd="sng" algn="ctr">
                      <a:solidFill>
                        <a:srgbClr val="142739"/>
                      </a:solidFill>
                      <a:prstDash val="solid"/>
                      <a:round/>
                      <a:headEnd type="none" w="med" len="med"/>
                      <a:tailEnd type="none" w="med" len="med"/>
                    </a:lnR>
                    <a:lnT w="76200" cap="flat" cmpd="sng" algn="ctr">
                      <a:solidFill>
                        <a:srgbClr val="03A8E6"/>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sz="2200"/>
                    </a:p>
                  </a:txBody>
                  <a:tcPr marL="116586" marR="116586" marT="58293" marB="58293">
                    <a:lnL w="76200" cap="flat" cmpd="sng" algn="ctr">
                      <a:solidFill>
                        <a:srgbClr val="142739"/>
                      </a:solidFill>
                      <a:prstDash val="solid"/>
                      <a:round/>
                      <a:headEnd type="none" w="med" len="med"/>
                      <a:tailEnd type="none" w="med" len="med"/>
                    </a:lnL>
                    <a:lnR w="76200" cap="flat" cmpd="sng" algn="ctr">
                      <a:solidFill>
                        <a:srgbClr val="142739"/>
                      </a:solidFill>
                      <a:prstDash val="solid"/>
                      <a:round/>
                      <a:headEnd type="none" w="med" len="med"/>
                      <a:tailEnd type="none" w="med" len="med"/>
                    </a:lnR>
                    <a:lnT w="76200" cap="flat" cmpd="sng" algn="ctr">
                      <a:solidFill>
                        <a:srgbClr val="03A8E6"/>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sz="2200"/>
                    </a:p>
                  </a:txBody>
                  <a:tcPr marL="116586" marR="116586" marT="58293" marB="58293">
                    <a:lnL w="76200" cap="flat" cmpd="sng" algn="ctr">
                      <a:solidFill>
                        <a:srgbClr val="142739"/>
                      </a:solidFill>
                      <a:prstDash val="solid"/>
                      <a:round/>
                      <a:headEnd type="none" w="med" len="med"/>
                      <a:tailEnd type="none" w="med" len="med"/>
                    </a:lnL>
                    <a:lnR w="76200" cap="flat" cmpd="sng" algn="ctr">
                      <a:solidFill>
                        <a:srgbClr val="142739"/>
                      </a:solidFill>
                      <a:prstDash val="solid"/>
                      <a:round/>
                      <a:headEnd type="none" w="med" len="med"/>
                      <a:tailEnd type="none" w="med" len="med"/>
                    </a:lnR>
                    <a:lnT w="76200" cap="flat" cmpd="sng" algn="ctr">
                      <a:solidFill>
                        <a:srgbClr val="03A8E6"/>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sz="2200"/>
                    </a:p>
                  </a:txBody>
                  <a:tcPr marL="116586" marR="116586" marT="58293" marB="58293">
                    <a:lnL w="76200" cap="flat" cmpd="sng" algn="ctr">
                      <a:solidFill>
                        <a:srgbClr val="142739"/>
                      </a:solidFill>
                      <a:prstDash val="solid"/>
                      <a:round/>
                      <a:headEnd type="none" w="med" len="med"/>
                      <a:tailEnd type="none" w="med" len="med"/>
                    </a:lnL>
                    <a:lnR w="76200" cap="flat" cmpd="sng" algn="ctr">
                      <a:solidFill>
                        <a:srgbClr val="142739"/>
                      </a:solidFill>
                      <a:prstDash val="solid"/>
                      <a:round/>
                      <a:headEnd type="none" w="med" len="med"/>
                      <a:tailEnd type="none" w="med" len="med"/>
                    </a:lnR>
                    <a:lnT w="76200" cap="flat" cmpd="sng" algn="ctr">
                      <a:solidFill>
                        <a:srgbClr val="03A8E6"/>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sz="2200"/>
                    </a:p>
                  </a:txBody>
                  <a:tcPr marL="116586" marR="116586" marT="58293" marB="58293">
                    <a:lnL w="76200" cap="flat" cmpd="sng" algn="ctr">
                      <a:solidFill>
                        <a:srgbClr val="142739"/>
                      </a:solidFill>
                      <a:prstDash val="solid"/>
                      <a:round/>
                      <a:headEnd type="none" w="med" len="med"/>
                      <a:tailEnd type="none" w="med" len="med"/>
                    </a:lnL>
                    <a:lnR w="76200" cap="flat" cmpd="sng" algn="ctr">
                      <a:solidFill>
                        <a:srgbClr val="142739"/>
                      </a:solidFill>
                      <a:prstDash val="solid"/>
                      <a:round/>
                      <a:headEnd type="none" w="med" len="med"/>
                      <a:tailEnd type="none" w="med" len="med"/>
                    </a:lnR>
                    <a:lnT w="76200" cap="flat" cmpd="sng" algn="ctr">
                      <a:solidFill>
                        <a:srgbClr val="03A8E6"/>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sz="2200"/>
                    </a:p>
                  </a:txBody>
                  <a:tcPr marL="116586" marR="116586" marT="58293" marB="58293">
                    <a:lnL w="76200" cap="flat" cmpd="sng" algn="ctr">
                      <a:solidFill>
                        <a:srgbClr val="142739"/>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rgbClr val="03A8E6"/>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extLst>
                  <a:ext uri="{0D108BD9-81ED-4DB2-BD59-A6C34878D82A}">
                    <a16:rowId xmlns:a16="http://schemas.microsoft.com/office/drawing/2014/main" val="2547385597"/>
                  </a:ext>
                </a:extLst>
              </a:tr>
              <a:tr h="2185988">
                <a:tc>
                  <a:txBody>
                    <a:bodyPr/>
                    <a:lstStyle/>
                    <a:p>
                      <a:endParaRPr lang="en-US" sz="2200"/>
                    </a:p>
                  </a:txBody>
                  <a:tcPr marL="116586" marR="116586" marT="58293" marB="58293">
                    <a:lnL w="12700" cap="flat" cmpd="sng" algn="ctr">
                      <a:solidFill>
                        <a:schemeClr val="tx1"/>
                      </a:solidFill>
                      <a:prstDash val="solid"/>
                      <a:round/>
                      <a:headEnd type="none" w="med" len="med"/>
                      <a:tailEnd type="none" w="med" len="med"/>
                    </a:lnL>
                    <a:lnR w="76200" cap="flat" cmpd="sng" algn="ctr">
                      <a:solidFill>
                        <a:srgbClr val="142739"/>
                      </a:solidFill>
                      <a:prstDash val="solid"/>
                      <a:round/>
                      <a:headEnd type="none" w="med" len="med"/>
                      <a:tailEnd type="none" w="med" len="med"/>
                    </a:lnR>
                    <a:lnT w="76200" cap="flat" cmpd="sng" algn="ctr">
                      <a:solidFill>
                        <a:srgbClr val="03A8E6"/>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sz="2200"/>
                    </a:p>
                  </a:txBody>
                  <a:tcPr marL="116586" marR="116586" marT="58293" marB="58293">
                    <a:lnL w="76200" cap="flat" cmpd="sng" algn="ctr">
                      <a:solidFill>
                        <a:srgbClr val="142739"/>
                      </a:solidFill>
                      <a:prstDash val="solid"/>
                      <a:round/>
                      <a:headEnd type="none" w="med" len="med"/>
                      <a:tailEnd type="none" w="med" len="med"/>
                    </a:lnL>
                    <a:lnR w="76200" cap="flat" cmpd="sng" algn="ctr">
                      <a:solidFill>
                        <a:srgbClr val="142739"/>
                      </a:solidFill>
                      <a:prstDash val="solid"/>
                      <a:round/>
                      <a:headEnd type="none" w="med" len="med"/>
                      <a:tailEnd type="none" w="med" len="med"/>
                    </a:lnR>
                    <a:lnT w="76200" cap="flat" cmpd="sng" algn="ctr">
                      <a:solidFill>
                        <a:srgbClr val="03A8E6"/>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sz="2200"/>
                    </a:p>
                  </a:txBody>
                  <a:tcPr marL="116586" marR="116586" marT="58293" marB="58293">
                    <a:lnL w="76200" cap="flat" cmpd="sng" algn="ctr">
                      <a:solidFill>
                        <a:srgbClr val="142739"/>
                      </a:solidFill>
                      <a:prstDash val="solid"/>
                      <a:round/>
                      <a:headEnd type="none" w="med" len="med"/>
                      <a:tailEnd type="none" w="med" len="med"/>
                    </a:lnL>
                    <a:lnR w="76200" cap="flat" cmpd="sng" algn="ctr">
                      <a:solidFill>
                        <a:srgbClr val="142739"/>
                      </a:solidFill>
                      <a:prstDash val="solid"/>
                      <a:round/>
                      <a:headEnd type="none" w="med" len="med"/>
                      <a:tailEnd type="none" w="med" len="med"/>
                    </a:lnR>
                    <a:lnT w="76200" cap="flat" cmpd="sng" algn="ctr">
                      <a:solidFill>
                        <a:srgbClr val="03A8E6"/>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sz="2200"/>
                    </a:p>
                  </a:txBody>
                  <a:tcPr marL="116586" marR="116586" marT="58293" marB="58293">
                    <a:lnL w="76200" cap="flat" cmpd="sng" algn="ctr">
                      <a:solidFill>
                        <a:srgbClr val="142739"/>
                      </a:solidFill>
                      <a:prstDash val="solid"/>
                      <a:round/>
                      <a:headEnd type="none" w="med" len="med"/>
                      <a:tailEnd type="none" w="med" len="med"/>
                    </a:lnL>
                    <a:lnR w="76200" cap="flat" cmpd="sng" algn="ctr">
                      <a:solidFill>
                        <a:srgbClr val="142739"/>
                      </a:solidFill>
                      <a:prstDash val="solid"/>
                      <a:round/>
                      <a:headEnd type="none" w="med" len="med"/>
                      <a:tailEnd type="none" w="med" len="med"/>
                    </a:lnR>
                    <a:lnT w="76200" cap="flat" cmpd="sng" algn="ctr">
                      <a:solidFill>
                        <a:srgbClr val="03A8E6"/>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sz="2200"/>
                    </a:p>
                  </a:txBody>
                  <a:tcPr marL="116586" marR="116586" marT="58293" marB="58293">
                    <a:lnL w="76200" cap="flat" cmpd="sng" algn="ctr">
                      <a:solidFill>
                        <a:srgbClr val="142739"/>
                      </a:solidFill>
                      <a:prstDash val="solid"/>
                      <a:round/>
                      <a:headEnd type="none" w="med" len="med"/>
                      <a:tailEnd type="none" w="med" len="med"/>
                    </a:lnL>
                    <a:lnR w="76200" cap="flat" cmpd="sng" algn="ctr">
                      <a:solidFill>
                        <a:srgbClr val="142739"/>
                      </a:solidFill>
                      <a:prstDash val="solid"/>
                      <a:round/>
                      <a:headEnd type="none" w="med" len="med"/>
                      <a:tailEnd type="none" w="med" len="med"/>
                    </a:lnR>
                    <a:lnT w="76200" cap="flat" cmpd="sng" algn="ctr">
                      <a:solidFill>
                        <a:srgbClr val="03A8E6"/>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sz="2200"/>
                    </a:p>
                  </a:txBody>
                  <a:tcPr marL="116586" marR="116586" marT="58293" marB="58293">
                    <a:lnL w="76200" cap="flat" cmpd="sng" algn="ctr">
                      <a:solidFill>
                        <a:srgbClr val="142739"/>
                      </a:solidFill>
                      <a:prstDash val="solid"/>
                      <a:round/>
                      <a:headEnd type="none" w="med" len="med"/>
                      <a:tailEnd type="none" w="med" len="med"/>
                    </a:lnL>
                    <a:lnR w="76200" cap="flat" cmpd="sng" algn="ctr">
                      <a:solidFill>
                        <a:srgbClr val="142739"/>
                      </a:solidFill>
                      <a:prstDash val="solid"/>
                      <a:round/>
                      <a:headEnd type="none" w="med" len="med"/>
                      <a:tailEnd type="none" w="med" len="med"/>
                    </a:lnR>
                    <a:lnT w="76200" cap="flat" cmpd="sng" algn="ctr">
                      <a:solidFill>
                        <a:srgbClr val="03A8E6"/>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tc>
                  <a:txBody>
                    <a:bodyPr/>
                    <a:lstStyle/>
                    <a:p>
                      <a:endParaRPr lang="en-US" sz="2200"/>
                    </a:p>
                  </a:txBody>
                  <a:tcPr marL="116586" marR="116586" marT="58293" marB="58293">
                    <a:lnL w="76200" cap="flat" cmpd="sng" algn="ctr">
                      <a:solidFill>
                        <a:srgbClr val="142739"/>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rgbClr val="03A8E6"/>
                      </a:solidFill>
                      <a:prstDash val="solid"/>
                      <a:round/>
                      <a:headEnd type="none" w="med" len="med"/>
                      <a:tailEnd type="none" w="med" len="med"/>
                    </a:lnT>
                    <a:lnB w="76200" cap="flat" cmpd="sng" algn="ctr">
                      <a:solidFill>
                        <a:srgbClr val="03A8E6"/>
                      </a:solidFill>
                      <a:prstDash val="solid"/>
                      <a:round/>
                      <a:headEnd type="none" w="med" len="med"/>
                      <a:tailEnd type="none" w="med" len="med"/>
                    </a:lnB>
                    <a:noFill/>
                  </a:tcPr>
                </a:tc>
                <a:extLst>
                  <a:ext uri="{0D108BD9-81ED-4DB2-BD59-A6C34878D82A}">
                    <a16:rowId xmlns:a16="http://schemas.microsoft.com/office/drawing/2014/main" val="1298821717"/>
                  </a:ext>
                </a:extLst>
              </a:tr>
            </a:tbl>
          </a:graphicData>
        </a:graphic>
      </p:graphicFrame>
      <p:sp>
        <p:nvSpPr>
          <p:cNvPr id="2" name="Footer Placeholder 1">
            <a:extLst>
              <a:ext uri="{FF2B5EF4-FFF2-40B4-BE49-F238E27FC236}">
                <a16:creationId xmlns:a16="http://schemas.microsoft.com/office/drawing/2014/main" id="{30ABC834-04EB-0BE1-6651-B95A30EE50A1}"/>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E2FF5B5B-2D82-7CAA-8799-6268137DEEB7}"/>
              </a:ext>
            </a:extLst>
          </p:cNvPr>
          <p:cNvSpPr>
            <a:spLocks noGrp="1"/>
          </p:cNvSpPr>
          <p:nvPr>
            <p:ph type="sldNum" sz="quarter" idx="12"/>
          </p:nvPr>
        </p:nvSpPr>
        <p:spPr/>
        <p:txBody>
          <a:bodyPr/>
          <a:lstStyle/>
          <a:p>
            <a:fld id="{1F3D2CA0-7DA5-4DC2-8CAB-75107327D61D}" type="slidenum">
              <a:rPr lang="en-US" smtClean="0"/>
              <a:t>7</a:t>
            </a:fld>
            <a:endParaRPr lang="en-US"/>
          </a:p>
        </p:txBody>
      </p:sp>
      <p:pic>
        <p:nvPicPr>
          <p:cNvPr id="4" name="Picture 3">
            <a:extLst>
              <a:ext uri="{FF2B5EF4-FFF2-40B4-BE49-F238E27FC236}">
                <a16:creationId xmlns:a16="http://schemas.microsoft.com/office/drawing/2014/main" id="{E1B9E877-ED0F-C03C-2411-8F1F52BFE4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6073" y="5249822"/>
            <a:ext cx="1132544" cy="1165860"/>
          </a:xfrm>
          <a:prstGeom prst="rect">
            <a:avLst/>
          </a:prstGeom>
        </p:spPr>
      </p:pic>
      <p:pic>
        <p:nvPicPr>
          <p:cNvPr id="5" name="Picture 4">
            <a:extLst>
              <a:ext uri="{FF2B5EF4-FFF2-40B4-BE49-F238E27FC236}">
                <a16:creationId xmlns:a16="http://schemas.microsoft.com/office/drawing/2014/main" id="{DE8EE0DC-8E14-4D68-8B16-6CADDA6B56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701839" y="5249822"/>
            <a:ext cx="1009252" cy="1165860"/>
          </a:xfrm>
          <a:prstGeom prst="rect">
            <a:avLst/>
          </a:prstGeom>
        </p:spPr>
      </p:pic>
      <p:pic>
        <p:nvPicPr>
          <p:cNvPr id="6" name="Picture 5">
            <a:extLst>
              <a:ext uri="{FF2B5EF4-FFF2-40B4-BE49-F238E27FC236}">
                <a16:creationId xmlns:a16="http://schemas.microsoft.com/office/drawing/2014/main" id="{440A4A92-C865-58D3-599E-3A0F3742AAF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27014" y="7454024"/>
            <a:ext cx="1100185" cy="1165860"/>
          </a:xfrm>
          <a:prstGeom prst="rect">
            <a:avLst/>
          </a:prstGeom>
        </p:spPr>
      </p:pic>
      <p:pic>
        <p:nvPicPr>
          <p:cNvPr id="7" name="Picture 6">
            <a:extLst>
              <a:ext uri="{FF2B5EF4-FFF2-40B4-BE49-F238E27FC236}">
                <a16:creationId xmlns:a16="http://schemas.microsoft.com/office/drawing/2014/main" id="{4AB01BB5-FED3-465C-499E-3EA12A549A5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49193" y="5249822"/>
            <a:ext cx="1165860" cy="1165860"/>
          </a:xfrm>
          <a:prstGeom prst="rect">
            <a:avLst/>
          </a:prstGeom>
        </p:spPr>
      </p:pic>
      <p:pic>
        <p:nvPicPr>
          <p:cNvPr id="8" name="Picture 7">
            <a:extLst>
              <a:ext uri="{FF2B5EF4-FFF2-40B4-BE49-F238E27FC236}">
                <a16:creationId xmlns:a16="http://schemas.microsoft.com/office/drawing/2014/main" id="{1917D00D-BE8E-0B4D-A026-8CFF6C394FA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15283" y="5249822"/>
            <a:ext cx="1276148" cy="1165860"/>
          </a:xfrm>
          <a:prstGeom prst="rect">
            <a:avLst/>
          </a:prstGeom>
        </p:spPr>
      </p:pic>
      <p:pic>
        <p:nvPicPr>
          <p:cNvPr id="9" name="Picture 8">
            <a:extLst>
              <a:ext uri="{FF2B5EF4-FFF2-40B4-BE49-F238E27FC236}">
                <a16:creationId xmlns:a16="http://schemas.microsoft.com/office/drawing/2014/main" id="{5C15FDF6-044F-4B92-DB70-D1D34E1D608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134320" y="5249822"/>
            <a:ext cx="1200145" cy="1165860"/>
          </a:xfrm>
          <a:prstGeom prst="rect">
            <a:avLst/>
          </a:prstGeom>
        </p:spPr>
      </p:pic>
      <p:pic>
        <p:nvPicPr>
          <p:cNvPr id="10" name="Picture 9">
            <a:extLst>
              <a:ext uri="{FF2B5EF4-FFF2-40B4-BE49-F238E27FC236}">
                <a16:creationId xmlns:a16="http://schemas.microsoft.com/office/drawing/2014/main" id="{ED429CDC-4629-67EC-D044-E7E4426EED5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681656" y="5249822"/>
            <a:ext cx="1201739" cy="1165860"/>
          </a:xfrm>
          <a:prstGeom prst="rect">
            <a:avLst/>
          </a:prstGeom>
        </p:spPr>
      </p:pic>
      <p:pic>
        <p:nvPicPr>
          <p:cNvPr id="11" name="Picture 10">
            <a:extLst>
              <a:ext uri="{FF2B5EF4-FFF2-40B4-BE49-F238E27FC236}">
                <a16:creationId xmlns:a16="http://schemas.microsoft.com/office/drawing/2014/main" id="{105BAB15-0A1F-CDA0-196B-8F6BD046EE6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06340" y="3054726"/>
            <a:ext cx="1126208" cy="1165860"/>
          </a:xfrm>
          <a:prstGeom prst="rect">
            <a:avLst/>
          </a:prstGeom>
        </p:spPr>
      </p:pic>
      <p:pic>
        <p:nvPicPr>
          <p:cNvPr id="12" name="Picture 11">
            <a:extLst>
              <a:ext uri="{FF2B5EF4-FFF2-40B4-BE49-F238E27FC236}">
                <a16:creationId xmlns:a16="http://schemas.microsoft.com/office/drawing/2014/main" id="{9BEF309A-D792-2F57-71A8-84D9A34759D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01410" y="924401"/>
            <a:ext cx="1157930" cy="1165860"/>
          </a:xfrm>
          <a:prstGeom prst="rect">
            <a:avLst/>
          </a:prstGeom>
        </p:spPr>
      </p:pic>
      <p:pic>
        <p:nvPicPr>
          <p:cNvPr id="13" name="Picture 12">
            <a:extLst>
              <a:ext uri="{FF2B5EF4-FFF2-40B4-BE49-F238E27FC236}">
                <a16:creationId xmlns:a16="http://schemas.microsoft.com/office/drawing/2014/main" id="{61F02FB7-93A5-F5F6-DE1D-80AC7E6E1B6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883384" y="924401"/>
            <a:ext cx="1263015" cy="1165860"/>
          </a:xfrm>
          <a:prstGeom prst="rect">
            <a:avLst/>
          </a:prstGeom>
        </p:spPr>
      </p:pic>
      <p:pic>
        <p:nvPicPr>
          <p:cNvPr id="14" name="Picture 13">
            <a:extLst>
              <a:ext uri="{FF2B5EF4-FFF2-40B4-BE49-F238E27FC236}">
                <a16:creationId xmlns:a16="http://schemas.microsoft.com/office/drawing/2014/main" id="{A6BF43AB-AC8B-1F92-E1BA-086B861446DE}"/>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783159" y="924401"/>
            <a:ext cx="1049274" cy="1165860"/>
          </a:xfrm>
          <a:prstGeom prst="rect">
            <a:avLst/>
          </a:prstGeom>
        </p:spPr>
      </p:pic>
      <p:pic>
        <p:nvPicPr>
          <p:cNvPr id="15" name="Picture 14">
            <a:extLst>
              <a:ext uri="{FF2B5EF4-FFF2-40B4-BE49-F238E27FC236}">
                <a16:creationId xmlns:a16="http://schemas.microsoft.com/office/drawing/2014/main" id="{5EB6C5F6-6374-7EAD-D9CE-BA8E8E2D1453}"/>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701399" y="3054726"/>
            <a:ext cx="1165860" cy="1165860"/>
          </a:xfrm>
          <a:prstGeom prst="rect">
            <a:avLst/>
          </a:prstGeom>
        </p:spPr>
      </p:pic>
      <p:pic>
        <p:nvPicPr>
          <p:cNvPr id="16" name="Picture 15">
            <a:extLst>
              <a:ext uri="{FF2B5EF4-FFF2-40B4-BE49-F238E27FC236}">
                <a16:creationId xmlns:a16="http://schemas.microsoft.com/office/drawing/2014/main" id="{5ABAED09-3DAE-0004-6903-FD2F13E5E65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124480" y="924401"/>
            <a:ext cx="1276148" cy="1165860"/>
          </a:xfrm>
          <a:prstGeom prst="rect">
            <a:avLst/>
          </a:prstGeom>
        </p:spPr>
      </p:pic>
      <p:pic>
        <p:nvPicPr>
          <p:cNvPr id="17" name="Picture 16">
            <a:extLst>
              <a:ext uri="{FF2B5EF4-FFF2-40B4-BE49-F238E27FC236}">
                <a16:creationId xmlns:a16="http://schemas.microsoft.com/office/drawing/2014/main" id="{82576206-39ED-45B7-3511-CC2BC1998307}"/>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068419" y="3054726"/>
            <a:ext cx="1465472" cy="1165860"/>
          </a:xfrm>
          <a:prstGeom prst="rect">
            <a:avLst/>
          </a:prstGeom>
        </p:spPr>
      </p:pic>
      <p:pic>
        <p:nvPicPr>
          <p:cNvPr id="18" name="Picture 17">
            <a:extLst>
              <a:ext uri="{FF2B5EF4-FFF2-40B4-BE49-F238E27FC236}">
                <a16:creationId xmlns:a16="http://schemas.microsoft.com/office/drawing/2014/main" id="{243C95D9-B7B4-504F-DAD6-0AAB63256A69}"/>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200061" y="3054726"/>
            <a:ext cx="590210" cy="1165860"/>
          </a:xfrm>
          <a:prstGeom prst="rect">
            <a:avLst/>
          </a:prstGeom>
        </p:spPr>
      </p:pic>
      <p:pic>
        <p:nvPicPr>
          <p:cNvPr id="19" name="Picture 18">
            <a:extLst>
              <a:ext uri="{FF2B5EF4-FFF2-40B4-BE49-F238E27FC236}">
                <a16:creationId xmlns:a16="http://schemas.microsoft.com/office/drawing/2014/main" id="{446920C6-7E90-9D49-0D03-FB49F42428F4}"/>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9451579" y="924401"/>
            <a:ext cx="1143866" cy="1165860"/>
          </a:xfrm>
          <a:prstGeom prst="rect">
            <a:avLst/>
          </a:prstGeom>
        </p:spPr>
      </p:pic>
      <p:pic>
        <p:nvPicPr>
          <p:cNvPr id="20" name="Picture 19">
            <a:extLst>
              <a:ext uri="{FF2B5EF4-FFF2-40B4-BE49-F238E27FC236}">
                <a16:creationId xmlns:a16="http://schemas.microsoft.com/office/drawing/2014/main" id="{A8BCA092-E949-7A77-8B60-BC2CDA40EF2D}"/>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9356626" y="3054726"/>
            <a:ext cx="1331164" cy="1165860"/>
          </a:xfrm>
          <a:prstGeom prst="rect">
            <a:avLst/>
          </a:prstGeom>
        </p:spPr>
      </p:pic>
      <p:pic>
        <p:nvPicPr>
          <p:cNvPr id="21" name="Picture 20">
            <a:extLst>
              <a:ext uri="{FF2B5EF4-FFF2-40B4-BE49-F238E27FC236}">
                <a16:creationId xmlns:a16="http://schemas.microsoft.com/office/drawing/2014/main" id="{3F26E918-E17B-AE83-5E7D-45AF00924DE2}"/>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7134320" y="7454024"/>
            <a:ext cx="1173332" cy="1165860"/>
          </a:xfrm>
          <a:prstGeom prst="rect">
            <a:avLst/>
          </a:prstGeom>
        </p:spPr>
      </p:pic>
      <p:pic>
        <p:nvPicPr>
          <p:cNvPr id="22" name="Picture 21">
            <a:extLst>
              <a:ext uri="{FF2B5EF4-FFF2-40B4-BE49-F238E27FC236}">
                <a16:creationId xmlns:a16="http://schemas.microsoft.com/office/drawing/2014/main" id="{C248A601-FE54-A24D-5F49-36EF14E6379F}"/>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500499" y="7454024"/>
            <a:ext cx="1187726" cy="1165860"/>
          </a:xfrm>
          <a:prstGeom prst="rect">
            <a:avLst/>
          </a:prstGeom>
        </p:spPr>
      </p:pic>
      <p:pic>
        <p:nvPicPr>
          <p:cNvPr id="23" name="Picture 22">
            <a:extLst>
              <a:ext uri="{FF2B5EF4-FFF2-40B4-BE49-F238E27FC236}">
                <a16:creationId xmlns:a16="http://schemas.microsoft.com/office/drawing/2014/main" id="{AAB0F6E6-CC4B-BF61-D47B-1B30EC9C824F}"/>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2751408" y="7454024"/>
            <a:ext cx="1103678" cy="1165860"/>
          </a:xfrm>
          <a:prstGeom prst="rect">
            <a:avLst/>
          </a:prstGeom>
        </p:spPr>
      </p:pic>
      <p:pic>
        <p:nvPicPr>
          <p:cNvPr id="24" name="Picture 23">
            <a:extLst>
              <a:ext uri="{FF2B5EF4-FFF2-40B4-BE49-F238E27FC236}">
                <a16:creationId xmlns:a16="http://schemas.microsoft.com/office/drawing/2014/main" id="{2CB2DB88-DDB2-6885-8968-252DD557C4ED}"/>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1565166" y="3054726"/>
            <a:ext cx="1220264" cy="1165860"/>
          </a:xfrm>
          <a:prstGeom prst="rect">
            <a:avLst/>
          </a:prstGeom>
        </p:spPr>
      </p:pic>
      <p:pic>
        <p:nvPicPr>
          <p:cNvPr id="25" name="Picture 24">
            <a:extLst>
              <a:ext uri="{FF2B5EF4-FFF2-40B4-BE49-F238E27FC236}">
                <a16:creationId xmlns:a16="http://schemas.microsoft.com/office/drawing/2014/main" id="{216B2689-9524-BBF7-DA61-5D843694B3AF}"/>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9414772" y="7454024"/>
            <a:ext cx="1034701" cy="1165860"/>
          </a:xfrm>
          <a:prstGeom prst="rect">
            <a:avLst/>
          </a:prstGeom>
        </p:spPr>
      </p:pic>
      <p:pic>
        <p:nvPicPr>
          <p:cNvPr id="26" name="Picture 25">
            <a:extLst>
              <a:ext uri="{FF2B5EF4-FFF2-40B4-BE49-F238E27FC236}">
                <a16:creationId xmlns:a16="http://schemas.microsoft.com/office/drawing/2014/main" id="{982294E3-46A1-1ACD-01A4-11D038CD79CD}"/>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3881416" y="3054726"/>
            <a:ext cx="1233996" cy="1165860"/>
          </a:xfrm>
          <a:prstGeom prst="rect">
            <a:avLst/>
          </a:prstGeom>
        </p:spPr>
      </p:pic>
      <p:pic>
        <p:nvPicPr>
          <p:cNvPr id="27" name="Picture 26">
            <a:extLst>
              <a:ext uri="{FF2B5EF4-FFF2-40B4-BE49-F238E27FC236}">
                <a16:creationId xmlns:a16="http://schemas.microsoft.com/office/drawing/2014/main" id="{560D4ABA-AB3D-9A44-D4FC-0E6EF207F283}"/>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3813677" y="5249822"/>
            <a:ext cx="1189652" cy="1165860"/>
          </a:xfrm>
          <a:prstGeom prst="rect">
            <a:avLst/>
          </a:prstGeom>
        </p:spPr>
      </p:pic>
      <p:pic>
        <p:nvPicPr>
          <p:cNvPr id="28" name="Picture 27">
            <a:extLst>
              <a:ext uri="{FF2B5EF4-FFF2-40B4-BE49-F238E27FC236}">
                <a16:creationId xmlns:a16="http://schemas.microsoft.com/office/drawing/2014/main" id="{EABCF388-1C8C-C22E-D7AC-A83A35B7FD90}"/>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3863511" y="7454024"/>
            <a:ext cx="1165860" cy="1165860"/>
          </a:xfrm>
          <a:prstGeom prst="rect">
            <a:avLst/>
          </a:prstGeom>
        </p:spPr>
      </p:pic>
      <p:pic>
        <p:nvPicPr>
          <p:cNvPr id="29" name="Picture 28">
            <a:extLst>
              <a:ext uri="{FF2B5EF4-FFF2-40B4-BE49-F238E27FC236}">
                <a16:creationId xmlns:a16="http://schemas.microsoft.com/office/drawing/2014/main" id="{10B23B62-D158-E526-3A1C-B6EE45F42703}"/>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11518028" y="7454024"/>
            <a:ext cx="1251935" cy="1165860"/>
          </a:xfrm>
          <a:prstGeom prst="rect">
            <a:avLst/>
          </a:prstGeom>
        </p:spPr>
      </p:pic>
      <p:pic>
        <p:nvPicPr>
          <p:cNvPr id="34" name="Picture 33">
            <a:extLst>
              <a:ext uri="{FF2B5EF4-FFF2-40B4-BE49-F238E27FC236}">
                <a16:creationId xmlns:a16="http://schemas.microsoft.com/office/drawing/2014/main" id="{8055B5A4-CC19-B145-F8D8-21FD581E9ED5}"/>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1646396" y="924401"/>
            <a:ext cx="1187726" cy="1165860"/>
          </a:xfrm>
          <a:prstGeom prst="rect">
            <a:avLst/>
          </a:prstGeom>
        </p:spPr>
      </p:pic>
      <p:pic>
        <p:nvPicPr>
          <p:cNvPr id="35" name="Picture 34">
            <a:extLst>
              <a:ext uri="{FF2B5EF4-FFF2-40B4-BE49-F238E27FC236}">
                <a16:creationId xmlns:a16="http://schemas.microsoft.com/office/drawing/2014/main" id="{72A6573E-5C38-2A16-F393-26DDA510AA6F}"/>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3885073" y="924401"/>
            <a:ext cx="1103678" cy="1165860"/>
          </a:xfrm>
          <a:prstGeom prst="rect">
            <a:avLst/>
          </a:prstGeom>
        </p:spPr>
      </p:pic>
      <p:sp>
        <p:nvSpPr>
          <p:cNvPr id="36" name="TextBox 35">
            <a:extLst>
              <a:ext uri="{FF2B5EF4-FFF2-40B4-BE49-F238E27FC236}">
                <a16:creationId xmlns:a16="http://schemas.microsoft.com/office/drawing/2014/main" id="{4443B900-820D-FE3A-D74E-8ED65865A84C}"/>
              </a:ext>
            </a:extLst>
          </p:cNvPr>
          <p:cNvSpPr txBox="1"/>
          <p:nvPr/>
        </p:nvSpPr>
        <p:spPr>
          <a:xfrm>
            <a:off x="196846" y="2245306"/>
            <a:ext cx="1798121" cy="445507"/>
          </a:xfrm>
          <a:prstGeom prst="rect">
            <a:avLst/>
          </a:prstGeom>
          <a:noFill/>
        </p:spPr>
        <p:txBody>
          <a:bodyPr wrap="none" rtlCol="0">
            <a:spAutoFit/>
          </a:bodyPr>
          <a:lstStyle/>
          <a:p>
            <a:pPr algn="ctr"/>
            <a:r>
              <a:rPr lang="en-US" sz="2295" b="1" err="1">
                <a:solidFill>
                  <a:srgbClr val="0D2541"/>
                </a:solidFill>
                <a:latin typeface="Trade Gothic LT Pro Cn" panose="020B0506040303020004" pitchFamily="34" charset="77"/>
              </a:rPr>
              <a:t>Painstorming</a:t>
            </a:r>
            <a:endParaRPr lang="en-US" sz="2295" b="1">
              <a:solidFill>
                <a:srgbClr val="0D2541"/>
              </a:solidFill>
              <a:latin typeface="Trade Gothic LT Pro Cn" panose="020B0506040303020004" pitchFamily="34" charset="77"/>
            </a:endParaRPr>
          </a:p>
        </p:txBody>
      </p:sp>
      <p:sp>
        <p:nvSpPr>
          <p:cNvPr id="37" name="TextBox 36">
            <a:extLst>
              <a:ext uri="{FF2B5EF4-FFF2-40B4-BE49-F238E27FC236}">
                <a16:creationId xmlns:a16="http://schemas.microsoft.com/office/drawing/2014/main" id="{28F2E188-81F0-9A0D-5832-5758BEC17B44}"/>
              </a:ext>
            </a:extLst>
          </p:cNvPr>
          <p:cNvSpPr txBox="1"/>
          <p:nvPr/>
        </p:nvSpPr>
        <p:spPr>
          <a:xfrm>
            <a:off x="2511532" y="2245306"/>
            <a:ext cx="1577162" cy="445507"/>
          </a:xfrm>
          <a:prstGeom prst="rect">
            <a:avLst/>
          </a:prstGeom>
          <a:noFill/>
        </p:spPr>
        <p:txBody>
          <a:bodyPr wrap="none" rtlCol="0">
            <a:spAutoFit/>
          </a:bodyPr>
          <a:lstStyle/>
          <a:p>
            <a:pPr algn="ctr"/>
            <a:r>
              <a:rPr lang="en-US" sz="2295" b="1">
                <a:solidFill>
                  <a:srgbClr val="0D2541"/>
                </a:solidFill>
                <a:latin typeface="Trade Gothic LT Pro Cn" panose="020B0506040303020004" pitchFamily="34" charset="77"/>
              </a:rPr>
              <a:t>Premortem</a:t>
            </a:r>
          </a:p>
        </p:txBody>
      </p:sp>
      <p:sp>
        <p:nvSpPr>
          <p:cNvPr id="38" name="TextBox 37">
            <a:extLst>
              <a:ext uri="{FF2B5EF4-FFF2-40B4-BE49-F238E27FC236}">
                <a16:creationId xmlns:a16="http://schemas.microsoft.com/office/drawing/2014/main" id="{C207A65B-DDC5-EFF4-1839-882EEBE7645A}"/>
              </a:ext>
            </a:extLst>
          </p:cNvPr>
          <p:cNvSpPr txBox="1"/>
          <p:nvPr/>
        </p:nvSpPr>
        <p:spPr>
          <a:xfrm>
            <a:off x="4935982" y="2245306"/>
            <a:ext cx="1282402" cy="445507"/>
          </a:xfrm>
          <a:prstGeom prst="rect">
            <a:avLst/>
          </a:prstGeom>
          <a:noFill/>
        </p:spPr>
        <p:txBody>
          <a:bodyPr wrap="none" rtlCol="0">
            <a:spAutoFit/>
          </a:bodyPr>
          <a:lstStyle/>
          <a:p>
            <a:pPr algn="ctr"/>
            <a:r>
              <a:rPr lang="en-US" sz="2295" b="1">
                <a:solidFill>
                  <a:srgbClr val="0D2541"/>
                </a:solidFill>
                <a:latin typeface="Trade Gothic LT Pro Cn" panose="020B0506040303020004" pitchFamily="34" charset="77"/>
              </a:rPr>
              <a:t>Personas</a:t>
            </a:r>
          </a:p>
        </p:txBody>
      </p:sp>
      <p:sp>
        <p:nvSpPr>
          <p:cNvPr id="39" name="TextBox 38">
            <a:extLst>
              <a:ext uri="{FF2B5EF4-FFF2-40B4-BE49-F238E27FC236}">
                <a16:creationId xmlns:a16="http://schemas.microsoft.com/office/drawing/2014/main" id="{39C02907-1F8C-1371-A057-24B600E17619}"/>
              </a:ext>
            </a:extLst>
          </p:cNvPr>
          <p:cNvSpPr txBox="1"/>
          <p:nvPr/>
        </p:nvSpPr>
        <p:spPr>
          <a:xfrm>
            <a:off x="6911479" y="2245306"/>
            <a:ext cx="1630511" cy="445507"/>
          </a:xfrm>
          <a:prstGeom prst="rect">
            <a:avLst/>
          </a:prstGeom>
          <a:noFill/>
        </p:spPr>
        <p:txBody>
          <a:bodyPr wrap="none" rtlCol="0">
            <a:spAutoFit/>
          </a:bodyPr>
          <a:lstStyle/>
          <a:p>
            <a:pPr algn="ctr"/>
            <a:r>
              <a:rPr lang="en-US" sz="2295" b="1">
                <a:solidFill>
                  <a:srgbClr val="0D2541"/>
                </a:solidFill>
                <a:latin typeface="Trade Gothic LT Pro Cn" panose="020B0506040303020004" pitchFamily="34" charset="77"/>
              </a:rPr>
              <a:t>Prototyping</a:t>
            </a:r>
          </a:p>
        </p:txBody>
      </p:sp>
      <p:sp>
        <p:nvSpPr>
          <p:cNvPr id="40" name="TextBox 39">
            <a:extLst>
              <a:ext uri="{FF2B5EF4-FFF2-40B4-BE49-F238E27FC236}">
                <a16:creationId xmlns:a16="http://schemas.microsoft.com/office/drawing/2014/main" id="{3345FA76-841D-6B15-9170-16E29C60D599}"/>
              </a:ext>
            </a:extLst>
          </p:cNvPr>
          <p:cNvSpPr txBox="1"/>
          <p:nvPr/>
        </p:nvSpPr>
        <p:spPr>
          <a:xfrm>
            <a:off x="8889435" y="2245306"/>
            <a:ext cx="2265172" cy="445507"/>
          </a:xfrm>
          <a:prstGeom prst="rect">
            <a:avLst/>
          </a:prstGeom>
          <a:noFill/>
        </p:spPr>
        <p:txBody>
          <a:bodyPr wrap="none" rtlCol="0">
            <a:spAutoFit/>
          </a:bodyPr>
          <a:lstStyle/>
          <a:p>
            <a:pPr algn="ctr"/>
            <a:r>
              <a:rPr lang="en-US" sz="2295" b="1">
                <a:solidFill>
                  <a:srgbClr val="0D2541"/>
                </a:solidFill>
                <a:latin typeface="Trade Gothic LT Pro Cn" panose="020B0506040303020004" pitchFamily="34" charset="77"/>
              </a:rPr>
              <a:t>Service Blueprint</a:t>
            </a:r>
          </a:p>
        </p:txBody>
      </p:sp>
      <p:sp>
        <p:nvSpPr>
          <p:cNvPr id="41" name="TextBox 40">
            <a:extLst>
              <a:ext uri="{FF2B5EF4-FFF2-40B4-BE49-F238E27FC236}">
                <a16:creationId xmlns:a16="http://schemas.microsoft.com/office/drawing/2014/main" id="{2FB3F486-4738-F460-3CDE-3D424957CD63}"/>
              </a:ext>
            </a:extLst>
          </p:cNvPr>
          <p:cNvSpPr txBox="1"/>
          <p:nvPr/>
        </p:nvSpPr>
        <p:spPr>
          <a:xfrm>
            <a:off x="11068787" y="2245306"/>
            <a:ext cx="2278444" cy="445507"/>
          </a:xfrm>
          <a:prstGeom prst="rect">
            <a:avLst/>
          </a:prstGeom>
          <a:noFill/>
        </p:spPr>
        <p:txBody>
          <a:bodyPr wrap="none" rtlCol="0">
            <a:spAutoFit/>
          </a:bodyPr>
          <a:lstStyle/>
          <a:p>
            <a:pPr algn="ctr"/>
            <a:r>
              <a:rPr lang="en-US" sz="2295" b="1">
                <a:solidFill>
                  <a:srgbClr val="0D2541"/>
                </a:solidFill>
                <a:latin typeface="Trade Gothic LT Pro Cn" panose="020B0506040303020004" pitchFamily="34" charset="77"/>
              </a:rPr>
              <a:t>Stakeholder Map</a:t>
            </a:r>
          </a:p>
        </p:txBody>
      </p:sp>
      <p:sp>
        <p:nvSpPr>
          <p:cNvPr id="42" name="TextBox 41">
            <a:extLst>
              <a:ext uri="{FF2B5EF4-FFF2-40B4-BE49-F238E27FC236}">
                <a16:creationId xmlns:a16="http://schemas.microsoft.com/office/drawing/2014/main" id="{2CF4BCCD-9E74-BFCC-612D-704EA5C37CB7}"/>
              </a:ext>
            </a:extLst>
          </p:cNvPr>
          <p:cNvSpPr txBox="1"/>
          <p:nvPr/>
        </p:nvSpPr>
        <p:spPr>
          <a:xfrm>
            <a:off x="13182012" y="2245306"/>
            <a:ext cx="2496837" cy="445507"/>
          </a:xfrm>
          <a:prstGeom prst="rect">
            <a:avLst/>
          </a:prstGeom>
          <a:noFill/>
        </p:spPr>
        <p:txBody>
          <a:bodyPr wrap="none" rtlCol="0">
            <a:spAutoFit/>
          </a:bodyPr>
          <a:lstStyle/>
          <a:p>
            <a:pPr algn="ctr"/>
            <a:r>
              <a:rPr lang="en-US" sz="2295" b="1">
                <a:solidFill>
                  <a:srgbClr val="0D2541"/>
                </a:solidFill>
                <a:latin typeface="Trade Gothic LT Pro Cn" panose="020B0506040303020004" pitchFamily="34" charset="77"/>
              </a:rPr>
              <a:t>Stakeholder Power</a:t>
            </a:r>
          </a:p>
        </p:txBody>
      </p:sp>
      <p:sp>
        <p:nvSpPr>
          <p:cNvPr id="44" name="TextBox 43">
            <a:extLst>
              <a:ext uri="{FF2B5EF4-FFF2-40B4-BE49-F238E27FC236}">
                <a16:creationId xmlns:a16="http://schemas.microsoft.com/office/drawing/2014/main" id="{20EF1FEC-76CB-A020-9A59-1CFCAD73D1A3}"/>
              </a:ext>
            </a:extLst>
          </p:cNvPr>
          <p:cNvSpPr txBox="1"/>
          <p:nvPr/>
        </p:nvSpPr>
        <p:spPr>
          <a:xfrm>
            <a:off x="-19942" y="4358427"/>
            <a:ext cx="2231701" cy="445507"/>
          </a:xfrm>
          <a:prstGeom prst="rect">
            <a:avLst/>
          </a:prstGeom>
          <a:noFill/>
        </p:spPr>
        <p:txBody>
          <a:bodyPr wrap="none" rtlCol="0">
            <a:spAutoFit/>
          </a:bodyPr>
          <a:lstStyle/>
          <a:p>
            <a:pPr algn="ctr"/>
            <a:r>
              <a:rPr lang="en-US" sz="2295" b="1">
                <a:solidFill>
                  <a:srgbClr val="0D2541"/>
                </a:solidFill>
                <a:latin typeface="Trade Gothic LT Pro Cn" panose="020B0506040303020004" pitchFamily="34" charset="77"/>
              </a:rPr>
              <a:t>Mission &amp; Vision</a:t>
            </a:r>
          </a:p>
        </p:txBody>
      </p:sp>
      <p:sp>
        <p:nvSpPr>
          <p:cNvPr id="45" name="TextBox 44">
            <a:extLst>
              <a:ext uri="{FF2B5EF4-FFF2-40B4-BE49-F238E27FC236}">
                <a16:creationId xmlns:a16="http://schemas.microsoft.com/office/drawing/2014/main" id="{DB885C7A-A877-93A6-9A2E-889FAC21B990}"/>
              </a:ext>
            </a:extLst>
          </p:cNvPr>
          <p:cNvSpPr txBox="1"/>
          <p:nvPr/>
        </p:nvSpPr>
        <p:spPr>
          <a:xfrm>
            <a:off x="2181866" y="4358427"/>
            <a:ext cx="2272930" cy="445507"/>
          </a:xfrm>
          <a:prstGeom prst="rect">
            <a:avLst/>
          </a:prstGeom>
          <a:noFill/>
        </p:spPr>
        <p:txBody>
          <a:bodyPr wrap="none" rtlCol="0">
            <a:spAutoFit/>
          </a:bodyPr>
          <a:lstStyle/>
          <a:p>
            <a:pPr algn="ctr"/>
            <a:r>
              <a:rPr lang="en-US" sz="2295" b="1">
                <a:solidFill>
                  <a:srgbClr val="0D2541"/>
                </a:solidFill>
                <a:latin typeface="Trade Gothic LT Pro Cn" panose="020B0506040303020004" pitchFamily="34" charset="77"/>
              </a:rPr>
              <a:t>Problem Framing</a:t>
            </a:r>
          </a:p>
        </p:txBody>
      </p:sp>
      <p:sp>
        <p:nvSpPr>
          <p:cNvPr id="46" name="TextBox 45">
            <a:extLst>
              <a:ext uri="{FF2B5EF4-FFF2-40B4-BE49-F238E27FC236}">
                <a16:creationId xmlns:a16="http://schemas.microsoft.com/office/drawing/2014/main" id="{34E3618C-4802-5425-3D03-7AC91A5BF3F8}"/>
              </a:ext>
            </a:extLst>
          </p:cNvPr>
          <p:cNvSpPr txBox="1"/>
          <p:nvPr/>
        </p:nvSpPr>
        <p:spPr>
          <a:xfrm>
            <a:off x="4448768" y="4358427"/>
            <a:ext cx="2111091" cy="445507"/>
          </a:xfrm>
          <a:prstGeom prst="rect">
            <a:avLst/>
          </a:prstGeom>
          <a:noFill/>
        </p:spPr>
        <p:txBody>
          <a:bodyPr wrap="none" rtlCol="0">
            <a:spAutoFit/>
          </a:bodyPr>
          <a:lstStyle/>
          <a:p>
            <a:pPr algn="ctr"/>
            <a:r>
              <a:rPr lang="en-US" sz="2295" b="1">
                <a:solidFill>
                  <a:srgbClr val="0D2541"/>
                </a:solidFill>
                <a:latin typeface="Trade Gothic LT Pro Cn" panose="020B0506040303020004" pitchFamily="34" charset="77"/>
              </a:rPr>
              <a:t>Rose Bud Thorn</a:t>
            </a:r>
          </a:p>
        </p:txBody>
      </p:sp>
      <p:sp>
        <p:nvSpPr>
          <p:cNvPr id="47" name="TextBox 46">
            <a:extLst>
              <a:ext uri="{FF2B5EF4-FFF2-40B4-BE49-F238E27FC236}">
                <a16:creationId xmlns:a16="http://schemas.microsoft.com/office/drawing/2014/main" id="{237AEB62-33C8-4F3F-2F27-2D5A7088B0C0}"/>
              </a:ext>
            </a:extLst>
          </p:cNvPr>
          <p:cNvSpPr txBox="1"/>
          <p:nvPr/>
        </p:nvSpPr>
        <p:spPr>
          <a:xfrm>
            <a:off x="6878427" y="4212689"/>
            <a:ext cx="1696618" cy="798680"/>
          </a:xfrm>
          <a:prstGeom prst="rect">
            <a:avLst/>
          </a:prstGeom>
          <a:noFill/>
        </p:spPr>
        <p:txBody>
          <a:bodyPr wrap="none" rtlCol="0">
            <a:spAutoFit/>
          </a:bodyPr>
          <a:lstStyle/>
          <a:p>
            <a:pPr algn="ctr"/>
            <a:r>
              <a:rPr lang="en-US" sz="2295" b="1">
                <a:solidFill>
                  <a:srgbClr val="0D2541"/>
                </a:solidFill>
                <a:latin typeface="Trade Gothic LT Pro Cn" panose="020B0506040303020004" pitchFamily="34" charset="77"/>
              </a:rPr>
              <a:t>Stakeholder</a:t>
            </a:r>
          </a:p>
          <a:p>
            <a:pPr algn="ctr"/>
            <a:r>
              <a:rPr lang="en-US" sz="2295" b="1">
                <a:solidFill>
                  <a:srgbClr val="0D2541"/>
                </a:solidFill>
                <a:latin typeface="Trade Gothic LT Pro Cn" panose="020B0506040303020004" pitchFamily="34" charset="77"/>
              </a:rPr>
              <a:t>Engagement</a:t>
            </a:r>
          </a:p>
        </p:txBody>
      </p:sp>
      <p:sp>
        <p:nvSpPr>
          <p:cNvPr id="48" name="TextBox 47">
            <a:extLst>
              <a:ext uri="{FF2B5EF4-FFF2-40B4-BE49-F238E27FC236}">
                <a16:creationId xmlns:a16="http://schemas.microsoft.com/office/drawing/2014/main" id="{6579277A-6F38-EB69-6FAD-8BA503DBCA21}"/>
              </a:ext>
            </a:extLst>
          </p:cNvPr>
          <p:cNvSpPr txBox="1"/>
          <p:nvPr/>
        </p:nvSpPr>
        <p:spPr>
          <a:xfrm>
            <a:off x="8983371" y="4358427"/>
            <a:ext cx="2077300" cy="445507"/>
          </a:xfrm>
          <a:prstGeom prst="rect">
            <a:avLst/>
          </a:prstGeom>
          <a:noFill/>
        </p:spPr>
        <p:txBody>
          <a:bodyPr wrap="none" rtlCol="0">
            <a:spAutoFit/>
          </a:bodyPr>
          <a:lstStyle/>
          <a:p>
            <a:pPr algn="ctr"/>
            <a:r>
              <a:rPr lang="en-US" sz="2295" b="1">
                <a:solidFill>
                  <a:srgbClr val="0D2541"/>
                </a:solidFill>
                <a:latin typeface="Trade Gothic LT Pro Cn" panose="020B0506040303020004" pitchFamily="34" charset="77"/>
              </a:rPr>
              <a:t>Simplicity Cycle</a:t>
            </a:r>
          </a:p>
        </p:txBody>
      </p:sp>
      <p:sp>
        <p:nvSpPr>
          <p:cNvPr id="49" name="TextBox 48">
            <a:extLst>
              <a:ext uri="{FF2B5EF4-FFF2-40B4-BE49-F238E27FC236}">
                <a16:creationId xmlns:a16="http://schemas.microsoft.com/office/drawing/2014/main" id="{C9F580D0-22FF-1781-86A7-0911A955DB4F}"/>
              </a:ext>
            </a:extLst>
          </p:cNvPr>
          <p:cNvSpPr txBox="1"/>
          <p:nvPr/>
        </p:nvSpPr>
        <p:spPr>
          <a:xfrm>
            <a:off x="11243514" y="4358427"/>
            <a:ext cx="1928990" cy="445507"/>
          </a:xfrm>
          <a:prstGeom prst="rect">
            <a:avLst/>
          </a:prstGeom>
          <a:noFill/>
        </p:spPr>
        <p:txBody>
          <a:bodyPr wrap="none" rtlCol="0">
            <a:spAutoFit/>
          </a:bodyPr>
          <a:lstStyle/>
          <a:p>
            <a:pPr algn="ctr"/>
            <a:r>
              <a:rPr lang="en-US" sz="2295" b="1" err="1">
                <a:solidFill>
                  <a:srgbClr val="0D2541"/>
                </a:solidFill>
                <a:latin typeface="Trade Gothic LT Pro Cn" panose="020B0506040303020004" pitchFamily="34" charset="77"/>
              </a:rPr>
              <a:t>Stormdraining</a:t>
            </a:r>
            <a:endParaRPr lang="en-US" sz="2295" b="1">
              <a:solidFill>
                <a:srgbClr val="0D2541"/>
              </a:solidFill>
              <a:latin typeface="Trade Gothic LT Pro Cn" panose="020B0506040303020004" pitchFamily="34" charset="77"/>
            </a:endParaRPr>
          </a:p>
        </p:txBody>
      </p:sp>
      <p:sp>
        <p:nvSpPr>
          <p:cNvPr id="50" name="TextBox 49">
            <a:extLst>
              <a:ext uri="{FF2B5EF4-FFF2-40B4-BE49-F238E27FC236}">
                <a16:creationId xmlns:a16="http://schemas.microsoft.com/office/drawing/2014/main" id="{B9790E77-B4F7-624F-4B61-51EE93015493}"/>
              </a:ext>
            </a:extLst>
          </p:cNvPr>
          <p:cNvSpPr txBox="1"/>
          <p:nvPr/>
        </p:nvSpPr>
        <p:spPr>
          <a:xfrm>
            <a:off x="13587956" y="4358427"/>
            <a:ext cx="1684948" cy="445507"/>
          </a:xfrm>
          <a:prstGeom prst="rect">
            <a:avLst/>
          </a:prstGeom>
          <a:noFill/>
        </p:spPr>
        <p:txBody>
          <a:bodyPr wrap="none" rtlCol="0">
            <a:spAutoFit/>
          </a:bodyPr>
          <a:lstStyle/>
          <a:p>
            <a:pPr algn="ctr"/>
            <a:r>
              <a:rPr lang="en-US" sz="2295" b="1">
                <a:solidFill>
                  <a:srgbClr val="0D2541"/>
                </a:solidFill>
                <a:latin typeface="Trade Gothic LT Pro Cn" panose="020B0506040303020004" pitchFamily="34" charset="77"/>
              </a:rPr>
              <a:t>System Map</a:t>
            </a:r>
          </a:p>
        </p:txBody>
      </p:sp>
      <p:sp>
        <p:nvSpPr>
          <p:cNvPr id="51" name="TextBox 50">
            <a:extLst>
              <a:ext uri="{FF2B5EF4-FFF2-40B4-BE49-F238E27FC236}">
                <a16:creationId xmlns:a16="http://schemas.microsoft.com/office/drawing/2014/main" id="{E9D215FF-96C3-8F71-C7C9-B737F3DDB8EA}"/>
              </a:ext>
            </a:extLst>
          </p:cNvPr>
          <p:cNvSpPr txBox="1"/>
          <p:nvPr/>
        </p:nvSpPr>
        <p:spPr>
          <a:xfrm>
            <a:off x="150810" y="6544415"/>
            <a:ext cx="1890196" cy="445507"/>
          </a:xfrm>
          <a:prstGeom prst="rect">
            <a:avLst/>
          </a:prstGeom>
          <a:noFill/>
        </p:spPr>
        <p:txBody>
          <a:bodyPr wrap="none" rtlCol="0">
            <a:spAutoFit/>
          </a:bodyPr>
          <a:lstStyle/>
          <a:p>
            <a:pPr algn="ctr"/>
            <a:r>
              <a:rPr lang="en-US" sz="2295" b="1">
                <a:solidFill>
                  <a:srgbClr val="0D2541"/>
                </a:solidFill>
                <a:latin typeface="Trade Gothic LT Pro Cn" panose="020B0506040303020004" pitchFamily="34" charset="77"/>
              </a:rPr>
              <a:t>Bodystorming</a:t>
            </a:r>
          </a:p>
        </p:txBody>
      </p:sp>
      <p:sp>
        <p:nvSpPr>
          <p:cNvPr id="52" name="TextBox 51">
            <a:extLst>
              <a:ext uri="{FF2B5EF4-FFF2-40B4-BE49-F238E27FC236}">
                <a16:creationId xmlns:a16="http://schemas.microsoft.com/office/drawing/2014/main" id="{319653FE-8D38-5D35-5F1F-37902644DF65}"/>
              </a:ext>
            </a:extLst>
          </p:cNvPr>
          <p:cNvSpPr txBox="1"/>
          <p:nvPr/>
        </p:nvSpPr>
        <p:spPr>
          <a:xfrm>
            <a:off x="2631282" y="6544415"/>
            <a:ext cx="1374094" cy="445507"/>
          </a:xfrm>
          <a:prstGeom prst="rect">
            <a:avLst/>
          </a:prstGeom>
          <a:noFill/>
        </p:spPr>
        <p:txBody>
          <a:bodyPr wrap="none" rtlCol="0">
            <a:spAutoFit/>
          </a:bodyPr>
          <a:lstStyle/>
          <a:p>
            <a:pPr algn="ctr"/>
            <a:r>
              <a:rPr lang="en-US" sz="2295" b="1" err="1">
                <a:solidFill>
                  <a:srgbClr val="0D2541"/>
                </a:solidFill>
                <a:latin typeface="Trade Gothic LT Pro Cn" panose="020B0506040303020004" pitchFamily="34" charset="77"/>
              </a:rPr>
              <a:t>Mindmap</a:t>
            </a:r>
            <a:endParaRPr lang="en-US" sz="2295" b="1">
              <a:solidFill>
                <a:srgbClr val="0D2541"/>
              </a:solidFill>
              <a:latin typeface="Trade Gothic LT Pro Cn" panose="020B0506040303020004" pitchFamily="34" charset="77"/>
            </a:endParaRPr>
          </a:p>
        </p:txBody>
      </p:sp>
      <p:sp>
        <p:nvSpPr>
          <p:cNvPr id="53" name="TextBox 52">
            <a:extLst>
              <a:ext uri="{FF2B5EF4-FFF2-40B4-BE49-F238E27FC236}">
                <a16:creationId xmlns:a16="http://schemas.microsoft.com/office/drawing/2014/main" id="{C8DE3D5D-3DF9-DB30-D339-4D3C9BF79EC2}"/>
              </a:ext>
            </a:extLst>
          </p:cNvPr>
          <p:cNvSpPr txBox="1"/>
          <p:nvPr/>
        </p:nvSpPr>
        <p:spPr>
          <a:xfrm>
            <a:off x="4616667" y="6544415"/>
            <a:ext cx="1775293" cy="445507"/>
          </a:xfrm>
          <a:prstGeom prst="rect">
            <a:avLst/>
          </a:prstGeom>
          <a:noFill/>
        </p:spPr>
        <p:txBody>
          <a:bodyPr wrap="none" rtlCol="0">
            <a:spAutoFit/>
          </a:bodyPr>
          <a:lstStyle/>
          <a:p>
            <a:pPr algn="ctr"/>
            <a:r>
              <a:rPr lang="en-US" sz="2295" b="1">
                <a:solidFill>
                  <a:srgbClr val="0D2541"/>
                </a:solidFill>
                <a:latin typeface="Trade Gothic LT Pro Cn" panose="020B0506040303020004" pitchFamily="34" charset="77"/>
              </a:rPr>
              <a:t>Journey Map</a:t>
            </a:r>
          </a:p>
        </p:txBody>
      </p:sp>
      <p:sp>
        <p:nvSpPr>
          <p:cNvPr id="54" name="TextBox 53">
            <a:extLst>
              <a:ext uri="{FF2B5EF4-FFF2-40B4-BE49-F238E27FC236}">
                <a16:creationId xmlns:a16="http://schemas.microsoft.com/office/drawing/2014/main" id="{F86E9C7F-BD48-3F2B-D9A5-7F44C7ADAA31}"/>
              </a:ext>
            </a:extLst>
          </p:cNvPr>
          <p:cNvSpPr txBox="1"/>
          <p:nvPr/>
        </p:nvSpPr>
        <p:spPr>
          <a:xfrm>
            <a:off x="6755957" y="6544415"/>
            <a:ext cx="1941557" cy="445507"/>
          </a:xfrm>
          <a:prstGeom prst="rect">
            <a:avLst/>
          </a:prstGeom>
          <a:noFill/>
        </p:spPr>
        <p:txBody>
          <a:bodyPr wrap="none" rtlCol="0">
            <a:spAutoFit/>
          </a:bodyPr>
          <a:lstStyle/>
          <a:p>
            <a:pPr algn="ctr"/>
            <a:r>
              <a:rPr lang="en-US" sz="2295" b="1">
                <a:solidFill>
                  <a:srgbClr val="0D2541"/>
                </a:solidFill>
                <a:latin typeface="Trade Gothic LT Pro Cn" panose="020B0506040303020004" pitchFamily="34" charset="77"/>
              </a:rPr>
              <a:t>Lotus Blossom</a:t>
            </a:r>
          </a:p>
        </p:txBody>
      </p:sp>
      <p:sp>
        <p:nvSpPr>
          <p:cNvPr id="55" name="TextBox 54">
            <a:extLst>
              <a:ext uri="{FF2B5EF4-FFF2-40B4-BE49-F238E27FC236}">
                <a16:creationId xmlns:a16="http://schemas.microsoft.com/office/drawing/2014/main" id="{F6247B35-983F-FD73-E39D-4B0F46FAA7B1}"/>
              </a:ext>
            </a:extLst>
          </p:cNvPr>
          <p:cNvSpPr txBox="1"/>
          <p:nvPr/>
        </p:nvSpPr>
        <p:spPr>
          <a:xfrm>
            <a:off x="8949517" y="6544415"/>
            <a:ext cx="2145010" cy="445507"/>
          </a:xfrm>
          <a:prstGeom prst="rect">
            <a:avLst/>
          </a:prstGeom>
          <a:noFill/>
        </p:spPr>
        <p:txBody>
          <a:bodyPr wrap="none" rtlCol="0">
            <a:spAutoFit/>
          </a:bodyPr>
          <a:lstStyle/>
          <a:p>
            <a:pPr algn="ctr"/>
            <a:r>
              <a:rPr lang="en-US" sz="2295" b="1">
                <a:solidFill>
                  <a:srgbClr val="0D2541"/>
                </a:solidFill>
                <a:latin typeface="Trade Gothic LT Pro Cn" panose="020B0506040303020004" pitchFamily="34" charset="77"/>
              </a:rPr>
              <a:t>Culture Building</a:t>
            </a:r>
          </a:p>
        </p:txBody>
      </p:sp>
      <p:sp>
        <p:nvSpPr>
          <p:cNvPr id="56" name="TextBox 55">
            <a:extLst>
              <a:ext uri="{FF2B5EF4-FFF2-40B4-BE49-F238E27FC236}">
                <a16:creationId xmlns:a16="http://schemas.microsoft.com/office/drawing/2014/main" id="{B88CA4CF-AE3C-E476-FE59-B56C4C070373}"/>
              </a:ext>
            </a:extLst>
          </p:cNvPr>
          <p:cNvSpPr txBox="1"/>
          <p:nvPr/>
        </p:nvSpPr>
        <p:spPr>
          <a:xfrm>
            <a:off x="11364060" y="6544415"/>
            <a:ext cx="1687898" cy="445507"/>
          </a:xfrm>
          <a:prstGeom prst="rect">
            <a:avLst/>
          </a:prstGeom>
          <a:noFill/>
        </p:spPr>
        <p:txBody>
          <a:bodyPr wrap="none" rtlCol="0">
            <a:spAutoFit/>
          </a:bodyPr>
          <a:lstStyle/>
          <a:p>
            <a:pPr algn="ctr"/>
            <a:r>
              <a:rPr lang="en-US" sz="2295" b="1">
                <a:solidFill>
                  <a:srgbClr val="0D2541"/>
                </a:solidFill>
                <a:latin typeface="Trade Gothic LT Pro Cn" panose="020B0506040303020004" pitchFamily="34" charset="77"/>
              </a:rPr>
              <a:t>Card Sorting</a:t>
            </a:r>
          </a:p>
        </p:txBody>
      </p:sp>
      <p:sp>
        <p:nvSpPr>
          <p:cNvPr id="57" name="TextBox 56">
            <a:extLst>
              <a:ext uri="{FF2B5EF4-FFF2-40B4-BE49-F238E27FC236}">
                <a16:creationId xmlns:a16="http://schemas.microsoft.com/office/drawing/2014/main" id="{C474ED1B-D332-26EC-1244-56A81E38C625}"/>
              </a:ext>
            </a:extLst>
          </p:cNvPr>
          <p:cNvSpPr txBox="1"/>
          <p:nvPr/>
        </p:nvSpPr>
        <p:spPr>
          <a:xfrm>
            <a:off x="13760533" y="6544415"/>
            <a:ext cx="1339790" cy="445507"/>
          </a:xfrm>
          <a:prstGeom prst="rect">
            <a:avLst/>
          </a:prstGeom>
          <a:noFill/>
        </p:spPr>
        <p:txBody>
          <a:bodyPr wrap="none" rtlCol="0">
            <a:spAutoFit/>
          </a:bodyPr>
          <a:lstStyle/>
          <a:p>
            <a:pPr algn="ctr"/>
            <a:r>
              <a:rPr lang="en-US" sz="2295" b="1">
                <a:solidFill>
                  <a:srgbClr val="0D2541"/>
                </a:solidFill>
                <a:latin typeface="Trade Gothic LT Pro Cn" panose="020B0506040303020004" pitchFamily="34" charset="77"/>
              </a:rPr>
              <a:t>Trimming</a:t>
            </a:r>
          </a:p>
        </p:txBody>
      </p:sp>
      <p:sp>
        <p:nvSpPr>
          <p:cNvPr id="58" name="TextBox 57">
            <a:extLst>
              <a:ext uri="{FF2B5EF4-FFF2-40B4-BE49-F238E27FC236}">
                <a16:creationId xmlns:a16="http://schemas.microsoft.com/office/drawing/2014/main" id="{9311B0F8-90E5-0FD7-7429-7E5763659AB7}"/>
              </a:ext>
            </a:extLst>
          </p:cNvPr>
          <p:cNvSpPr txBox="1"/>
          <p:nvPr/>
        </p:nvSpPr>
        <p:spPr>
          <a:xfrm>
            <a:off x="-43315" y="8766835"/>
            <a:ext cx="2278444" cy="445507"/>
          </a:xfrm>
          <a:prstGeom prst="rect">
            <a:avLst/>
          </a:prstGeom>
          <a:noFill/>
        </p:spPr>
        <p:txBody>
          <a:bodyPr wrap="none" rtlCol="0">
            <a:spAutoFit/>
          </a:bodyPr>
          <a:lstStyle/>
          <a:p>
            <a:pPr algn="ctr"/>
            <a:r>
              <a:rPr lang="en-US" sz="2295" b="1">
                <a:solidFill>
                  <a:srgbClr val="0D2541"/>
                </a:solidFill>
                <a:latin typeface="Trade Gothic LT Pro Cn" panose="020B0506040303020004" pitchFamily="34" charset="77"/>
              </a:rPr>
              <a:t>Stakeholder Map</a:t>
            </a:r>
          </a:p>
        </p:txBody>
      </p:sp>
      <p:sp>
        <p:nvSpPr>
          <p:cNvPr id="59" name="TextBox 58">
            <a:extLst>
              <a:ext uri="{FF2B5EF4-FFF2-40B4-BE49-F238E27FC236}">
                <a16:creationId xmlns:a16="http://schemas.microsoft.com/office/drawing/2014/main" id="{5AD78F35-E5D9-A566-CE21-9C9FE23427E7}"/>
              </a:ext>
            </a:extLst>
          </p:cNvPr>
          <p:cNvSpPr txBox="1"/>
          <p:nvPr/>
        </p:nvSpPr>
        <p:spPr>
          <a:xfrm>
            <a:off x="2069913" y="8766835"/>
            <a:ext cx="2496837" cy="445507"/>
          </a:xfrm>
          <a:prstGeom prst="rect">
            <a:avLst/>
          </a:prstGeom>
          <a:noFill/>
        </p:spPr>
        <p:txBody>
          <a:bodyPr wrap="none" rtlCol="0">
            <a:spAutoFit/>
          </a:bodyPr>
          <a:lstStyle/>
          <a:p>
            <a:pPr algn="ctr"/>
            <a:r>
              <a:rPr lang="en-US" sz="2295" b="1">
                <a:solidFill>
                  <a:srgbClr val="0D2541"/>
                </a:solidFill>
                <a:latin typeface="Trade Gothic LT Pro Cn" panose="020B0506040303020004" pitchFamily="34" charset="77"/>
              </a:rPr>
              <a:t>Stakeholder Power</a:t>
            </a:r>
          </a:p>
        </p:txBody>
      </p:sp>
      <p:sp>
        <p:nvSpPr>
          <p:cNvPr id="60" name="TextBox 59">
            <a:extLst>
              <a:ext uri="{FF2B5EF4-FFF2-40B4-BE49-F238E27FC236}">
                <a16:creationId xmlns:a16="http://schemas.microsoft.com/office/drawing/2014/main" id="{DD4C1DF2-B72B-98FC-3A64-7AA1D4FE6D2F}"/>
              </a:ext>
            </a:extLst>
          </p:cNvPr>
          <p:cNvSpPr txBox="1"/>
          <p:nvPr/>
        </p:nvSpPr>
        <p:spPr>
          <a:xfrm>
            <a:off x="4386060" y="8766835"/>
            <a:ext cx="2236510" cy="445507"/>
          </a:xfrm>
          <a:prstGeom prst="rect">
            <a:avLst/>
          </a:prstGeom>
          <a:noFill/>
        </p:spPr>
        <p:txBody>
          <a:bodyPr wrap="none" rtlCol="0">
            <a:spAutoFit/>
          </a:bodyPr>
          <a:lstStyle/>
          <a:p>
            <a:pPr algn="ctr"/>
            <a:r>
              <a:rPr lang="en-US" sz="2295" b="1">
                <a:solidFill>
                  <a:srgbClr val="0D2541"/>
                </a:solidFill>
                <a:latin typeface="Trade Gothic LT Pro Cn" panose="020B0506040303020004" pitchFamily="34" charset="77"/>
              </a:rPr>
              <a:t>Community Map</a:t>
            </a:r>
          </a:p>
        </p:txBody>
      </p:sp>
      <p:sp>
        <p:nvSpPr>
          <p:cNvPr id="61" name="TextBox 60">
            <a:extLst>
              <a:ext uri="{FF2B5EF4-FFF2-40B4-BE49-F238E27FC236}">
                <a16:creationId xmlns:a16="http://schemas.microsoft.com/office/drawing/2014/main" id="{1841DC08-77E6-3334-F36B-36BCE2C800B7}"/>
              </a:ext>
            </a:extLst>
          </p:cNvPr>
          <p:cNvSpPr txBox="1"/>
          <p:nvPr/>
        </p:nvSpPr>
        <p:spPr>
          <a:xfrm>
            <a:off x="6735792" y="8766835"/>
            <a:ext cx="1981888" cy="445507"/>
          </a:xfrm>
          <a:prstGeom prst="rect">
            <a:avLst/>
          </a:prstGeom>
          <a:noFill/>
        </p:spPr>
        <p:txBody>
          <a:bodyPr wrap="none" rtlCol="0">
            <a:spAutoFit/>
          </a:bodyPr>
          <a:lstStyle/>
          <a:p>
            <a:pPr algn="ctr"/>
            <a:r>
              <a:rPr lang="en-US" sz="2295" b="1">
                <a:solidFill>
                  <a:srgbClr val="0D2541"/>
                </a:solidFill>
                <a:latin typeface="Trade Gothic LT Pro Cn" panose="020B0506040303020004" pitchFamily="34" charset="77"/>
              </a:rPr>
              <a:t>Stakeholder ID</a:t>
            </a:r>
          </a:p>
        </p:txBody>
      </p:sp>
      <p:sp>
        <p:nvSpPr>
          <p:cNvPr id="62" name="TextBox 61">
            <a:extLst>
              <a:ext uri="{FF2B5EF4-FFF2-40B4-BE49-F238E27FC236}">
                <a16:creationId xmlns:a16="http://schemas.microsoft.com/office/drawing/2014/main" id="{A79C78DC-921F-FF4A-33C4-98EEEC74F0AE}"/>
              </a:ext>
            </a:extLst>
          </p:cNvPr>
          <p:cNvSpPr txBox="1"/>
          <p:nvPr/>
        </p:nvSpPr>
        <p:spPr>
          <a:xfrm>
            <a:off x="9061854" y="8766835"/>
            <a:ext cx="1920333" cy="445507"/>
          </a:xfrm>
          <a:prstGeom prst="rect">
            <a:avLst/>
          </a:prstGeom>
          <a:noFill/>
        </p:spPr>
        <p:txBody>
          <a:bodyPr wrap="none" rtlCol="0">
            <a:spAutoFit/>
          </a:bodyPr>
          <a:lstStyle/>
          <a:p>
            <a:pPr algn="ctr"/>
            <a:r>
              <a:rPr lang="en-US" sz="2295" b="1">
                <a:solidFill>
                  <a:srgbClr val="0D2541"/>
                </a:solidFill>
                <a:latin typeface="Trade Gothic LT Pro Cn" panose="020B0506040303020004" pitchFamily="34" charset="77"/>
              </a:rPr>
              <a:t>Storyboarding</a:t>
            </a:r>
          </a:p>
        </p:txBody>
      </p:sp>
      <p:sp>
        <p:nvSpPr>
          <p:cNvPr id="63" name="TextBox 62">
            <a:extLst>
              <a:ext uri="{FF2B5EF4-FFF2-40B4-BE49-F238E27FC236}">
                <a16:creationId xmlns:a16="http://schemas.microsoft.com/office/drawing/2014/main" id="{89D797D6-3E16-60A0-C5A5-C9E82074C7E0}"/>
              </a:ext>
            </a:extLst>
          </p:cNvPr>
          <p:cNvSpPr txBox="1"/>
          <p:nvPr/>
        </p:nvSpPr>
        <p:spPr>
          <a:xfrm>
            <a:off x="10992483" y="8766835"/>
            <a:ext cx="2431050" cy="445507"/>
          </a:xfrm>
          <a:prstGeom prst="rect">
            <a:avLst/>
          </a:prstGeom>
          <a:noFill/>
        </p:spPr>
        <p:txBody>
          <a:bodyPr wrap="none" rtlCol="0">
            <a:spAutoFit/>
          </a:bodyPr>
          <a:lstStyle/>
          <a:p>
            <a:pPr algn="ctr"/>
            <a:r>
              <a:rPr lang="en-US" sz="2295" b="1">
                <a:solidFill>
                  <a:srgbClr val="0D2541"/>
                </a:solidFill>
                <a:latin typeface="Trade Gothic LT Pro Cn" panose="020B0506040303020004" pitchFamily="34" charset="77"/>
              </a:rPr>
              <a:t>Value Prop Canvas</a:t>
            </a:r>
          </a:p>
        </p:txBody>
      </p:sp>
      <p:sp>
        <p:nvSpPr>
          <p:cNvPr id="64" name="TextBox 63">
            <a:extLst>
              <a:ext uri="{FF2B5EF4-FFF2-40B4-BE49-F238E27FC236}">
                <a16:creationId xmlns:a16="http://schemas.microsoft.com/office/drawing/2014/main" id="{F4BEA516-850C-FEC1-D515-239E2018DDE1}"/>
              </a:ext>
            </a:extLst>
          </p:cNvPr>
          <p:cNvSpPr txBox="1"/>
          <p:nvPr/>
        </p:nvSpPr>
        <p:spPr>
          <a:xfrm>
            <a:off x="13747710" y="8766835"/>
            <a:ext cx="1365437" cy="445507"/>
          </a:xfrm>
          <a:prstGeom prst="rect">
            <a:avLst/>
          </a:prstGeom>
          <a:noFill/>
        </p:spPr>
        <p:txBody>
          <a:bodyPr wrap="none" rtlCol="0">
            <a:spAutoFit/>
          </a:bodyPr>
          <a:lstStyle/>
          <a:p>
            <a:pPr algn="ctr"/>
            <a:r>
              <a:rPr lang="en-US" sz="2295" b="1" err="1">
                <a:solidFill>
                  <a:srgbClr val="0D2541"/>
                </a:solidFill>
                <a:latin typeface="Trade Gothic LT Pro Cn" panose="020B0506040303020004" pitchFamily="34" charset="77"/>
              </a:rPr>
              <a:t>Triz</a:t>
            </a:r>
            <a:r>
              <a:rPr lang="en-US" sz="2295" b="1">
                <a:solidFill>
                  <a:srgbClr val="0D2541"/>
                </a:solidFill>
                <a:latin typeface="Trade Gothic LT Pro Cn" panose="020B0506040303020004" pitchFamily="34" charset="77"/>
              </a:rPr>
              <a:t> Prism</a:t>
            </a:r>
          </a:p>
        </p:txBody>
      </p:sp>
    </p:spTree>
    <p:extLst>
      <p:ext uri="{BB962C8B-B14F-4D97-AF65-F5344CB8AC3E}">
        <p14:creationId xmlns:p14="http://schemas.microsoft.com/office/powerpoint/2010/main" val="36116104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72DD28-83EE-1378-E463-76AB442B2E24}"/>
              </a:ext>
            </a:extLst>
          </p:cNvPr>
          <p:cNvSpPr txBox="1"/>
          <p:nvPr/>
        </p:nvSpPr>
        <p:spPr>
          <a:xfrm>
            <a:off x="2771246" y="3382257"/>
            <a:ext cx="9591152" cy="1115690"/>
          </a:xfrm>
          <a:prstGeom prst="rect">
            <a:avLst/>
          </a:prstGeom>
          <a:noFill/>
        </p:spPr>
        <p:txBody>
          <a:bodyPr wrap="none" rtlCol="0">
            <a:spAutoFit/>
          </a:bodyPr>
          <a:lstStyle/>
          <a:p>
            <a:pPr defTabSz="397442"/>
            <a:r>
              <a:rPr lang="en-US" sz="6650" b="1">
                <a:solidFill>
                  <a:prstClr val="black"/>
                </a:solidFill>
                <a:latin typeface="Calibri" panose="020F0502020204030204"/>
              </a:rPr>
              <a:t>WRITE THAT FIRST DRAFT*</a:t>
            </a:r>
          </a:p>
        </p:txBody>
      </p:sp>
      <p:sp>
        <p:nvSpPr>
          <p:cNvPr id="2" name="TextBox 1">
            <a:extLst>
              <a:ext uri="{FF2B5EF4-FFF2-40B4-BE49-F238E27FC236}">
                <a16:creationId xmlns:a16="http://schemas.microsoft.com/office/drawing/2014/main" id="{61A39736-750C-AE94-63C8-FC6B608C7B0E}"/>
              </a:ext>
            </a:extLst>
          </p:cNvPr>
          <p:cNvSpPr txBox="1"/>
          <p:nvPr/>
        </p:nvSpPr>
        <p:spPr>
          <a:xfrm>
            <a:off x="6482920" y="7845502"/>
            <a:ext cx="6205417" cy="501676"/>
          </a:xfrm>
          <a:prstGeom prst="rect">
            <a:avLst/>
          </a:prstGeom>
          <a:noFill/>
        </p:spPr>
        <p:txBody>
          <a:bodyPr wrap="none" rtlCol="0">
            <a:spAutoFit/>
          </a:bodyPr>
          <a:lstStyle/>
          <a:p>
            <a:pPr defTabSz="397442"/>
            <a:r>
              <a:rPr lang="en-US" sz="2660" i="1">
                <a:solidFill>
                  <a:prstClr val="black"/>
                </a:solidFill>
                <a:latin typeface="Calibri" panose="020F0502020204030204"/>
              </a:rPr>
              <a:t>*your first incomplete, partial, sketchy draft</a:t>
            </a:r>
          </a:p>
        </p:txBody>
      </p:sp>
    </p:spTree>
    <p:extLst>
      <p:ext uri="{BB962C8B-B14F-4D97-AF65-F5344CB8AC3E}">
        <p14:creationId xmlns:p14="http://schemas.microsoft.com/office/powerpoint/2010/main" val="37507526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5713" y="657225"/>
            <a:ext cx="13509998" cy="8743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97442"/>
            <a:endParaRPr lang="en-US" sz="1564">
              <a:solidFill>
                <a:prstClr val="white"/>
              </a:solidFill>
              <a:latin typeface="Calibri" panose="020F0502020204030204"/>
            </a:endParaRPr>
          </a:p>
        </p:txBody>
      </p:sp>
      <p:pic>
        <p:nvPicPr>
          <p:cNvPr id="5" name="Picture 4" descr="A cartoon characters sitting at a table">
            <a:extLst>
              <a:ext uri="{FF2B5EF4-FFF2-40B4-BE49-F238E27FC236}">
                <a16:creationId xmlns:a16="http://schemas.microsoft.com/office/drawing/2014/main" id="{6A4BE435-C3FF-9A1B-8D05-4DF5F8D32AF8}"/>
              </a:ext>
            </a:extLst>
          </p:cNvPr>
          <p:cNvPicPr>
            <a:picLocks noChangeAspect="1"/>
          </p:cNvPicPr>
          <p:nvPr/>
        </p:nvPicPr>
        <p:blipFill rotWithShape="1">
          <a:blip r:embed="rId3" cstate="email">
            <a:alphaModFix amt="50000"/>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1015729" y="657235"/>
            <a:ext cx="13509979" cy="8743941"/>
          </a:xfrm>
          <a:prstGeom prst="rect">
            <a:avLst/>
          </a:prstGeom>
        </p:spPr>
      </p:pic>
      <p:sp>
        <p:nvSpPr>
          <p:cNvPr id="2" name="Title 1">
            <a:extLst>
              <a:ext uri="{FF2B5EF4-FFF2-40B4-BE49-F238E27FC236}">
                <a16:creationId xmlns:a16="http://schemas.microsoft.com/office/drawing/2014/main" id="{F6C43F61-D6B9-8ED0-D00C-1CA973324C6B}"/>
              </a:ext>
            </a:extLst>
          </p:cNvPr>
          <p:cNvSpPr>
            <a:spLocks noGrp="1"/>
          </p:cNvSpPr>
          <p:nvPr>
            <p:ph type="title"/>
          </p:nvPr>
        </p:nvSpPr>
        <p:spPr>
          <a:xfrm>
            <a:off x="2704884" y="2088238"/>
            <a:ext cx="10135032" cy="3905631"/>
          </a:xfrm>
        </p:spPr>
        <p:txBody>
          <a:bodyPr vert="horz" lIns="79490" tIns="39746" rIns="79490" bIns="39746" rtlCol="0" anchor="b">
            <a:normAutofit/>
          </a:bodyPr>
          <a:lstStyle/>
          <a:p>
            <a:pPr algn="ctr" defTabSz="794883"/>
            <a:r>
              <a:rPr lang="en-US" sz="7823" b="1">
                <a:solidFill>
                  <a:schemeClr val="bg1"/>
                </a:solidFill>
              </a:rPr>
              <a:t>Share Your Draft </a:t>
            </a:r>
          </a:p>
        </p:txBody>
      </p:sp>
      <p:sp>
        <p:nvSpPr>
          <p:cNvPr id="3" name="Content Placeholder 2">
            <a:extLst>
              <a:ext uri="{FF2B5EF4-FFF2-40B4-BE49-F238E27FC236}">
                <a16:creationId xmlns:a16="http://schemas.microsoft.com/office/drawing/2014/main" id="{B672CA56-D39C-81B4-E4C8-E687428B1E3A}"/>
              </a:ext>
            </a:extLst>
          </p:cNvPr>
          <p:cNvSpPr>
            <a:spLocks noGrp="1"/>
          </p:cNvSpPr>
          <p:nvPr>
            <p:ph idx="1"/>
          </p:nvPr>
        </p:nvSpPr>
        <p:spPr>
          <a:xfrm>
            <a:off x="2708263" y="6521501"/>
            <a:ext cx="10135032" cy="1958645"/>
          </a:xfrm>
        </p:spPr>
        <p:txBody>
          <a:bodyPr vert="horz" lIns="79490" tIns="39746" rIns="79490" bIns="39746" rtlCol="0">
            <a:normAutofit/>
          </a:bodyPr>
          <a:lstStyle/>
          <a:p>
            <a:pPr marL="0" indent="0" algn="ctr" defTabSz="794883">
              <a:spcBef>
                <a:spcPts val="870"/>
              </a:spcBef>
              <a:buNone/>
            </a:pPr>
            <a:r>
              <a:rPr lang="en-US" sz="2782" b="1">
                <a:solidFill>
                  <a:schemeClr val="bg1"/>
                </a:solidFill>
              </a:rPr>
              <a:t>Share your draft with two other people. Sing it if you want! </a:t>
            </a:r>
          </a:p>
        </p:txBody>
      </p:sp>
      <p:sp>
        <p:nvSpPr>
          <p:cNvPr id="13"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0645" y="6227219"/>
            <a:ext cx="4703512" cy="23317"/>
          </a:xfrm>
          <a:custGeom>
            <a:avLst/>
            <a:gdLst>
              <a:gd name="connsiteX0" fmla="*/ 0 w 4703512"/>
              <a:gd name="connsiteY0" fmla="*/ 0 h 23317"/>
              <a:gd name="connsiteX1" fmla="*/ 446833 w 4703512"/>
              <a:gd name="connsiteY1" fmla="*/ 0 h 23317"/>
              <a:gd name="connsiteX2" fmla="*/ 1128842 w 4703512"/>
              <a:gd name="connsiteY2" fmla="*/ 0 h 23317"/>
              <a:gd name="connsiteX3" fmla="*/ 1622711 w 4703512"/>
              <a:gd name="connsiteY3" fmla="*/ 0 h 23317"/>
              <a:gd name="connsiteX4" fmla="*/ 2116580 w 4703512"/>
              <a:gd name="connsiteY4" fmla="*/ 0 h 23317"/>
              <a:gd name="connsiteX5" fmla="*/ 2751554 w 4703512"/>
              <a:gd name="connsiteY5" fmla="*/ 0 h 23317"/>
              <a:gd name="connsiteX6" fmla="*/ 3386528 w 4703512"/>
              <a:gd name="connsiteY6" fmla="*/ 0 h 23317"/>
              <a:gd name="connsiteX7" fmla="*/ 3927432 w 4703512"/>
              <a:gd name="connsiteY7" fmla="*/ 0 h 23317"/>
              <a:gd name="connsiteX8" fmla="*/ 4703512 w 4703512"/>
              <a:gd name="connsiteY8" fmla="*/ 0 h 23317"/>
              <a:gd name="connsiteX9" fmla="*/ 4703512 w 4703512"/>
              <a:gd name="connsiteY9" fmla="*/ 23317 h 23317"/>
              <a:gd name="connsiteX10" fmla="*/ 4115572 w 4703512"/>
              <a:gd name="connsiteY10" fmla="*/ 23317 h 23317"/>
              <a:gd name="connsiteX11" fmla="*/ 3433563 w 4703512"/>
              <a:gd name="connsiteY11" fmla="*/ 23317 h 23317"/>
              <a:gd name="connsiteX12" fmla="*/ 2986730 w 4703512"/>
              <a:gd name="connsiteY12" fmla="*/ 23317 h 23317"/>
              <a:gd name="connsiteX13" fmla="*/ 2351756 w 4703512"/>
              <a:gd name="connsiteY13" fmla="*/ 23317 h 23317"/>
              <a:gd name="connsiteX14" fmla="*/ 1810852 w 4703512"/>
              <a:gd name="connsiteY14" fmla="*/ 23317 h 23317"/>
              <a:gd name="connsiteX15" fmla="*/ 1269948 w 4703512"/>
              <a:gd name="connsiteY15" fmla="*/ 23317 h 23317"/>
              <a:gd name="connsiteX16" fmla="*/ 682009 w 4703512"/>
              <a:gd name="connsiteY16" fmla="*/ 23317 h 23317"/>
              <a:gd name="connsiteX17" fmla="*/ 0 w 4703512"/>
              <a:gd name="connsiteY17" fmla="*/ 23317 h 23317"/>
              <a:gd name="connsiteX18" fmla="*/ 0 w 4703512"/>
              <a:gd name="connsiteY18" fmla="*/ 0 h 23317"/>
              <a:gd name="connsiteX0" fmla="*/ 0 w 4703512"/>
              <a:gd name="connsiteY0" fmla="*/ 0 h 23317"/>
              <a:gd name="connsiteX1" fmla="*/ 493868 w 4703512"/>
              <a:gd name="connsiteY1" fmla="*/ 0 h 23317"/>
              <a:gd name="connsiteX2" fmla="*/ 940702 w 4703512"/>
              <a:gd name="connsiteY2" fmla="*/ 0 h 23317"/>
              <a:gd name="connsiteX3" fmla="*/ 1434571 w 4703512"/>
              <a:gd name="connsiteY3" fmla="*/ 0 h 23317"/>
              <a:gd name="connsiteX4" fmla="*/ 2022510 w 4703512"/>
              <a:gd name="connsiteY4" fmla="*/ 0 h 23317"/>
              <a:gd name="connsiteX5" fmla="*/ 2657483 w 4703512"/>
              <a:gd name="connsiteY5" fmla="*/ 0 h 23317"/>
              <a:gd name="connsiteX6" fmla="*/ 3339493 w 4703512"/>
              <a:gd name="connsiteY6" fmla="*/ 0 h 23317"/>
              <a:gd name="connsiteX7" fmla="*/ 4021502 w 4703512"/>
              <a:gd name="connsiteY7" fmla="*/ 0 h 23317"/>
              <a:gd name="connsiteX8" fmla="*/ 4703512 w 4703512"/>
              <a:gd name="connsiteY8" fmla="*/ 0 h 23317"/>
              <a:gd name="connsiteX9" fmla="*/ 4703512 w 4703512"/>
              <a:gd name="connsiteY9" fmla="*/ 23317 h 23317"/>
              <a:gd name="connsiteX10" fmla="*/ 4209643 w 4703512"/>
              <a:gd name="connsiteY10" fmla="*/ 23317 h 23317"/>
              <a:gd name="connsiteX11" fmla="*/ 3527634 w 4703512"/>
              <a:gd name="connsiteY11" fmla="*/ 23317 h 23317"/>
              <a:gd name="connsiteX12" fmla="*/ 3080800 w 4703512"/>
              <a:gd name="connsiteY12" fmla="*/ 23317 h 23317"/>
              <a:gd name="connsiteX13" fmla="*/ 2445826 w 4703512"/>
              <a:gd name="connsiteY13" fmla="*/ 23317 h 23317"/>
              <a:gd name="connsiteX14" fmla="*/ 1904922 w 4703512"/>
              <a:gd name="connsiteY14" fmla="*/ 23317 h 23317"/>
              <a:gd name="connsiteX15" fmla="*/ 1364018 w 4703512"/>
              <a:gd name="connsiteY15" fmla="*/ 23317 h 23317"/>
              <a:gd name="connsiteX16" fmla="*/ 682009 w 4703512"/>
              <a:gd name="connsiteY16" fmla="*/ 23317 h 23317"/>
              <a:gd name="connsiteX17" fmla="*/ 0 w 4703512"/>
              <a:gd name="connsiteY17" fmla="*/ 23317 h 23317"/>
              <a:gd name="connsiteX18" fmla="*/ 0 w 4703512"/>
              <a:gd name="connsiteY18" fmla="*/ 0 h 2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03512" h="23317" fill="none" extrusionOk="0">
                <a:moveTo>
                  <a:pt x="0" y="0"/>
                </a:moveTo>
                <a:cubicBezTo>
                  <a:pt x="174134" y="-14587"/>
                  <a:pt x="236180" y="-936"/>
                  <a:pt x="446833" y="0"/>
                </a:cubicBezTo>
                <a:cubicBezTo>
                  <a:pt x="643797" y="-24858"/>
                  <a:pt x="837301" y="-48453"/>
                  <a:pt x="1128842" y="0"/>
                </a:cubicBezTo>
                <a:cubicBezTo>
                  <a:pt x="1420238" y="25683"/>
                  <a:pt x="1472178" y="4365"/>
                  <a:pt x="1622711" y="0"/>
                </a:cubicBezTo>
                <a:cubicBezTo>
                  <a:pt x="1796502" y="-41788"/>
                  <a:pt x="1945511" y="2155"/>
                  <a:pt x="2116580" y="0"/>
                </a:cubicBezTo>
                <a:cubicBezTo>
                  <a:pt x="2301652" y="4079"/>
                  <a:pt x="2556467" y="-13750"/>
                  <a:pt x="2751554" y="0"/>
                </a:cubicBezTo>
                <a:cubicBezTo>
                  <a:pt x="2907782" y="26709"/>
                  <a:pt x="3234056" y="46893"/>
                  <a:pt x="3386528" y="0"/>
                </a:cubicBezTo>
                <a:cubicBezTo>
                  <a:pt x="3522457" y="-38425"/>
                  <a:pt x="3784638" y="9088"/>
                  <a:pt x="3927432" y="0"/>
                </a:cubicBezTo>
                <a:cubicBezTo>
                  <a:pt x="4071261" y="12103"/>
                  <a:pt x="4422245" y="14554"/>
                  <a:pt x="4703512" y="0"/>
                </a:cubicBezTo>
                <a:cubicBezTo>
                  <a:pt x="4705302" y="6863"/>
                  <a:pt x="4705334" y="13588"/>
                  <a:pt x="4703512" y="23317"/>
                </a:cubicBezTo>
                <a:cubicBezTo>
                  <a:pt x="4435343" y="34110"/>
                  <a:pt x="4278780" y="66507"/>
                  <a:pt x="4115572" y="23317"/>
                </a:cubicBezTo>
                <a:cubicBezTo>
                  <a:pt x="3981706" y="9277"/>
                  <a:pt x="3712190" y="8956"/>
                  <a:pt x="3433563" y="23317"/>
                </a:cubicBezTo>
                <a:cubicBezTo>
                  <a:pt x="3140708" y="13553"/>
                  <a:pt x="3109230" y="34281"/>
                  <a:pt x="2986730" y="23317"/>
                </a:cubicBezTo>
                <a:cubicBezTo>
                  <a:pt x="2849395" y="-587"/>
                  <a:pt x="2517086" y="11470"/>
                  <a:pt x="2351756" y="23317"/>
                </a:cubicBezTo>
                <a:cubicBezTo>
                  <a:pt x="2174689" y="54615"/>
                  <a:pt x="2054309" y="44906"/>
                  <a:pt x="1810852" y="23317"/>
                </a:cubicBezTo>
                <a:cubicBezTo>
                  <a:pt x="1562558" y="7218"/>
                  <a:pt x="1442623" y="42369"/>
                  <a:pt x="1269948" y="23317"/>
                </a:cubicBezTo>
                <a:cubicBezTo>
                  <a:pt x="1125290" y="-5793"/>
                  <a:pt x="810771" y="51606"/>
                  <a:pt x="682009" y="23317"/>
                </a:cubicBezTo>
                <a:cubicBezTo>
                  <a:pt x="587359" y="-4171"/>
                  <a:pt x="224386" y="23527"/>
                  <a:pt x="0" y="23317"/>
                </a:cubicBezTo>
                <a:cubicBezTo>
                  <a:pt x="791" y="12701"/>
                  <a:pt x="52" y="9780"/>
                  <a:pt x="0" y="0"/>
                </a:cubicBezTo>
                <a:close/>
              </a:path>
              <a:path w="4703512" h="23317" stroke="0" extrusionOk="0">
                <a:moveTo>
                  <a:pt x="0" y="0"/>
                </a:moveTo>
                <a:cubicBezTo>
                  <a:pt x="147248" y="24567"/>
                  <a:pt x="248190" y="8265"/>
                  <a:pt x="493868" y="0"/>
                </a:cubicBezTo>
                <a:cubicBezTo>
                  <a:pt x="734292" y="-1830"/>
                  <a:pt x="787588" y="12511"/>
                  <a:pt x="940702" y="0"/>
                </a:cubicBezTo>
                <a:cubicBezTo>
                  <a:pt x="1095165" y="18080"/>
                  <a:pt x="1251008" y="-94"/>
                  <a:pt x="1434571" y="0"/>
                </a:cubicBezTo>
                <a:cubicBezTo>
                  <a:pt x="1586745" y="27737"/>
                  <a:pt x="1846500" y="19767"/>
                  <a:pt x="2022510" y="0"/>
                </a:cubicBezTo>
                <a:cubicBezTo>
                  <a:pt x="2220096" y="8740"/>
                  <a:pt x="2427757" y="-6590"/>
                  <a:pt x="2657483" y="0"/>
                </a:cubicBezTo>
                <a:cubicBezTo>
                  <a:pt x="2897426" y="20389"/>
                  <a:pt x="3212479" y="-8850"/>
                  <a:pt x="3339493" y="0"/>
                </a:cubicBezTo>
                <a:cubicBezTo>
                  <a:pt x="3516690" y="-21772"/>
                  <a:pt x="3795845" y="3457"/>
                  <a:pt x="4021502" y="0"/>
                </a:cubicBezTo>
                <a:cubicBezTo>
                  <a:pt x="4283035" y="-7602"/>
                  <a:pt x="4394168" y="27602"/>
                  <a:pt x="4703512" y="0"/>
                </a:cubicBezTo>
                <a:cubicBezTo>
                  <a:pt x="4703419" y="3762"/>
                  <a:pt x="4705155" y="13207"/>
                  <a:pt x="4703512" y="23317"/>
                </a:cubicBezTo>
                <a:cubicBezTo>
                  <a:pt x="4518042" y="61078"/>
                  <a:pt x="4416641" y="9029"/>
                  <a:pt x="4209643" y="23317"/>
                </a:cubicBezTo>
                <a:cubicBezTo>
                  <a:pt x="3979074" y="48628"/>
                  <a:pt x="3715140" y="11381"/>
                  <a:pt x="3527634" y="23317"/>
                </a:cubicBezTo>
                <a:cubicBezTo>
                  <a:pt x="3322593" y="25348"/>
                  <a:pt x="3202904" y="30965"/>
                  <a:pt x="3080800" y="23317"/>
                </a:cubicBezTo>
                <a:cubicBezTo>
                  <a:pt x="2926344" y="-1615"/>
                  <a:pt x="2687860" y="7857"/>
                  <a:pt x="2445826" y="23317"/>
                </a:cubicBezTo>
                <a:cubicBezTo>
                  <a:pt x="2178028" y="36049"/>
                  <a:pt x="2120103" y="38697"/>
                  <a:pt x="1904922" y="23317"/>
                </a:cubicBezTo>
                <a:cubicBezTo>
                  <a:pt x="1678872" y="-11372"/>
                  <a:pt x="1504405" y="24124"/>
                  <a:pt x="1364018" y="23317"/>
                </a:cubicBezTo>
                <a:cubicBezTo>
                  <a:pt x="1211774" y="28488"/>
                  <a:pt x="980382" y="-14013"/>
                  <a:pt x="682009" y="23317"/>
                </a:cubicBezTo>
                <a:cubicBezTo>
                  <a:pt x="388361" y="41365"/>
                  <a:pt x="191880" y="41399"/>
                  <a:pt x="0" y="23317"/>
                </a:cubicBezTo>
                <a:cubicBezTo>
                  <a:pt x="1988" y="12721"/>
                  <a:pt x="-677" y="6793"/>
                  <a:pt x="0" y="0"/>
                </a:cubicBezTo>
                <a:close/>
              </a:path>
              <a:path w="4703512" h="23317" fill="none" stroke="0" extrusionOk="0">
                <a:moveTo>
                  <a:pt x="0" y="0"/>
                </a:moveTo>
                <a:cubicBezTo>
                  <a:pt x="174960" y="-5289"/>
                  <a:pt x="234340" y="2846"/>
                  <a:pt x="446833" y="0"/>
                </a:cubicBezTo>
                <a:cubicBezTo>
                  <a:pt x="619634" y="-15309"/>
                  <a:pt x="810637" y="-10038"/>
                  <a:pt x="1128842" y="0"/>
                </a:cubicBezTo>
                <a:cubicBezTo>
                  <a:pt x="1412067" y="29578"/>
                  <a:pt x="1466639" y="18382"/>
                  <a:pt x="1622711" y="0"/>
                </a:cubicBezTo>
                <a:cubicBezTo>
                  <a:pt x="1781741" y="-10479"/>
                  <a:pt x="1968663" y="-3212"/>
                  <a:pt x="2116580" y="0"/>
                </a:cubicBezTo>
                <a:cubicBezTo>
                  <a:pt x="2314333" y="28770"/>
                  <a:pt x="2581522" y="-47746"/>
                  <a:pt x="2751554" y="0"/>
                </a:cubicBezTo>
                <a:cubicBezTo>
                  <a:pt x="2917443" y="12309"/>
                  <a:pt x="3223694" y="29480"/>
                  <a:pt x="3386528" y="0"/>
                </a:cubicBezTo>
                <a:cubicBezTo>
                  <a:pt x="3561910" y="-14650"/>
                  <a:pt x="3757056" y="9470"/>
                  <a:pt x="3927432" y="0"/>
                </a:cubicBezTo>
                <a:cubicBezTo>
                  <a:pt x="4060862" y="-52068"/>
                  <a:pt x="4408608" y="-53345"/>
                  <a:pt x="4703512" y="0"/>
                </a:cubicBezTo>
                <a:cubicBezTo>
                  <a:pt x="4704575" y="5344"/>
                  <a:pt x="4703801" y="12353"/>
                  <a:pt x="4703512" y="23317"/>
                </a:cubicBezTo>
                <a:cubicBezTo>
                  <a:pt x="4447672" y="5770"/>
                  <a:pt x="4292586" y="43847"/>
                  <a:pt x="4115572" y="23317"/>
                </a:cubicBezTo>
                <a:cubicBezTo>
                  <a:pt x="4021938" y="25949"/>
                  <a:pt x="3664814" y="19295"/>
                  <a:pt x="3433563" y="23317"/>
                </a:cubicBezTo>
                <a:cubicBezTo>
                  <a:pt x="3148152" y="11679"/>
                  <a:pt x="3113198" y="29063"/>
                  <a:pt x="2986730" y="23317"/>
                </a:cubicBezTo>
                <a:cubicBezTo>
                  <a:pt x="2840288" y="24399"/>
                  <a:pt x="2539207" y="11153"/>
                  <a:pt x="2351756" y="23317"/>
                </a:cubicBezTo>
                <a:cubicBezTo>
                  <a:pt x="2174627" y="37298"/>
                  <a:pt x="2070392" y="9590"/>
                  <a:pt x="1810852" y="23317"/>
                </a:cubicBezTo>
                <a:cubicBezTo>
                  <a:pt x="1551769" y="13479"/>
                  <a:pt x="1436809" y="36701"/>
                  <a:pt x="1269948" y="23317"/>
                </a:cubicBezTo>
                <a:cubicBezTo>
                  <a:pt x="1105086" y="-12468"/>
                  <a:pt x="798653" y="35582"/>
                  <a:pt x="682009" y="23317"/>
                </a:cubicBezTo>
                <a:cubicBezTo>
                  <a:pt x="524300" y="49842"/>
                  <a:pt x="234855" y="-12820"/>
                  <a:pt x="0" y="23317"/>
                </a:cubicBezTo>
                <a:cubicBezTo>
                  <a:pt x="124" y="13415"/>
                  <a:pt x="-275" y="9407"/>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custGeom>
                    <a:avLst/>
                    <a:gdLst>
                      <a:gd name="connsiteX0" fmla="*/ 0 w 5410576"/>
                      <a:gd name="connsiteY0" fmla="*/ 0 h 26823"/>
                      <a:gd name="connsiteX1" fmla="*/ 514005 w 5410576"/>
                      <a:gd name="connsiteY1" fmla="*/ 0 h 26823"/>
                      <a:gd name="connsiteX2" fmla="*/ 1298538 w 5410576"/>
                      <a:gd name="connsiteY2" fmla="*/ 0 h 26823"/>
                      <a:gd name="connsiteX3" fmla="*/ 1866649 w 5410576"/>
                      <a:gd name="connsiteY3" fmla="*/ 0 h 26823"/>
                      <a:gd name="connsiteX4" fmla="*/ 2434759 w 5410576"/>
                      <a:gd name="connsiteY4" fmla="*/ 0 h 26823"/>
                      <a:gd name="connsiteX5" fmla="*/ 3165187 w 5410576"/>
                      <a:gd name="connsiteY5" fmla="*/ 0 h 26823"/>
                      <a:gd name="connsiteX6" fmla="*/ 3895615 w 5410576"/>
                      <a:gd name="connsiteY6" fmla="*/ 0 h 26823"/>
                      <a:gd name="connsiteX7" fmla="*/ 4517831 w 5410576"/>
                      <a:gd name="connsiteY7" fmla="*/ 0 h 26823"/>
                      <a:gd name="connsiteX8" fmla="*/ 5410576 w 5410576"/>
                      <a:gd name="connsiteY8" fmla="*/ 0 h 26823"/>
                      <a:gd name="connsiteX9" fmla="*/ 5410576 w 5410576"/>
                      <a:gd name="connsiteY9" fmla="*/ 26823 h 26823"/>
                      <a:gd name="connsiteX10" fmla="*/ 4734254 w 5410576"/>
                      <a:gd name="connsiteY10" fmla="*/ 26823 h 26823"/>
                      <a:gd name="connsiteX11" fmla="*/ 3949720 w 5410576"/>
                      <a:gd name="connsiteY11" fmla="*/ 26823 h 26823"/>
                      <a:gd name="connsiteX12" fmla="*/ 3435716 w 5410576"/>
                      <a:gd name="connsiteY12" fmla="*/ 26823 h 26823"/>
                      <a:gd name="connsiteX13" fmla="*/ 2705288 w 5410576"/>
                      <a:gd name="connsiteY13" fmla="*/ 26823 h 26823"/>
                      <a:gd name="connsiteX14" fmla="*/ 2083072 w 5410576"/>
                      <a:gd name="connsiteY14" fmla="*/ 26823 h 26823"/>
                      <a:gd name="connsiteX15" fmla="*/ 1460856 w 5410576"/>
                      <a:gd name="connsiteY15" fmla="*/ 26823 h 26823"/>
                      <a:gd name="connsiteX16" fmla="*/ 784534 w 5410576"/>
                      <a:gd name="connsiteY16" fmla="*/ 26823 h 26823"/>
                      <a:gd name="connsiteX17" fmla="*/ 0 w 5410576"/>
                      <a:gd name="connsiteY17" fmla="*/ 26823 h 26823"/>
                      <a:gd name="connsiteX18" fmla="*/ 0 w 5410576"/>
                      <a:gd name="connsiteY18" fmla="*/ 0 h 2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576" h="26823" fill="none" extrusionOk="0">
                        <a:moveTo>
                          <a:pt x="0" y="0"/>
                        </a:moveTo>
                        <a:cubicBezTo>
                          <a:pt x="204402" y="-7527"/>
                          <a:pt x="279437" y="14673"/>
                          <a:pt x="514005" y="0"/>
                        </a:cubicBezTo>
                        <a:cubicBezTo>
                          <a:pt x="748573" y="-14673"/>
                          <a:pt x="979486" y="-37540"/>
                          <a:pt x="1298538" y="0"/>
                        </a:cubicBezTo>
                        <a:cubicBezTo>
                          <a:pt x="1617590" y="37540"/>
                          <a:pt x="1692006" y="18634"/>
                          <a:pt x="1866649" y="0"/>
                        </a:cubicBezTo>
                        <a:cubicBezTo>
                          <a:pt x="2041292" y="-18634"/>
                          <a:pt x="2226677" y="-23468"/>
                          <a:pt x="2434759" y="0"/>
                        </a:cubicBezTo>
                        <a:cubicBezTo>
                          <a:pt x="2642841" y="23468"/>
                          <a:pt x="2971623" y="-21820"/>
                          <a:pt x="3165187" y="0"/>
                        </a:cubicBezTo>
                        <a:cubicBezTo>
                          <a:pt x="3358751" y="21820"/>
                          <a:pt x="3714868" y="22142"/>
                          <a:pt x="3895615" y="0"/>
                        </a:cubicBezTo>
                        <a:cubicBezTo>
                          <a:pt x="4076362" y="-22142"/>
                          <a:pt x="4338680" y="15997"/>
                          <a:pt x="4517831" y="0"/>
                        </a:cubicBezTo>
                        <a:cubicBezTo>
                          <a:pt x="4696982" y="-15997"/>
                          <a:pt x="5050787" y="-2594"/>
                          <a:pt x="5410576" y="0"/>
                        </a:cubicBezTo>
                        <a:cubicBezTo>
                          <a:pt x="5410995" y="7453"/>
                          <a:pt x="5411327" y="14539"/>
                          <a:pt x="5410576" y="26823"/>
                        </a:cubicBezTo>
                        <a:cubicBezTo>
                          <a:pt x="5118613" y="24170"/>
                          <a:pt x="4901763" y="60432"/>
                          <a:pt x="4734254" y="26823"/>
                        </a:cubicBezTo>
                        <a:cubicBezTo>
                          <a:pt x="4566745" y="-6786"/>
                          <a:pt x="4281201" y="40138"/>
                          <a:pt x="3949720" y="26823"/>
                        </a:cubicBezTo>
                        <a:cubicBezTo>
                          <a:pt x="3618239" y="13508"/>
                          <a:pt x="3582346" y="31647"/>
                          <a:pt x="3435716" y="26823"/>
                        </a:cubicBezTo>
                        <a:cubicBezTo>
                          <a:pt x="3289086" y="21999"/>
                          <a:pt x="2912515" y="-9092"/>
                          <a:pt x="2705288" y="26823"/>
                        </a:cubicBezTo>
                        <a:cubicBezTo>
                          <a:pt x="2498061" y="62738"/>
                          <a:pt x="2378223" y="31489"/>
                          <a:pt x="2083072" y="26823"/>
                        </a:cubicBezTo>
                        <a:cubicBezTo>
                          <a:pt x="1787921" y="22157"/>
                          <a:pt x="1649465" y="57554"/>
                          <a:pt x="1460856" y="26823"/>
                        </a:cubicBezTo>
                        <a:cubicBezTo>
                          <a:pt x="1272247" y="-3908"/>
                          <a:pt x="947121" y="33707"/>
                          <a:pt x="784534" y="26823"/>
                        </a:cubicBezTo>
                        <a:cubicBezTo>
                          <a:pt x="621947" y="19939"/>
                          <a:pt x="287706" y="42842"/>
                          <a:pt x="0" y="26823"/>
                        </a:cubicBezTo>
                        <a:cubicBezTo>
                          <a:pt x="656" y="15079"/>
                          <a:pt x="-404" y="11088"/>
                          <a:pt x="0" y="0"/>
                        </a:cubicBezTo>
                        <a:close/>
                      </a:path>
                      <a:path w="5410576" h="26823" stroke="0" extrusionOk="0">
                        <a:moveTo>
                          <a:pt x="0" y="0"/>
                        </a:moveTo>
                        <a:cubicBezTo>
                          <a:pt x="161957" y="14194"/>
                          <a:pt x="289647" y="8688"/>
                          <a:pt x="568110" y="0"/>
                        </a:cubicBezTo>
                        <a:cubicBezTo>
                          <a:pt x="846573" y="-8688"/>
                          <a:pt x="903625" y="16577"/>
                          <a:pt x="1082115" y="0"/>
                        </a:cubicBezTo>
                        <a:cubicBezTo>
                          <a:pt x="1260606" y="-16577"/>
                          <a:pt x="1444183" y="-19550"/>
                          <a:pt x="1650226" y="0"/>
                        </a:cubicBezTo>
                        <a:cubicBezTo>
                          <a:pt x="1856269" y="19550"/>
                          <a:pt x="2105649" y="26786"/>
                          <a:pt x="2326548" y="0"/>
                        </a:cubicBezTo>
                        <a:cubicBezTo>
                          <a:pt x="2547447" y="-26786"/>
                          <a:pt x="2769094" y="-16560"/>
                          <a:pt x="3056975" y="0"/>
                        </a:cubicBezTo>
                        <a:cubicBezTo>
                          <a:pt x="3344856" y="16560"/>
                          <a:pt x="3653446" y="1025"/>
                          <a:pt x="3841509" y="0"/>
                        </a:cubicBezTo>
                        <a:cubicBezTo>
                          <a:pt x="4029572" y="-1025"/>
                          <a:pt x="4312426" y="17867"/>
                          <a:pt x="4626042" y="0"/>
                        </a:cubicBezTo>
                        <a:cubicBezTo>
                          <a:pt x="4939658" y="-17867"/>
                          <a:pt x="5055126" y="16155"/>
                          <a:pt x="5410576" y="0"/>
                        </a:cubicBezTo>
                        <a:cubicBezTo>
                          <a:pt x="5409956" y="5449"/>
                          <a:pt x="5410412" y="15507"/>
                          <a:pt x="5410576" y="26823"/>
                        </a:cubicBezTo>
                        <a:cubicBezTo>
                          <a:pt x="5183616" y="50043"/>
                          <a:pt x="5082031" y="6241"/>
                          <a:pt x="4842466" y="26823"/>
                        </a:cubicBezTo>
                        <a:cubicBezTo>
                          <a:pt x="4602901" y="47406"/>
                          <a:pt x="4268364" y="3367"/>
                          <a:pt x="4057932" y="26823"/>
                        </a:cubicBezTo>
                        <a:cubicBezTo>
                          <a:pt x="3847500" y="50279"/>
                          <a:pt x="3677488" y="30335"/>
                          <a:pt x="3543927" y="26823"/>
                        </a:cubicBezTo>
                        <a:cubicBezTo>
                          <a:pt x="3410366" y="23311"/>
                          <a:pt x="3112608" y="22932"/>
                          <a:pt x="2813500" y="26823"/>
                        </a:cubicBezTo>
                        <a:cubicBezTo>
                          <a:pt x="2514392" y="30714"/>
                          <a:pt x="2443797" y="53100"/>
                          <a:pt x="2191283" y="26823"/>
                        </a:cubicBezTo>
                        <a:cubicBezTo>
                          <a:pt x="1938769" y="546"/>
                          <a:pt x="1738178" y="27322"/>
                          <a:pt x="1569067" y="26823"/>
                        </a:cubicBezTo>
                        <a:cubicBezTo>
                          <a:pt x="1399956" y="26324"/>
                          <a:pt x="1140909" y="31589"/>
                          <a:pt x="784534" y="26823"/>
                        </a:cubicBezTo>
                        <a:cubicBezTo>
                          <a:pt x="428159" y="22057"/>
                          <a:pt x="241114" y="24646"/>
                          <a:pt x="0" y="26823"/>
                        </a:cubicBezTo>
                        <a:cubicBezTo>
                          <a:pt x="1255" y="13922"/>
                          <a:pt x="-900" y="81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97442"/>
            <a:endParaRPr lang="en-US" sz="1564">
              <a:solidFill>
                <a:prstClr val="white"/>
              </a:solidFill>
              <a:latin typeface="Calibri" panose="020F0502020204030204"/>
            </a:endParaRPr>
          </a:p>
        </p:txBody>
      </p:sp>
      <p:sp>
        <p:nvSpPr>
          <p:cNvPr id="6" name="TextBox 5">
            <a:extLst>
              <a:ext uri="{FF2B5EF4-FFF2-40B4-BE49-F238E27FC236}">
                <a16:creationId xmlns:a16="http://schemas.microsoft.com/office/drawing/2014/main" id="{5F78E210-68A9-0837-4187-9199F1B1B4ED}"/>
              </a:ext>
            </a:extLst>
          </p:cNvPr>
          <p:cNvSpPr txBox="1"/>
          <p:nvPr/>
        </p:nvSpPr>
        <p:spPr>
          <a:xfrm>
            <a:off x="12356525" y="9227265"/>
            <a:ext cx="2169184" cy="185885"/>
          </a:xfrm>
          <a:prstGeom prst="rect">
            <a:avLst/>
          </a:prstGeom>
          <a:solidFill>
            <a:srgbClr val="000000"/>
          </a:solidFill>
        </p:spPr>
        <p:txBody>
          <a:bodyPr wrap="none" rtlCol="0">
            <a:spAutoFit/>
          </a:bodyPr>
          <a:lstStyle/>
          <a:p>
            <a:pPr algn="r" defTabSz="397442">
              <a:spcAft>
                <a:spcPts val="521"/>
              </a:spcAft>
            </a:pPr>
            <a:r>
              <a:rPr lang="en-US" sz="608">
                <a:solidFill>
                  <a:srgbClr val="FFFFFF"/>
                </a:solidFill>
                <a:latin typeface="Calibri" panose="020F0502020204030204"/>
                <a:hlinkClick r:id="rId4" tooltip="http://www.cinepipocacult.com.br/2016/12/sing-quem-canta-seus-males-espanta.html">
                  <a:extLst>
                    <a:ext uri="{A12FA001-AC4F-418D-AE19-62706E023703}">
                      <ahyp:hlinkClr xmlns:ahyp="http://schemas.microsoft.com/office/drawing/2018/hyperlinkcolor" val="tx"/>
                    </a:ext>
                  </a:extLst>
                </a:hlinkClick>
              </a:rPr>
              <a:t>This Photo</a:t>
            </a:r>
            <a:r>
              <a:rPr lang="en-US" sz="608">
                <a:solidFill>
                  <a:srgbClr val="FFFFFF"/>
                </a:solidFill>
                <a:latin typeface="Calibri" panose="020F0502020204030204"/>
              </a:rPr>
              <a:t> by Unknown Author is licensed under </a:t>
            </a:r>
            <a:r>
              <a:rPr lang="en-US" sz="608">
                <a:solidFill>
                  <a:srgbClr val="FFFFFF"/>
                </a:solidFill>
                <a:latin typeface="Calibri" panose="020F0502020204030204"/>
                <a:hlinkClick r:id="rId5" tooltip="https://creativecommons.org/licenses/by-nc-nd/3.0/">
                  <a:extLst>
                    <a:ext uri="{A12FA001-AC4F-418D-AE19-62706E023703}">
                      <ahyp:hlinkClr xmlns:ahyp="http://schemas.microsoft.com/office/drawing/2018/hyperlinkcolor" val="tx"/>
                    </a:ext>
                  </a:extLst>
                </a:hlinkClick>
              </a:rPr>
              <a:t>CC BY-NC-ND</a:t>
            </a:r>
            <a:endParaRPr lang="en-US" sz="608">
              <a:solidFill>
                <a:srgbClr val="FFFFFF"/>
              </a:solidFill>
              <a:latin typeface="Calibri" panose="020F0502020204030204"/>
            </a:endParaRPr>
          </a:p>
        </p:txBody>
      </p:sp>
    </p:spTree>
    <p:extLst>
      <p:ext uri="{BB962C8B-B14F-4D97-AF65-F5344CB8AC3E}">
        <p14:creationId xmlns:p14="http://schemas.microsoft.com/office/powerpoint/2010/main" val="2011398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AACD0BA-B510-224D-C2A7-6450A42C4C50}"/>
            </a:ext>
          </a:extLst>
        </p:cNvPr>
        <p:cNvGrpSpPr/>
        <p:nvPr/>
      </p:nvGrpSpPr>
      <p:grpSpPr>
        <a:xfrm>
          <a:off x="0" y="0"/>
          <a:ext cx="0" cy="0"/>
          <a:chOff x="0" y="0"/>
          <a:chExt cx="0" cy="0"/>
        </a:xfrm>
      </p:grpSpPr>
      <p:pic>
        <p:nvPicPr>
          <p:cNvPr id="2050" name="Picture 2" descr="Musical Staff Images – Browse 551,605 Stock Photos, Vectors, and Video |  Adobe Stock">
            <a:extLst>
              <a:ext uri="{FF2B5EF4-FFF2-40B4-BE49-F238E27FC236}">
                <a16:creationId xmlns:a16="http://schemas.microsoft.com/office/drawing/2014/main" id="{79029FAB-23FE-AF04-A760-BAE4AEDAD4A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15713" y="2916575"/>
            <a:ext cx="13771414" cy="55085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DEFC682-CC16-1350-F40A-2F4C54381F49}"/>
              </a:ext>
            </a:extLst>
          </p:cNvPr>
          <p:cNvSpPr>
            <a:spLocks noGrp="1"/>
          </p:cNvSpPr>
          <p:nvPr>
            <p:ph type="title"/>
          </p:nvPr>
        </p:nvSpPr>
        <p:spPr/>
        <p:txBody>
          <a:bodyPr/>
          <a:lstStyle/>
          <a:p>
            <a:r>
              <a:rPr lang="en-US"/>
              <a:t>Five Reasons To Write Songs </a:t>
            </a:r>
            <a:br>
              <a:rPr lang="en-US"/>
            </a:br>
            <a:r>
              <a:rPr lang="en-US" sz="2660" i="1"/>
              <a:t>by Cliff </a:t>
            </a:r>
            <a:r>
              <a:rPr lang="en-US" sz="2660" i="1" err="1"/>
              <a:t>Goldmacher</a:t>
            </a:r>
            <a:endParaRPr lang="en-US" i="1"/>
          </a:p>
        </p:txBody>
      </p:sp>
      <p:sp>
        <p:nvSpPr>
          <p:cNvPr id="3" name="Content Placeholder 2">
            <a:extLst>
              <a:ext uri="{FF2B5EF4-FFF2-40B4-BE49-F238E27FC236}">
                <a16:creationId xmlns:a16="http://schemas.microsoft.com/office/drawing/2014/main" id="{5C1D8C0D-188D-31C3-A900-F43742E2274C}"/>
              </a:ext>
            </a:extLst>
          </p:cNvPr>
          <p:cNvSpPr>
            <a:spLocks noGrp="1"/>
          </p:cNvSpPr>
          <p:nvPr>
            <p:ph idx="1"/>
          </p:nvPr>
        </p:nvSpPr>
        <p:spPr>
          <a:xfrm>
            <a:off x="4428398" y="3898019"/>
            <a:ext cx="9439873" cy="3634311"/>
          </a:xfrm>
        </p:spPr>
        <p:txBody>
          <a:bodyPr>
            <a:normAutofit/>
          </a:bodyPr>
          <a:lstStyle/>
          <a:p>
            <a:pPr marL="570081" indent="-570081">
              <a:buFont typeface="+mj-lt"/>
              <a:buAutoNum type="arabicPeriod"/>
            </a:pPr>
            <a:r>
              <a:rPr lang="en-US" sz="3547"/>
              <a:t>Makes you </a:t>
            </a:r>
            <a:r>
              <a:rPr lang="en-US" sz="3547" b="1"/>
              <a:t>think differently</a:t>
            </a:r>
          </a:p>
          <a:p>
            <a:pPr marL="570081" indent="-570081">
              <a:buFont typeface="+mj-lt"/>
              <a:buAutoNum type="arabicPeriod"/>
            </a:pPr>
            <a:r>
              <a:rPr lang="en-US" sz="3547"/>
              <a:t>Take you </a:t>
            </a:r>
            <a:r>
              <a:rPr lang="en-US" sz="3547" b="1"/>
              <a:t>out</a:t>
            </a:r>
            <a:r>
              <a:rPr lang="en-US" sz="3547"/>
              <a:t> of your comfort zone</a:t>
            </a:r>
          </a:p>
          <a:p>
            <a:pPr marL="570081" indent="-570081">
              <a:buFont typeface="+mj-lt"/>
              <a:buAutoNum type="arabicPeriod"/>
            </a:pPr>
            <a:r>
              <a:rPr lang="en-US" sz="3547"/>
              <a:t>Shows you can do the “</a:t>
            </a:r>
            <a:r>
              <a:rPr lang="en-US" sz="3547" b="1"/>
              <a:t>impossible</a:t>
            </a:r>
            <a:r>
              <a:rPr lang="en-US" sz="3547"/>
              <a:t>”</a:t>
            </a:r>
          </a:p>
          <a:p>
            <a:pPr marL="570081" indent="-570081">
              <a:buFont typeface="+mj-lt"/>
              <a:buAutoNum type="arabicPeriod"/>
            </a:pPr>
            <a:r>
              <a:rPr lang="en-US" sz="3547"/>
              <a:t>Improves your ability to </a:t>
            </a:r>
            <a:r>
              <a:rPr lang="en-US" sz="3547" b="1"/>
              <a:t>communicate</a:t>
            </a:r>
          </a:p>
          <a:p>
            <a:pPr marL="570081" indent="-570081">
              <a:buFont typeface="+mj-lt"/>
              <a:buAutoNum type="arabicPeriod"/>
            </a:pPr>
            <a:r>
              <a:rPr lang="en-US" sz="3547"/>
              <a:t>Brings teams </a:t>
            </a:r>
            <a:r>
              <a:rPr lang="en-US" sz="3547" b="1"/>
              <a:t>together</a:t>
            </a:r>
          </a:p>
          <a:p>
            <a:pPr marL="570081" indent="-570081">
              <a:buFont typeface="+mj-lt"/>
              <a:buAutoNum type="arabicPeriod"/>
            </a:pPr>
            <a:endParaRPr lang="en-US" sz="3547"/>
          </a:p>
        </p:txBody>
      </p:sp>
      <p:pic>
        <p:nvPicPr>
          <p:cNvPr id="5" name="Picture 4">
            <a:extLst>
              <a:ext uri="{FF2B5EF4-FFF2-40B4-BE49-F238E27FC236}">
                <a16:creationId xmlns:a16="http://schemas.microsoft.com/office/drawing/2014/main" id="{ADC842D3-4B6D-77F3-BB74-15BC5B2619F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862321">
            <a:off x="11457841" y="1538203"/>
            <a:ext cx="2807491" cy="2479176"/>
          </a:xfrm>
          <a:prstGeom prst="rect">
            <a:avLst/>
          </a:prstGeom>
        </p:spPr>
      </p:pic>
    </p:spTree>
    <p:extLst>
      <p:ext uri="{BB962C8B-B14F-4D97-AF65-F5344CB8AC3E}">
        <p14:creationId xmlns:p14="http://schemas.microsoft.com/office/powerpoint/2010/main" val="10105474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9E4B6C3-5D81-297A-FF02-11E746E4EBCC}"/>
            </a:ext>
          </a:extLst>
        </p:cNvPr>
        <p:cNvGrpSpPr/>
        <p:nvPr/>
      </p:nvGrpSpPr>
      <p:grpSpPr>
        <a:xfrm>
          <a:off x="0" y="0"/>
          <a:ext cx="0" cy="0"/>
          <a:chOff x="0" y="0"/>
          <a:chExt cx="0" cy="0"/>
        </a:xfrm>
      </p:grpSpPr>
      <p:pic>
        <p:nvPicPr>
          <p:cNvPr id="4" name="Picture 2" descr="Musical Staff Images – Browse 551,605 Stock Photos, Vectors, and Video |  Adobe Stock">
            <a:extLst>
              <a:ext uri="{FF2B5EF4-FFF2-40B4-BE49-F238E27FC236}">
                <a16:creationId xmlns:a16="http://schemas.microsoft.com/office/drawing/2014/main" id="{23AFDC09-E5E7-9CC6-281E-FC7D57AD56D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15713" y="2916575"/>
            <a:ext cx="13771414" cy="55085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E273DE8-CB39-E3D5-09F7-A401FE288D0A}"/>
              </a:ext>
            </a:extLst>
          </p:cNvPr>
          <p:cNvSpPr>
            <a:spLocks noGrp="1"/>
          </p:cNvSpPr>
          <p:nvPr>
            <p:ph type="title"/>
          </p:nvPr>
        </p:nvSpPr>
        <p:spPr/>
        <p:txBody>
          <a:bodyPr/>
          <a:lstStyle/>
          <a:p>
            <a:r>
              <a:rPr lang="en-US" strike="sngStrike"/>
              <a:t>Five</a:t>
            </a:r>
            <a:r>
              <a:rPr lang="en-US"/>
              <a:t> Six </a:t>
            </a:r>
            <a:r>
              <a:rPr lang="en-US" b="1"/>
              <a:t>MORE</a:t>
            </a:r>
            <a:r>
              <a:rPr lang="en-US"/>
              <a:t> Reasons To Write Songs </a:t>
            </a:r>
            <a:br>
              <a:rPr lang="en-US"/>
            </a:br>
            <a:r>
              <a:rPr lang="en-US" sz="2660" i="1"/>
              <a:t>by Cliff </a:t>
            </a:r>
            <a:r>
              <a:rPr lang="en-US" sz="2660" i="1" err="1"/>
              <a:t>Goldmacher</a:t>
            </a:r>
            <a:endParaRPr lang="en-US" i="1"/>
          </a:p>
        </p:txBody>
      </p:sp>
      <p:sp>
        <p:nvSpPr>
          <p:cNvPr id="3" name="Content Placeholder 2">
            <a:extLst>
              <a:ext uri="{FF2B5EF4-FFF2-40B4-BE49-F238E27FC236}">
                <a16:creationId xmlns:a16="http://schemas.microsoft.com/office/drawing/2014/main" id="{EC6B4BBF-09F7-1FD6-25BC-7B03A0BC45A9}"/>
              </a:ext>
            </a:extLst>
          </p:cNvPr>
          <p:cNvSpPr>
            <a:spLocks noGrp="1"/>
          </p:cNvSpPr>
          <p:nvPr>
            <p:ph idx="1"/>
          </p:nvPr>
        </p:nvSpPr>
        <p:spPr>
          <a:xfrm>
            <a:off x="4328160" y="3879181"/>
            <a:ext cx="9116889" cy="3199953"/>
          </a:xfrm>
        </p:spPr>
        <p:txBody>
          <a:bodyPr>
            <a:normAutofit/>
          </a:bodyPr>
          <a:lstStyle/>
          <a:p>
            <a:pPr marL="570081" indent="-570081">
              <a:buFont typeface="+mj-lt"/>
              <a:buAutoNum type="arabicPeriod"/>
            </a:pPr>
            <a:r>
              <a:rPr lang="en-US" sz="3547"/>
              <a:t>Demonstrates that we are all </a:t>
            </a:r>
            <a:r>
              <a:rPr lang="en-US" sz="3547" b="1"/>
              <a:t>creative</a:t>
            </a:r>
          </a:p>
          <a:p>
            <a:pPr marL="570081" indent="-570081">
              <a:buFont typeface="+mj-lt"/>
              <a:buAutoNum type="arabicPeriod"/>
            </a:pPr>
            <a:r>
              <a:rPr lang="en-US" sz="3547"/>
              <a:t>Methodically </a:t>
            </a:r>
            <a:r>
              <a:rPr lang="en-US" sz="3547" b="1"/>
              <a:t>access</a:t>
            </a:r>
            <a:r>
              <a:rPr lang="en-US" sz="3547"/>
              <a:t> our creativity</a:t>
            </a:r>
          </a:p>
          <a:p>
            <a:pPr marL="570081" indent="-570081">
              <a:buFont typeface="+mj-lt"/>
              <a:buAutoNum type="arabicPeriod"/>
            </a:pPr>
            <a:r>
              <a:rPr lang="en-US" sz="3547"/>
              <a:t>Helps get over a generalized </a:t>
            </a:r>
            <a:r>
              <a:rPr lang="en-US" sz="3547" b="1"/>
              <a:t>fear of failure</a:t>
            </a:r>
          </a:p>
          <a:p>
            <a:pPr marL="570081" indent="-570081">
              <a:buFont typeface="+mj-lt"/>
              <a:buAutoNum type="arabicPeriod"/>
            </a:pPr>
            <a:r>
              <a:rPr lang="en-US" sz="3547"/>
              <a:t>A shortcut to the </a:t>
            </a:r>
            <a:r>
              <a:rPr lang="en-US" sz="3547" b="1"/>
              <a:t>emotional crux </a:t>
            </a:r>
            <a:r>
              <a:rPr lang="en-US" sz="3547"/>
              <a:t>of any issue</a:t>
            </a:r>
          </a:p>
          <a:p>
            <a:pPr marL="570081" indent="-570081">
              <a:buFont typeface="+mj-lt"/>
              <a:buAutoNum type="arabicPeriod"/>
            </a:pPr>
            <a:r>
              <a:rPr lang="en-US" sz="3547"/>
              <a:t>Takes us back to a </a:t>
            </a:r>
            <a:r>
              <a:rPr lang="en-US" sz="3547" b="1"/>
              <a:t>beginner’s mindset</a:t>
            </a:r>
          </a:p>
          <a:p>
            <a:pPr marL="570081" indent="-570081">
              <a:buFont typeface="+mj-lt"/>
              <a:buAutoNum type="arabicPeriod"/>
            </a:pPr>
            <a:endParaRPr lang="en-US" sz="3547"/>
          </a:p>
        </p:txBody>
      </p:sp>
      <p:sp>
        <p:nvSpPr>
          <p:cNvPr id="5" name="TextBox 4">
            <a:extLst>
              <a:ext uri="{FF2B5EF4-FFF2-40B4-BE49-F238E27FC236}">
                <a16:creationId xmlns:a16="http://schemas.microsoft.com/office/drawing/2014/main" id="{36671B00-1E78-8DDA-DE65-9F2FCBFACF37}"/>
              </a:ext>
            </a:extLst>
          </p:cNvPr>
          <p:cNvSpPr txBox="1"/>
          <p:nvPr/>
        </p:nvSpPr>
        <p:spPr>
          <a:xfrm rot="21113031">
            <a:off x="6505408" y="7593959"/>
            <a:ext cx="4762394" cy="774507"/>
          </a:xfrm>
          <a:prstGeom prst="rect">
            <a:avLst/>
          </a:prstGeom>
          <a:noFill/>
        </p:spPr>
        <p:txBody>
          <a:bodyPr wrap="none" rtlCol="0">
            <a:spAutoFit/>
          </a:bodyPr>
          <a:lstStyle/>
          <a:p>
            <a:pPr defTabSz="397442">
              <a:defRPr/>
            </a:pPr>
            <a:r>
              <a:rPr lang="en-US" sz="3103" b="1">
                <a:solidFill>
                  <a:srgbClr val="00B050"/>
                </a:solidFill>
                <a:latin typeface="Calibri" panose="020F0502020204030204"/>
              </a:rPr>
              <a:t>BONUS REASON: It’s </a:t>
            </a:r>
            <a:r>
              <a:rPr lang="en-US" sz="4433" b="1">
                <a:solidFill>
                  <a:srgbClr val="00B050"/>
                </a:solidFill>
                <a:latin typeface="Calibri" panose="020F0502020204030204"/>
              </a:rPr>
              <a:t>Fun</a:t>
            </a:r>
            <a:r>
              <a:rPr lang="en-US" sz="3103" b="1">
                <a:solidFill>
                  <a:srgbClr val="00B050"/>
                </a:solidFill>
                <a:latin typeface="Calibri" panose="020F0502020204030204"/>
              </a:rPr>
              <a:t>!!</a:t>
            </a:r>
          </a:p>
        </p:txBody>
      </p:sp>
    </p:spTree>
    <p:extLst>
      <p:ext uri="{BB962C8B-B14F-4D97-AF65-F5344CB8AC3E}">
        <p14:creationId xmlns:p14="http://schemas.microsoft.com/office/powerpoint/2010/main" val="1432381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5C0312-1FF9-27EB-D4E8-B1A443CC118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104931"/>
            <a:ext cx="15584844" cy="9503764"/>
          </a:xfrm>
          <a:prstGeom prst="rect">
            <a:avLst/>
          </a:prstGeom>
        </p:spPr>
      </p:pic>
      <p:sp>
        <p:nvSpPr>
          <p:cNvPr id="5" name="TextBox 4">
            <a:extLst>
              <a:ext uri="{FF2B5EF4-FFF2-40B4-BE49-F238E27FC236}">
                <a16:creationId xmlns:a16="http://schemas.microsoft.com/office/drawing/2014/main" id="{7F5AFDE7-406F-5AF9-E959-AED5F16DB7BC}"/>
              </a:ext>
            </a:extLst>
          </p:cNvPr>
          <p:cNvSpPr txBox="1"/>
          <p:nvPr/>
        </p:nvSpPr>
        <p:spPr>
          <a:xfrm>
            <a:off x="4212236" y="9573930"/>
            <a:ext cx="7794884" cy="400110"/>
          </a:xfrm>
          <a:prstGeom prst="rect">
            <a:avLst/>
          </a:prstGeom>
          <a:noFill/>
        </p:spPr>
        <p:txBody>
          <a:bodyPr wrap="square">
            <a:spAutoFit/>
          </a:bodyPr>
          <a:lstStyle/>
          <a:p>
            <a:r>
              <a:rPr lang="en-US" sz="2000" b="1"/>
              <a:t>https://itkcert.mitre.org/trailmap</a:t>
            </a:r>
          </a:p>
        </p:txBody>
      </p:sp>
    </p:spTree>
    <p:extLst>
      <p:ext uri="{BB962C8B-B14F-4D97-AF65-F5344CB8AC3E}">
        <p14:creationId xmlns:p14="http://schemas.microsoft.com/office/powerpoint/2010/main" val="18438529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E6F0D7-847C-A10D-11C9-80E253D801AB}"/>
              </a:ext>
            </a:extLst>
          </p:cNvPr>
          <p:cNvSpPr txBox="1"/>
          <p:nvPr/>
        </p:nvSpPr>
        <p:spPr>
          <a:xfrm>
            <a:off x="582930" y="2143594"/>
            <a:ext cx="14212362" cy="6124754"/>
          </a:xfrm>
          <a:prstGeom prst="rect">
            <a:avLst/>
          </a:prstGeom>
          <a:noFill/>
        </p:spPr>
        <p:txBody>
          <a:bodyPr wrap="square" rtlCol="0">
            <a:spAutoFit/>
          </a:bodyPr>
          <a:lstStyle/>
          <a:p>
            <a:endParaRPr lang="en-US" sz="4800" b="1"/>
          </a:p>
          <a:p>
            <a:pPr marL="685800" indent="-685800">
              <a:buFont typeface="Wingdings" panose="05000000000000000000" pitchFamily="2" charset="2"/>
              <a:buChar char="q"/>
            </a:pPr>
            <a:r>
              <a:rPr lang="en-US" sz="4000"/>
              <a:t>Set up your Trail Map (and check stuff off!)</a:t>
            </a:r>
          </a:p>
          <a:p>
            <a:pPr marL="685800" indent="-685800">
              <a:buFont typeface="Wingdings" panose="05000000000000000000" pitchFamily="2" charset="2"/>
              <a:buChar char="q"/>
            </a:pPr>
            <a:r>
              <a:rPr lang="en-US" sz="4000"/>
              <a:t>Find a buddy</a:t>
            </a:r>
          </a:p>
          <a:p>
            <a:pPr marL="685800" indent="-685800">
              <a:buFont typeface="Wingdings" panose="05000000000000000000" pitchFamily="2" charset="2"/>
              <a:buChar char="q"/>
            </a:pPr>
            <a:r>
              <a:rPr lang="en-US" sz="4000"/>
              <a:t>Find a coach</a:t>
            </a:r>
          </a:p>
          <a:p>
            <a:pPr marL="685800" indent="-685800">
              <a:buFont typeface="Wingdings" panose="05000000000000000000" pitchFamily="2" charset="2"/>
              <a:buChar char="q"/>
            </a:pPr>
            <a:r>
              <a:rPr lang="en-US" sz="4000"/>
              <a:t>Use ITK on your project (with your buddy!)</a:t>
            </a:r>
          </a:p>
          <a:p>
            <a:pPr marL="685800" indent="-685800">
              <a:buFont typeface="Wingdings" panose="05000000000000000000" pitchFamily="2" charset="2"/>
              <a:buChar char="q"/>
            </a:pPr>
            <a:r>
              <a:rPr lang="en-US" sz="4000"/>
              <a:t>Come to ITK Stand-Up (Mondays at 4pm)</a:t>
            </a:r>
          </a:p>
          <a:p>
            <a:endParaRPr lang="en-US" sz="4800" b="1"/>
          </a:p>
          <a:p>
            <a:endParaRPr lang="en-US" sz="4800" b="1"/>
          </a:p>
          <a:p>
            <a:r>
              <a:rPr lang="en-US" sz="4800" b="1"/>
              <a:t>What will you do by NEXT TUESDAY?</a:t>
            </a:r>
          </a:p>
        </p:txBody>
      </p:sp>
      <p:sp>
        <p:nvSpPr>
          <p:cNvPr id="3" name="Title 3">
            <a:extLst>
              <a:ext uri="{FF2B5EF4-FFF2-40B4-BE49-F238E27FC236}">
                <a16:creationId xmlns:a16="http://schemas.microsoft.com/office/drawing/2014/main" id="{64AF1352-C9E9-029C-9DB1-93D843A32DA9}"/>
              </a:ext>
            </a:extLst>
          </p:cNvPr>
          <p:cNvSpPr txBox="1">
            <a:spLocks/>
          </p:cNvSpPr>
          <p:nvPr/>
        </p:nvSpPr>
        <p:spPr>
          <a:xfrm>
            <a:off x="582930" y="558801"/>
            <a:ext cx="14378940" cy="1016894"/>
          </a:xfrm>
          <a:prstGeom prst="rect">
            <a:avLst/>
          </a:prstGeom>
        </p:spPr>
        <p:txBody>
          <a:bodyPr/>
          <a:lstStyle>
            <a:lvl1pPr algn="l" defTabSz="1301658" rtl="0" eaLnBrk="1" latinLnBrk="0" hangingPunct="1">
              <a:lnSpc>
                <a:spcPct val="90000"/>
              </a:lnSpc>
              <a:spcBef>
                <a:spcPct val="0"/>
              </a:spcBef>
              <a:buNone/>
              <a:defRPr sz="6263" kern="1200">
                <a:solidFill>
                  <a:schemeClr val="tx1"/>
                </a:solidFill>
                <a:latin typeface="Arial" panose="020B0604020202020204" pitchFamily="34" charset="0"/>
                <a:ea typeface="+mj-ea"/>
                <a:cs typeface="Arial" panose="020B0604020202020204" pitchFamily="34" charset="0"/>
              </a:defRPr>
            </a:lvl1pPr>
          </a:lstStyle>
          <a:p>
            <a:r>
              <a:rPr lang="en-US" sz="4800" b="1"/>
              <a:t>Next Steps! </a:t>
            </a:r>
          </a:p>
        </p:txBody>
      </p:sp>
      <p:pic>
        <p:nvPicPr>
          <p:cNvPr id="6" name="Graphic 5" descr="Footprints with solid fill">
            <a:extLst>
              <a:ext uri="{FF2B5EF4-FFF2-40B4-BE49-F238E27FC236}">
                <a16:creationId xmlns:a16="http://schemas.microsoft.com/office/drawing/2014/main" id="{5F0921B9-651A-FD48-100C-47D946DAD9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07120" y="6057754"/>
            <a:ext cx="3222887" cy="3222887"/>
          </a:xfrm>
          <a:prstGeom prst="rect">
            <a:avLst/>
          </a:prstGeom>
        </p:spPr>
      </p:pic>
    </p:spTree>
    <p:extLst>
      <p:ext uri="{BB962C8B-B14F-4D97-AF65-F5344CB8AC3E}">
        <p14:creationId xmlns:p14="http://schemas.microsoft.com/office/powerpoint/2010/main" val="24122790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board with writing on it&#10;&#10;Description automatically generated with low confidence">
            <a:extLst>
              <a:ext uri="{FF2B5EF4-FFF2-40B4-BE49-F238E27FC236}">
                <a16:creationId xmlns:a16="http://schemas.microsoft.com/office/drawing/2014/main" id="{BD2C53C5-DA65-351B-6222-F153A64102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57225"/>
            <a:ext cx="15544800" cy="9496297"/>
          </a:xfrm>
          <a:prstGeom prst="rect">
            <a:avLst/>
          </a:prstGeom>
        </p:spPr>
      </p:pic>
    </p:spTree>
    <p:extLst>
      <p:ext uri="{BB962C8B-B14F-4D97-AF65-F5344CB8AC3E}">
        <p14:creationId xmlns:p14="http://schemas.microsoft.com/office/powerpoint/2010/main" val="17204799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21DA405D-A193-45D5-86AF-3BB08B9880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57225"/>
            <a:ext cx="15544800" cy="8743950"/>
          </a:xfrm>
          <a:prstGeom prst="rect">
            <a:avLst/>
          </a:prstGeom>
        </p:spPr>
      </p:pic>
    </p:spTree>
    <p:extLst>
      <p:ext uri="{BB962C8B-B14F-4D97-AF65-F5344CB8AC3E}">
        <p14:creationId xmlns:p14="http://schemas.microsoft.com/office/powerpoint/2010/main" val="3257752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08B01C8-6053-4366-9E98-802AB9415FB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544" y="1625105"/>
            <a:ext cx="15451946" cy="7776071"/>
          </a:xfrm>
          <a:prstGeom prst="rect">
            <a:avLst/>
          </a:prstGeom>
        </p:spPr>
      </p:pic>
      <p:grpSp>
        <p:nvGrpSpPr>
          <p:cNvPr id="21" name="Group 20">
            <a:extLst>
              <a:ext uri="{FF2B5EF4-FFF2-40B4-BE49-F238E27FC236}">
                <a16:creationId xmlns:a16="http://schemas.microsoft.com/office/drawing/2014/main" id="{C76B8A4F-F446-4437-AD84-698F48D8E454}"/>
              </a:ext>
            </a:extLst>
          </p:cNvPr>
          <p:cNvGrpSpPr/>
          <p:nvPr/>
        </p:nvGrpSpPr>
        <p:grpSpPr>
          <a:xfrm>
            <a:off x="382399" y="3224021"/>
            <a:ext cx="6100625" cy="3577703"/>
            <a:chOff x="-6403813" y="1933303"/>
            <a:chExt cx="5422778" cy="3180181"/>
          </a:xfrm>
        </p:grpSpPr>
        <p:sp>
          <p:nvSpPr>
            <p:cNvPr id="2" name="TextBox 1">
              <a:extLst>
                <a:ext uri="{FF2B5EF4-FFF2-40B4-BE49-F238E27FC236}">
                  <a16:creationId xmlns:a16="http://schemas.microsoft.com/office/drawing/2014/main" id="{3772C435-5C0E-49B0-8F28-206672B6F746}"/>
                </a:ext>
              </a:extLst>
            </p:cNvPr>
            <p:cNvSpPr txBox="1"/>
            <p:nvPr/>
          </p:nvSpPr>
          <p:spPr>
            <a:xfrm>
              <a:off x="-4798423" y="1933303"/>
              <a:ext cx="2198892" cy="451405"/>
            </a:xfrm>
            <a:prstGeom prst="rect">
              <a:avLst/>
            </a:prstGeom>
            <a:noFill/>
            <a:ln>
              <a:noFill/>
            </a:ln>
          </p:spPr>
          <p:txBody>
            <a:bodyPr wrap="none" rtlCol="0">
              <a:spAutoFit/>
            </a:bodyPr>
            <a:lstStyle/>
            <a:p>
              <a:pPr defTabSz="1146238">
                <a:spcAft>
                  <a:spcPts val="674"/>
                </a:spcAft>
                <a:defRPr/>
              </a:pPr>
              <a:r>
                <a:rPr lang="en-US" sz="2700" b="1">
                  <a:solidFill>
                    <a:prstClr val="white"/>
                  </a:solidFill>
                  <a:latin typeface="Arial"/>
                  <a:ea typeface="Verdana" pitchFamily="34" charset="0"/>
                  <a:cs typeface="Verdana" pitchFamily="34" charset="0"/>
                </a:rPr>
                <a:t>CONFIDENCE</a:t>
              </a:r>
            </a:p>
          </p:txBody>
        </p:sp>
        <p:sp>
          <p:nvSpPr>
            <p:cNvPr id="5" name="TextBox 4">
              <a:extLst>
                <a:ext uri="{FF2B5EF4-FFF2-40B4-BE49-F238E27FC236}">
                  <a16:creationId xmlns:a16="http://schemas.microsoft.com/office/drawing/2014/main" id="{985D28FB-E0D4-448E-BDEB-6EE8DB2AEAED}"/>
                </a:ext>
              </a:extLst>
            </p:cNvPr>
            <p:cNvSpPr txBox="1"/>
            <p:nvPr/>
          </p:nvSpPr>
          <p:spPr>
            <a:xfrm>
              <a:off x="-6403813" y="3054106"/>
              <a:ext cx="2335682" cy="451405"/>
            </a:xfrm>
            <a:prstGeom prst="rect">
              <a:avLst/>
            </a:prstGeom>
            <a:noFill/>
            <a:ln>
              <a:noFill/>
            </a:ln>
          </p:spPr>
          <p:txBody>
            <a:bodyPr wrap="none" rtlCol="0">
              <a:spAutoFit/>
            </a:bodyPr>
            <a:lstStyle/>
            <a:p>
              <a:pPr defTabSz="1146238">
                <a:spcAft>
                  <a:spcPts val="674"/>
                </a:spcAft>
                <a:defRPr/>
              </a:pPr>
              <a:r>
                <a:rPr lang="en-US" sz="2700" b="1">
                  <a:solidFill>
                    <a:prstClr val="white"/>
                  </a:solidFill>
                  <a:latin typeface="Arial"/>
                  <a:ea typeface="Verdana" pitchFamily="34" charset="0"/>
                  <a:cs typeface="Verdana" pitchFamily="34" charset="0"/>
                </a:rPr>
                <a:t>COMPETENCE</a:t>
              </a:r>
            </a:p>
          </p:txBody>
        </p:sp>
        <p:sp>
          <p:nvSpPr>
            <p:cNvPr id="6" name="TextBox 5">
              <a:extLst>
                <a:ext uri="{FF2B5EF4-FFF2-40B4-BE49-F238E27FC236}">
                  <a16:creationId xmlns:a16="http://schemas.microsoft.com/office/drawing/2014/main" id="{3DBAD933-8506-488A-83F9-1EE17E3EB569}"/>
                </a:ext>
              </a:extLst>
            </p:cNvPr>
            <p:cNvSpPr txBox="1"/>
            <p:nvPr/>
          </p:nvSpPr>
          <p:spPr>
            <a:xfrm>
              <a:off x="-3761283" y="2967446"/>
              <a:ext cx="2780248" cy="900532"/>
            </a:xfrm>
            <a:prstGeom prst="rect">
              <a:avLst/>
            </a:prstGeom>
            <a:noFill/>
            <a:ln>
              <a:noFill/>
            </a:ln>
          </p:spPr>
          <p:txBody>
            <a:bodyPr wrap="none" rtlCol="0">
              <a:spAutoFit/>
            </a:bodyPr>
            <a:lstStyle/>
            <a:p>
              <a:pPr algn="ctr" defTabSz="1146238">
                <a:spcAft>
                  <a:spcPts val="674"/>
                </a:spcAft>
                <a:defRPr/>
              </a:pPr>
              <a:r>
                <a:rPr lang="en-US" sz="2700" b="1">
                  <a:solidFill>
                    <a:prstClr val="white"/>
                  </a:solidFill>
                  <a:latin typeface="Arial"/>
                  <a:ea typeface="Verdana" pitchFamily="34" charset="0"/>
                  <a:cs typeface="Verdana" pitchFamily="34" charset="0"/>
                </a:rPr>
                <a:t>ACCEPT </a:t>
              </a:r>
            </a:p>
            <a:p>
              <a:pPr algn="ctr" defTabSz="1146238">
                <a:spcAft>
                  <a:spcPts val="674"/>
                </a:spcAft>
                <a:defRPr/>
              </a:pPr>
              <a:r>
                <a:rPr lang="en-US" sz="2700" b="1">
                  <a:solidFill>
                    <a:prstClr val="white"/>
                  </a:solidFill>
                  <a:latin typeface="Arial"/>
                  <a:ea typeface="Verdana" pitchFamily="34" charset="0"/>
                  <a:cs typeface="Verdana" pitchFamily="34" charset="0"/>
                </a:rPr>
                <a:t>THE CHALLENGE</a:t>
              </a:r>
            </a:p>
          </p:txBody>
        </p:sp>
        <p:cxnSp>
          <p:nvCxnSpPr>
            <p:cNvPr id="8" name="Straight Arrow Connector 7">
              <a:extLst>
                <a:ext uri="{FF2B5EF4-FFF2-40B4-BE49-F238E27FC236}">
                  <a16:creationId xmlns:a16="http://schemas.microsoft.com/office/drawing/2014/main" id="{5BFCD29A-3771-4481-8ED7-FAA5BBB230BC}"/>
                </a:ext>
              </a:extLst>
            </p:cNvPr>
            <p:cNvCxnSpPr>
              <a:cxnSpLocks/>
            </p:cNvCxnSpPr>
            <p:nvPr/>
          </p:nvCxnSpPr>
          <p:spPr>
            <a:xfrm flipV="1">
              <a:off x="-5225445" y="2356766"/>
              <a:ext cx="540234" cy="610680"/>
            </a:xfrm>
            <a:prstGeom prst="straightConnector1">
              <a:avLst/>
            </a:prstGeom>
            <a:ln w="762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9691BF7-84CA-4A7C-A02D-FDDF9BD2908E}"/>
                </a:ext>
              </a:extLst>
            </p:cNvPr>
            <p:cNvCxnSpPr>
              <a:cxnSpLocks/>
            </p:cNvCxnSpPr>
            <p:nvPr/>
          </p:nvCxnSpPr>
          <p:spPr>
            <a:xfrm>
              <a:off x="-2765641" y="2394968"/>
              <a:ext cx="394482" cy="559526"/>
            </a:xfrm>
            <a:prstGeom prst="straightConnector1">
              <a:avLst/>
            </a:prstGeom>
            <a:ln w="762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764D438-CA5E-400F-94AE-E554A0A8BB4F}"/>
                </a:ext>
              </a:extLst>
            </p:cNvPr>
            <p:cNvSpPr txBox="1"/>
            <p:nvPr/>
          </p:nvSpPr>
          <p:spPr>
            <a:xfrm>
              <a:off x="-4780328" y="4212952"/>
              <a:ext cx="2039248" cy="900532"/>
            </a:xfrm>
            <a:prstGeom prst="rect">
              <a:avLst/>
            </a:prstGeom>
            <a:noFill/>
            <a:ln>
              <a:noFill/>
            </a:ln>
          </p:spPr>
          <p:txBody>
            <a:bodyPr wrap="none" rtlCol="0">
              <a:spAutoFit/>
            </a:bodyPr>
            <a:lstStyle/>
            <a:p>
              <a:pPr algn="ctr" defTabSz="1146238">
                <a:spcAft>
                  <a:spcPts val="674"/>
                </a:spcAft>
                <a:defRPr/>
              </a:pPr>
              <a:r>
                <a:rPr lang="en-US" sz="2700" b="1">
                  <a:solidFill>
                    <a:prstClr val="white"/>
                  </a:solidFill>
                  <a:latin typeface="Arial"/>
                  <a:ea typeface="Verdana" pitchFamily="34" charset="0"/>
                  <a:cs typeface="Verdana" pitchFamily="34" charset="0"/>
                </a:rPr>
                <a:t>APPLY</a:t>
              </a:r>
            </a:p>
            <a:p>
              <a:pPr algn="ctr" defTabSz="1146238">
                <a:spcAft>
                  <a:spcPts val="674"/>
                </a:spcAft>
                <a:defRPr/>
              </a:pPr>
              <a:r>
                <a:rPr lang="en-US" sz="2700" b="1">
                  <a:solidFill>
                    <a:prstClr val="white"/>
                  </a:solidFill>
                  <a:latin typeface="Arial"/>
                  <a:ea typeface="Verdana" pitchFamily="34" charset="0"/>
                  <a:cs typeface="Verdana" pitchFamily="34" charset="0"/>
                </a:rPr>
                <a:t>OURSELVES</a:t>
              </a:r>
            </a:p>
          </p:txBody>
        </p:sp>
        <p:cxnSp>
          <p:nvCxnSpPr>
            <p:cNvPr id="15" name="Straight Arrow Connector 14">
              <a:extLst>
                <a:ext uri="{FF2B5EF4-FFF2-40B4-BE49-F238E27FC236}">
                  <a16:creationId xmlns:a16="http://schemas.microsoft.com/office/drawing/2014/main" id="{6BDE111A-925E-4232-A170-48A50296DAD1}"/>
                </a:ext>
              </a:extLst>
            </p:cNvPr>
            <p:cNvCxnSpPr>
              <a:cxnSpLocks/>
            </p:cNvCxnSpPr>
            <p:nvPr/>
          </p:nvCxnSpPr>
          <p:spPr>
            <a:xfrm flipH="1" flipV="1">
              <a:off x="-5416803" y="3602431"/>
              <a:ext cx="705315" cy="821085"/>
            </a:xfrm>
            <a:prstGeom prst="straightConnector1">
              <a:avLst/>
            </a:prstGeom>
            <a:ln w="762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FF192D6-C139-46F9-AF1C-1FEB98310769}"/>
                </a:ext>
              </a:extLst>
            </p:cNvPr>
            <p:cNvCxnSpPr>
              <a:cxnSpLocks/>
            </p:cNvCxnSpPr>
            <p:nvPr/>
          </p:nvCxnSpPr>
          <p:spPr>
            <a:xfrm flipH="1">
              <a:off x="-2730806" y="3881358"/>
              <a:ext cx="515949" cy="625151"/>
            </a:xfrm>
            <a:prstGeom prst="straightConnector1">
              <a:avLst/>
            </a:prstGeom>
            <a:ln w="762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AE4731BB-995C-40D6-9816-EA3A85AD6E98}"/>
              </a:ext>
            </a:extLst>
          </p:cNvPr>
          <p:cNvSpPr txBox="1"/>
          <p:nvPr/>
        </p:nvSpPr>
        <p:spPr>
          <a:xfrm>
            <a:off x="2516075" y="778413"/>
            <a:ext cx="8317149" cy="784958"/>
          </a:xfrm>
          <a:prstGeom prst="rect">
            <a:avLst/>
          </a:prstGeom>
          <a:noFill/>
        </p:spPr>
        <p:txBody>
          <a:bodyPr wrap="none" rtlCol="0">
            <a:spAutoFit/>
          </a:bodyPr>
          <a:lstStyle/>
          <a:p>
            <a:pPr defTabSz="1146238">
              <a:spcAft>
                <a:spcPts val="674"/>
              </a:spcAft>
              <a:defRPr/>
            </a:pPr>
            <a:r>
              <a:rPr lang="en-US" sz="4501" b="1">
                <a:solidFill>
                  <a:prstClr val="white"/>
                </a:solidFill>
                <a:latin typeface="Arial"/>
                <a:ea typeface="Verdana" pitchFamily="34" charset="0"/>
                <a:cs typeface="Verdana" pitchFamily="34" charset="0"/>
              </a:rPr>
              <a:t>THE CONFIDENCE PARADOX</a:t>
            </a:r>
          </a:p>
        </p:txBody>
      </p:sp>
    </p:spTree>
    <p:extLst>
      <p:ext uri="{BB962C8B-B14F-4D97-AF65-F5344CB8AC3E}">
        <p14:creationId xmlns:p14="http://schemas.microsoft.com/office/powerpoint/2010/main" val="32801964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68C2584-D934-433F-A3C0-DA1AACAB15F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544" y="1625105"/>
            <a:ext cx="15451946" cy="7776071"/>
          </a:xfrm>
          <a:prstGeom prst="rect">
            <a:avLst/>
          </a:prstGeom>
        </p:spPr>
      </p:pic>
      <p:sp>
        <p:nvSpPr>
          <p:cNvPr id="4" name="TextBox 3">
            <a:extLst>
              <a:ext uri="{FF2B5EF4-FFF2-40B4-BE49-F238E27FC236}">
                <a16:creationId xmlns:a16="http://schemas.microsoft.com/office/drawing/2014/main" id="{AE4731BB-995C-40D6-9816-EA3A85AD6E98}"/>
              </a:ext>
            </a:extLst>
          </p:cNvPr>
          <p:cNvSpPr txBox="1"/>
          <p:nvPr/>
        </p:nvSpPr>
        <p:spPr>
          <a:xfrm>
            <a:off x="2516075" y="778413"/>
            <a:ext cx="8317149" cy="784958"/>
          </a:xfrm>
          <a:prstGeom prst="rect">
            <a:avLst/>
          </a:prstGeom>
          <a:noFill/>
        </p:spPr>
        <p:txBody>
          <a:bodyPr wrap="none" rtlCol="0">
            <a:spAutoFit/>
          </a:bodyPr>
          <a:lstStyle/>
          <a:p>
            <a:pPr defTabSz="1146238">
              <a:spcAft>
                <a:spcPts val="674"/>
              </a:spcAft>
              <a:defRPr/>
            </a:pPr>
            <a:r>
              <a:rPr lang="en-US" sz="4501" b="1">
                <a:solidFill>
                  <a:prstClr val="white"/>
                </a:solidFill>
                <a:latin typeface="Arial"/>
                <a:ea typeface="Verdana" pitchFamily="34" charset="0"/>
                <a:cs typeface="Verdana" pitchFamily="34" charset="0"/>
              </a:rPr>
              <a:t>THE CONFIDENCE PARADOX</a:t>
            </a:r>
          </a:p>
        </p:txBody>
      </p:sp>
      <p:grpSp>
        <p:nvGrpSpPr>
          <p:cNvPr id="16" name="Group 15">
            <a:extLst>
              <a:ext uri="{FF2B5EF4-FFF2-40B4-BE49-F238E27FC236}">
                <a16:creationId xmlns:a16="http://schemas.microsoft.com/office/drawing/2014/main" id="{FF9735DB-48F7-4935-BB0E-7C9E04D21C7E}"/>
              </a:ext>
            </a:extLst>
          </p:cNvPr>
          <p:cNvGrpSpPr/>
          <p:nvPr/>
        </p:nvGrpSpPr>
        <p:grpSpPr>
          <a:xfrm>
            <a:off x="382398" y="3224021"/>
            <a:ext cx="6837590" cy="3577703"/>
            <a:chOff x="-6403813" y="1933303"/>
            <a:chExt cx="6077861" cy="3180181"/>
          </a:xfrm>
        </p:grpSpPr>
        <p:sp>
          <p:nvSpPr>
            <p:cNvPr id="17" name="TextBox 16">
              <a:extLst>
                <a:ext uri="{FF2B5EF4-FFF2-40B4-BE49-F238E27FC236}">
                  <a16:creationId xmlns:a16="http://schemas.microsoft.com/office/drawing/2014/main" id="{1DE1D4D2-4FA2-47D0-84FC-6A7335A89D1F}"/>
                </a:ext>
              </a:extLst>
            </p:cNvPr>
            <p:cNvSpPr txBox="1"/>
            <p:nvPr/>
          </p:nvSpPr>
          <p:spPr>
            <a:xfrm>
              <a:off x="-4798423" y="1933303"/>
              <a:ext cx="2198894" cy="451405"/>
            </a:xfrm>
            <a:prstGeom prst="rect">
              <a:avLst/>
            </a:prstGeom>
            <a:noFill/>
            <a:ln>
              <a:noFill/>
            </a:ln>
          </p:spPr>
          <p:txBody>
            <a:bodyPr wrap="none" rtlCol="0">
              <a:spAutoFit/>
            </a:bodyPr>
            <a:lstStyle/>
            <a:p>
              <a:pPr defTabSz="1146238">
                <a:spcAft>
                  <a:spcPts val="674"/>
                </a:spcAft>
                <a:defRPr/>
              </a:pPr>
              <a:r>
                <a:rPr lang="en-US" sz="2700" b="1">
                  <a:solidFill>
                    <a:prstClr val="white"/>
                  </a:solidFill>
                  <a:latin typeface="Arial"/>
                  <a:ea typeface="Verdana" pitchFamily="34" charset="0"/>
                  <a:cs typeface="Verdana" pitchFamily="34" charset="0"/>
                </a:rPr>
                <a:t>CONFIDENCE</a:t>
              </a:r>
            </a:p>
          </p:txBody>
        </p:sp>
        <p:sp>
          <p:nvSpPr>
            <p:cNvPr id="19" name="TextBox 18">
              <a:extLst>
                <a:ext uri="{FF2B5EF4-FFF2-40B4-BE49-F238E27FC236}">
                  <a16:creationId xmlns:a16="http://schemas.microsoft.com/office/drawing/2014/main" id="{240CA975-CE64-47C1-BE6E-1B25535C0FF5}"/>
                </a:ext>
              </a:extLst>
            </p:cNvPr>
            <p:cNvSpPr txBox="1"/>
            <p:nvPr/>
          </p:nvSpPr>
          <p:spPr>
            <a:xfrm>
              <a:off x="-6403813" y="3054106"/>
              <a:ext cx="2335683" cy="451405"/>
            </a:xfrm>
            <a:prstGeom prst="rect">
              <a:avLst/>
            </a:prstGeom>
            <a:noFill/>
            <a:ln>
              <a:noFill/>
            </a:ln>
          </p:spPr>
          <p:txBody>
            <a:bodyPr wrap="none" rtlCol="0">
              <a:spAutoFit/>
            </a:bodyPr>
            <a:lstStyle/>
            <a:p>
              <a:pPr defTabSz="1146238">
                <a:spcAft>
                  <a:spcPts val="674"/>
                </a:spcAft>
                <a:defRPr/>
              </a:pPr>
              <a:r>
                <a:rPr lang="en-US" sz="2700" b="1">
                  <a:solidFill>
                    <a:prstClr val="white"/>
                  </a:solidFill>
                  <a:latin typeface="Arial"/>
                  <a:ea typeface="Verdana" pitchFamily="34" charset="0"/>
                  <a:cs typeface="Verdana" pitchFamily="34" charset="0"/>
                </a:rPr>
                <a:t>COMPETENCE</a:t>
              </a:r>
            </a:p>
          </p:txBody>
        </p:sp>
        <p:sp>
          <p:nvSpPr>
            <p:cNvPr id="20" name="TextBox 19">
              <a:extLst>
                <a:ext uri="{FF2B5EF4-FFF2-40B4-BE49-F238E27FC236}">
                  <a16:creationId xmlns:a16="http://schemas.microsoft.com/office/drawing/2014/main" id="{520C64D7-4671-4FD3-8137-85C8F50050B8}"/>
                </a:ext>
              </a:extLst>
            </p:cNvPr>
            <p:cNvSpPr txBox="1"/>
            <p:nvPr/>
          </p:nvSpPr>
          <p:spPr>
            <a:xfrm>
              <a:off x="-3942614" y="2849008"/>
              <a:ext cx="3616662" cy="1138545"/>
            </a:xfrm>
            <a:prstGeom prst="rect">
              <a:avLst/>
            </a:prstGeom>
            <a:noFill/>
            <a:ln>
              <a:noFill/>
            </a:ln>
          </p:spPr>
          <p:txBody>
            <a:bodyPr wrap="none" rtlCol="0">
              <a:spAutoFit/>
            </a:bodyPr>
            <a:lstStyle/>
            <a:p>
              <a:pPr algn="ctr" defTabSz="1146238">
                <a:spcAft>
                  <a:spcPts val="674"/>
                </a:spcAft>
                <a:defRPr/>
              </a:pPr>
              <a:r>
                <a:rPr lang="en-US" sz="3570" b="1">
                  <a:solidFill>
                    <a:srgbClr val="FFFF00"/>
                  </a:solidFill>
                  <a:latin typeface="Arial"/>
                  <a:ea typeface="Verdana" pitchFamily="34" charset="0"/>
                  <a:cs typeface="Verdana" pitchFamily="34" charset="0"/>
                </a:rPr>
                <a:t>ACCEPT </a:t>
              </a:r>
            </a:p>
            <a:p>
              <a:pPr algn="ctr" defTabSz="1146238">
                <a:spcAft>
                  <a:spcPts val="674"/>
                </a:spcAft>
                <a:defRPr/>
              </a:pPr>
              <a:r>
                <a:rPr lang="en-US" sz="3570" b="1">
                  <a:solidFill>
                    <a:srgbClr val="FFFF00"/>
                  </a:solidFill>
                  <a:latin typeface="Arial"/>
                  <a:ea typeface="Verdana" pitchFamily="34" charset="0"/>
                  <a:cs typeface="Verdana" pitchFamily="34" charset="0"/>
                </a:rPr>
                <a:t>THE CHALLENGE</a:t>
              </a:r>
            </a:p>
          </p:txBody>
        </p:sp>
        <p:cxnSp>
          <p:nvCxnSpPr>
            <p:cNvPr id="22" name="Straight Arrow Connector 21">
              <a:extLst>
                <a:ext uri="{FF2B5EF4-FFF2-40B4-BE49-F238E27FC236}">
                  <a16:creationId xmlns:a16="http://schemas.microsoft.com/office/drawing/2014/main" id="{D44A2A80-A017-4F50-97D4-95AD2A98BF13}"/>
                </a:ext>
              </a:extLst>
            </p:cNvPr>
            <p:cNvCxnSpPr>
              <a:cxnSpLocks/>
            </p:cNvCxnSpPr>
            <p:nvPr/>
          </p:nvCxnSpPr>
          <p:spPr>
            <a:xfrm flipV="1">
              <a:off x="-5225445" y="2356766"/>
              <a:ext cx="540234" cy="610680"/>
            </a:xfrm>
            <a:prstGeom prst="straightConnector1">
              <a:avLst/>
            </a:prstGeom>
            <a:ln w="762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9DE25CD-BCFB-45BD-B90C-437FE098BE10}"/>
                </a:ext>
              </a:extLst>
            </p:cNvPr>
            <p:cNvCxnSpPr>
              <a:cxnSpLocks/>
            </p:cNvCxnSpPr>
            <p:nvPr/>
          </p:nvCxnSpPr>
          <p:spPr>
            <a:xfrm>
              <a:off x="-2765641" y="2394968"/>
              <a:ext cx="394482" cy="559526"/>
            </a:xfrm>
            <a:prstGeom prst="straightConnector1">
              <a:avLst/>
            </a:prstGeom>
            <a:ln w="762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7AFEB8D-CF28-43CF-BE2C-BFE74AFBD348}"/>
                </a:ext>
              </a:extLst>
            </p:cNvPr>
            <p:cNvSpPr txBox="1"/>
            <p:nvPr/>
          </p:nvSpPr>
          <p:spPr>
            <a:xfrm>
              <a:off x="-4780329" y="4212952"/>
              <a:ext cx="2039249" cy="900532"/>
            </a:xfrm>
            <a:prstGeom prst="rect">
              <a:avLst/>
            </a:prstGeom>
            <a:noFill/>
            <a:ln>
              <a:noFill/>
            </a:ln>
          </p:spPr>
          <p:txBody>
            <a:bodyPr wrap="none" rtlCol="0">
              <a:spAutoFit/>
            </a:bodyPr>
            <a:lstStyle/>
            <a:p>
              <a:pPr algn="ctr" defTabSz="1146238">
                <a:spcAft>
                  <a:spcPts val="674"/>
                </a:spcAft>
                <a:defRPr/>
              </a:pPr>
              <a:r>
                <a:rPr lang="en-US" sz="2700" b="1">
                  <a:solidFill>
                    <a:prstClr val="white"/>
                  </a:solidFill>
                  <a:latin typeface="Arial"/>
                  <a:ea typeface="Verdana" pitchFamily="34" charset="0"/>
                  <a:cs typeface="Verdana" pitchFamily="34" charset="0"/>
                </a:rPr>
                <a:t>APPLY</a:t>
              </a:r>
            </a:p>
            <a:p>
              <a:pPr algn="ctr" defTabSz="1146238">
                <a:spcAft>
                  <a:spcPts val="674"/>
                </a:spcAft>
                <a:defRPr/>
              </a:pPr>
              <a:r>
                <a:rPr lang="en-US" sz="2700" b="1">
                  <a:solidFill>
                    <a:prstClr val="white"/>
                  </a:solidFill>
                  <a:latin typeface="Arial"/>
                  <a:ea typeface="Verdana" pitchFamily="34" charset="0"/>
                  <a:cs typeface="Verdana" pitchFamily="34" charset="0"/>
                </a:rPr>
                <a:t>OURSELVES</a:t>
              </a:r>
            </a:p>
          </p:txBody>
        </p:sp>
        <p:cxnSp>
          <p:nvCxnSpPr>
            <p:cNvPr id="25" name="Straight Arrow Connector 24">
              <a:extLst>
                <a:ext uri="{FF2B5EF4-FFF2-40B4-BE49-F238E27FC236}">
                  <a16:creationId xmlns:a16="http://schemas.microsoft.com/office/drawing/2014/main" id="{10AD44BC-FB5B-41E3-BD85-095E880C38B3}"/>
                </a:ext>
              </a:extLst>
            </p:cNvPr>
            <p:cNvCxnSpPr>
              <a:cxnSpLocks/>
            </p:cNvCxnSpPr>
            <p:nvPr/>
          </p:nvCxnSpPr>
          <p:spPr>
            <a:xfrm flipH="1" flipV="1">
              <a:off x="-5416803" y="3602431"/>
              <a:ext cx="705315" cy="821085"/>
            </a:xfrm>
            <a:prstGeom prst="straightConnector1">
              <a:avLst/>
            </a:prstGeom>
            <a:ln w="762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D4019E8-1E11-4A25-91E3-0BBD7EF4917D}"/>
                </a:ext>
              </a:extLst>
            </p:cNvPr>
            <p:cNvCxnSpPr>
              <a:cxnSpLocks/>
            </p:cNvCxnSpPr>
            <p:nvPr/>
          </p:nvCxnSpPr>
          <p:spPr>
            <a:xfrm flipH="1">
              <a:off x="-2730806" y="3881358"/>
              <a:ext cx="515949" cy="625151"/>
            </a:xfrm>
            <a:prstGeom prst="straightConnector1">
              <a:avLst/>
            </a:prstGeom>
            <a:ln w="762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71397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3CF112-0519-CE4C-BCE3-B4AABCCFBB24}"/>
              </a:ext>
            </a:extLst>
          </p:cNvPr>
          <p:cNvSpPr>
            <a:spLocks noGrp="1"/>
          </p:cNvSpPr>
          <p:nvPr>
            <p:ph type="sldNum" sz="quarter" idx="12"/>
          </p:nvPr>
        </p:nvSpPr>
        <p:spPr/>
        <p:txBody>
          <a:bodyPr/>
          <a:lstStyle/>
          <a:p>
            <a:pPr defTabSz="1013476">
              <a:defRPr/>
            </a:pPr>
            <a:fld id="{34BEA167-8756-904D-8502-91CDB0F8A7DC}" type="slidenum">
              <a:rPr lang="en-US">
                <a:solidFill>
                  <a:prstClr val="black">
                    <a:tint val="75000"/>
                  </a:prstClr>
                </a:solidFill>
                <a:latin typeface="Calibri" panose="020F0502020204030204"/>
              </a:rPr>
              <a:pPr defTabSz="1013476">
                <a:defRPr/>
              </a:pPr>
              <a:t>8</a:t>
            </a:fld>
            <a:endParaRPr lang="en-US">
              <a:solidFill>
                <a:prstClr val="black">
                  <a:tint val="75000"/>
                </a:prstClr>
              </a:solidFill>
              <a:latin typeface="Calibri" panose="020F0502020204030204"/>
            </a:endParaRPr>
          </a:p>
        </p:txBody>
      </p:sp>
      <p:pic>
        <p:nvPicPr>
          <p:cNvPr id="41" name="Picture 40">
            <a:extLst>
              <a:ext uri="{FF2B5EF4-FFF2-40B4-BE49-F238E27FC236}">
                <a16:creationId xmlns:a16="http://schemas.microsoft.com/office/drawing/2014/main" id="{BCBDAD26-6D20-9F43-A64D-2B9618B1A4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00472" y="-2284575"/>
            <a:ext cx="1146659" cy="1153325"/>
          </a:xfrm>
          <a:prstGeom prst="rect">
            <a:avLst/>
          </a:prstGeom>
        </p:spPr>
      </p:pic>
      <p:pic>
        <p:nvPicPr>
          <p:cNvPr id="42" name="Picture 41">
            <a:extLst>
              <a:ext uri="{FF2B5EF4-FFF2-40B4-BE49-F238E27FC236}">
                <a16:creationId xmlns:a16="http://schemas.microsoft.com/office/drawing/2014/main" id="{B6452856-60F6-194C-8871-225FB45D50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09887" y="-2148778"/>
            <a:ext cx="1153325" cy="1166658"/>
          </a:xfrm>
          <a:prstGeom prst="rect">
            <a:avLst/>
          </a:prstGeom>
        </p:spPr>
      </p:pic>
      <p:pic>
        <p:nvPicPr>
          <p:cNvPr id="43" name="Picture 42">
            <a:extLst>
              <a:ext uri="{FF2B5EF4-FFF2-40B4-BE49-F238E27FC236}">
                <a16:creationId xmlns:a16="http://schemas.microsoft.com/office/drawing/2014/main" id="{317284DA-3B66-2042-9FD4-83C8AE06598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78061" y="-1980976"/>
            <a:ext cx="1139992" cy="1146659"/>
          </a:xfrm>
          <a:prstGeom prst="rect">
            <a:avLst/>
          </a:prstGeom>
        </p:spPr>
      </p:pic>
      <p:pic>
        <p:nvPicPr>
          <p:cNvPr id="44" name="Picture 43">
            <a:extLst>
              <a:ext uri="{FF2B5EF4-FFF2-40B4-BE49-F238E27FC236}">
                <a16:creationId xmlns:a16="http://schemas.microsoft.com/office/drawing/2014/main" id="{313E4046-F76C-9548-800D-D14C6E8D968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46979" y="-1812059"/>
            <a:ext cx="1139992" cy="1146659"/>
          </a:xfrm>
          <a:prstGeom prst="rect">
            <a:avLst/>
          </a:prstGeom>
        </p:spPr>
      </p:pic>
      <p:pic>
        <p:nvPicPr>
          <p:cNvPr id="45" name="Picture 44">
            <a:extLst>
              <a:ext uri="{FF2B5EF4-FFF2-40B4-BE49-F238E27FC236}">
                <a16:creationId xmlns:a16="http://schemas.microsoft.com/office/drawing/2014/main" id="{65164C74-E4D6-864B-BD6B-36E5446AFA1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15896" y="-1643141"/>
            <a:ext cx="1139992" cy="1146659"/>
          </a:xfrm>
          <a:prstGeom prst="rect">
            <a:avLst/>
          </a:prstGeom>
        </p:spPr>
      </p:pic>
      <p:pic>
        <p:nvPicPr>
          <p:cNvPr id="46" name="Picture 45">
            <a:extLst>
              <a:ext uri="{FF2B5EF4-FFF2-40B4-BE49-F238E27FC236}">
                <a16:creationId xmlns:a16="http://schemas.microsoft.com/office/drawing/2014/main" id="{C6847710-0C0D-0B4D-BB1D-38ECD5D1A67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884813" y="-1474224"/>
            <a:ext cx="1139992" cy="1146659"/>
          </a:xfrm>
          <a:prstGeom prst="rect">
            <a:avLst/>
          </a:prstGeom>
        </p:spPr>
      </p:pic>
      <p:pic>
        <p:nvPicPr>
          <p:cNvPr id="3" name="Picture 2">
            <a:extLst>
              <a:ext uri="{FF2B5EF4-FFF2-40B4-BE49-F238E27FC236}">
                <a16:creationId xmlns:a16="http://schemas.microsoft.com/office/drawing/2014/main" id="{731BD954-D6B9-490F-A277-D3EE4A71D45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81499" y="756755"/>
            <a:ext cx="13236304" cy="8600037"/>
          </a:xfrm>
          <a:prstGeom prst="rect">
            <a:avLst/>
          </a:prstGeom>
        </p:spPr>
      </p:pic>
    </p:spTree>
    <p:extLst>
      <p:ext uri="{BB962C8B-B14F-4D97-AF65-F5344CB8AC3E}">
        <p14:creationId xmlns:p14="http://schemas.microsoft.com/office/powerpoint/2010/main" val="2550976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BD129B-BAF4-133C-0CAB-08ED17C0B60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419100"/>
            <a:ext cx="15544800" cy="8210550"/>
          </a:xfrm>
          <a:prstGeom prst="rect">
            <a:avLst/>
          </a:prstGeom>
        </p:spPr>
      </p:pic>
    </p:spTree>
    <p:extLst>
      <p:ext uri="{BB962C8B-B14F-4D97-AF65-F5344CB8AC3E}">
        <p14:creationId xmlns:p14="http://schemas.microsoft.com/office/powerpoint/2010/main" val="305665244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Custom 7">
      <a:dk1>
        <a:srgbClr val="FFFFFF"/>
      </a:dk1>
      <a:lt1>
        <a:srgbClr val="0B2338"/>
      </a:lt1>
      <a:dk2>
        <a:srgbClr val="FFFFFF"/>
      </a:dk2>
      <a:lt2>
        <a:srgbClr val="0B2338"/>
      </a:lt2>
      <a:accent1>
        <a:srgbClr val="005B93"/>
      </a:accent1>
      <a:accent2>
        <a:srgbClr val="FFF601"/>
      </a:accent2>
      <a:accent3>
        <a:srgbClr val="87DEFF"/>
      </a:accent3>
      <a:accent4>
        <a:srgbClr val="7E8284"/>
      </a:accent4>
      <a:accent5>
        <a:srgbClr val="F7901E"/>
      </a:accent5>
      <a:accent6>
        <a:srgbClr val="C1CD23"/>
      </a:accent6>
      <a:hlink>
        <a:srgbClr val="25ACFF"/>
      </a:hlink>
      <a:folHlink>
        <a:srgbClr val="8E78D6"/>
      </a:folHlink>
    </a:clrScheme>
    <a:fontScheme name="MITRE_2020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ln>
          <a:noFill/>
        </a:ln>
      </a:spPr>
      <a:bodyPr vert="horz" wrap="square" lIns="91440" tIns="45720" rIns="91440" bIns="45720" rtlCol="0">
        <a:spAutoFit/>
      </a:bodyPr>
      <a:lstStyle>
        <a:defPPr algn="l">
          <a:defRPr dirty="0" smtClean="0"/>
        </a:defPPr>
      </a:lstStyle>
    </a:txDef>
  </a:objectDefaults>
  <a:extraClrSchemeLst/>
  <a:extLst>
    <a:ext uri="{05A4C25C-085E-4340-85A3-A5531E510DB2}">
      <thm15:themeFamily xmlns:thm15="http://schemas.microsoft.com/office/thememl/2012/main" name="Presentation11" id="{F54EB332-547A-9B42-A0A2-025F94F8DD43}" vid="{94627697-7722-E046-A7A0-41A9B4C1DEBB}"/>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Custom 7">
      <a:dk1>
        <a:srgbClr val="FFFFFF"/>
      </a:dk1>
      <a:lt1>
        <a:srgbClr val="0B2338"/>
      </a:lt1>
      <a:dk2>
        <a:srgbClr val="FFFFFF"/>
      </a:dk2>
      <a:lt2>
        <a:srgbClr val="0B2338"/>
      </a:lt2>
      <a:accent1>
        <a:srgbClr val="005B93"/>
      </a:accent1>
      <a:accent2>
        <a:srgbClr val="FFF601"/>
      </a:accent2>
      <a:accent3>
        <a:srgbClr val="87DEFF"/>
      </a:accent3>
      <a:accent4>
        <a:srgbClr val="7E8284"/>
      </a:accent4>
      <a:accent5>
        <a:srgbClr val="F7901E"/>
      </a:accent5>
      <a:accent6>
        <a:srgbClr val="C1CD23"/>
      </a:accent6>
      <a:hlink>
        <a:srgbClr val="25ACFF"/>
      </a:hlink>
      <a:folHlink>
        <a:srgbClr val="8E78D6"/>
      </a:folHlink>
    </a:clrScheme>
    <a:fontScheme name="MITRE_2020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ln>
          <a:noFill/>
        </a:ln>
      </a:spPr>
      <a:bodyPr vert="horz" wrap="square" lIns="91440" tIns="45720" rIns="91440" bIns="45720" rtlCol="0">
        <a:spAutoFit/>
      </a:bodyPr>
      <a:lstStyle>
        <a:defPPr algn="l">
          <a:defRPr dirty="0" smtClean="0"/>
        </a:defPPr>
      </a:lstStyle>
    </a:txDef>
  </a:objectDefaults>
  <a:extraClrSchemeLst/>
  <a:extLst>
    <a:ext uri="{05A4C25C-085E-4340-85A3-A5531E510DB2}">
      <thm15:themeFamily xmlns:thm15="http://schemas.microsoft.com/office/thememl/2012/main" name="Presentation4" id="{D42081C6-DCB9-C946-97DD-1F50A14AA8F6}" vid="{3896229F-9E5C-FC4B-82DF-4DD38E63E63F}"/>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Custom 2">
      <a:dk1>
        <a:srgbClr val="000000"/>
      </a:dk1>
      <a:lt1>
        <a:srgbClr val="FFFFFF"/>
      </a:lt1>
      <a:dk2>
        <a:srgbClr val="0B2338"/>
      </a:dk2>
      <a:lt2>
        <a:srgbClr val="E7E6E6"/>
      </a:lt2>
      <a:accent1>
        <a:srgbClr val="E51D3E"/>
      </a:accent1>
      <a:accent2>
        <a:srgbClr val="ED7D31"/>
      </a:accent2>
      <a:accent3>
        <a:srgbClr val="78C044"/>
      </a:accent3>
      <a:accent4>
        <a:srgbClr val="0DA8D9"/>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50DA2B36065E4BAD2F8574B1D54728" ma:contentTypeVersion="15" ma:contentTypeDescription="Create a new document." ma:contentTypeScope="" ma:versionID="c75d48322972078887bce8333afccefc">
  <xsd:schema xmlns:xsd="http://www.w3.org/2001/XMLSchema" xmlns:xs="http://www.w3.org/2001/XMLSchema" xmlns:p="http://schemas.microsoft.com/office/2006/metadata/properties" xmlns:ns2="fe4621bd-029e-48bf-834f-2e59b9624a53" xmlns:ns3="2e537d3d-f5f0-4f93-89c8-b0500060b9ca" xmlns:ns4="b5a44311-ed64-4a72-909f-c9dc6973bde2" targetNamespace="http://schemas.microsoft.com/office/2006/metadata/properties" ma:root="true" ma:fieldsID="6a8170cb89852f09c50a9b7d8ae72fbe" ns2:_="" ns3:_="" ns4:_="">
    <xsd:import namespace="fe4621bd-029e-48bf-834f-2e59b9624a53"/>
    <xsd:import namespace="2e537d3d-f5f0-4f93-89c8-b0500060b9ca"/>
    <xsd:import namespace="b5a44311-ed64-4a72-909f-c9dc6973bde2"/>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4:TaxCatchAll"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4621bd-029e-48bf-834f-2e59b9624a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ea1a638-fe8f-4e55-a8a3-ec1a1fdf419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e537d3d-f5f0-4f93-89c8-b0500060b9c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5a44311-ed64-4a72-909f-c9dc6973bde2"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d818edf3-1ef9-4299-9481-b12f99061f32}" ma:internalName="TaxCatchAll" ma:showField="CatchAllData" ma:web="2e537d3d-f5f0-4f93-89c8-b0500060b9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5a44311-ed64-4a72-909f-c9dc6973bde2" xsi:nil="true"/>
    <lcf76f155ced4ddcb4097134ff3c332f xmlns="fe4621bd-029e-48bf-834f-2e59b9624a53">
      <Terms xmlns="http://schemas.microsoft.com/office/infopath/2007/PartnerControls"/>
    </lcf76f155ced4ddcb4097134ff3c332f>
    <SharedWithUsers xmlns="2e537d3d-f5f0-4f93-89c8-b0500060b9ca">
      <UserInfo>
        <DisplayName>John L Ursino</DisplayName>
        <AccountId>81</AccountId>
        <AccountType/>
      </UserInfo>
    </SharedWithUsers>
  </documentManagement>
</p:properties>
</file>

<file path=customXml/itemProps1.xml><?xml version="1.0" encoding="utf-8"?>
<ds:datastoreItem xmlns:ds="http://schemas.openxmlformats.org/officeDocument/2006/customXml" ds:itemID="{9A27A89B-F024-4607-9757-3A3E76D850F0}">
  <ds:schemaRefs>
    <ds:schemaRef ds:uri="2e537d3d-f5f0-4f93-89c8-b0500060b9ca"/>
    <ds:schemaRef ds:uri="b5a44311-ed64-4a72-909f-c9dc6973bde2"/>
    <ds:schemaRef ds:uri="fe4621bd-029e-48bf-834f-2e59b9624a5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85BC10D-5651-4E1E-86AB-467B681B31A1}">
  <ds:schemaRefs>
    <ds:schemaRef ds:uri="http://schemas.microsoft.com/sharepoint/v3/contenttype/forms"/>
  </ds:schemaRefs>
</ds:datastoreItem>
</file>

<file path=customXml/itemProps3.xml><?xml version="1.0" encoding="utf-8"?>
<ds:datastoreItem xmlns:ds="http://schemas.openxmlformats.org/officeDocument/2006/customXml" ds:itemID="{885B3A4F-771B-4824-905C-AF0D4B90DB38}">
  <ds:schemaRefs>
    <ds:schemaRef ds:uri="http://schemas.openxmlformats.org/package/2006/metadata/core-properties"/>
    <ds:schemaRef ds:uri="2e537d3d-f5f0-4f93-89c8-b0500060b9ca"/>
    <ds:schemaRef ds:uri="http://schemas.microsoft.com/office/2006/documentManagement/types"/>
    <ds:schemaRef ds:uri="http://purl.org/dc/elements/1.1/"/>
    <ds:schemaRef ds:uri="http://schemas.microsoft.com/office/2006/metadata/properties"/>
    <ds:schemaRef ds:uri="http://purl.org/dc/terms/"/>
    <ds:schemaRef ds:uri="b5a44311-ed64-4a72-909f-c9dc6973bde2"/>
    <ds:schemaRef ds:uri="fe4621bd-029e-48bf-834f-2e59b9624a53"/>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427</TotalTime>
  <Words>7861</Words>
  <Application>Microsoft Office PowerPoint</Application>
  <PresentationFormat>Custom</PresentationFormat>
  <Paragraphs>999</Paragraphs>
  <Slides>79</Slides>
  <Notes>79</Notes>
  <HiddenSlides>23</HiddenSlides>
  <MMClips>0</MMClips>
  <ScaleCrop>false</ScaleCrop>
  <HeadingPairs>
    <vt:vector size="6" baseType="variant">
      <vt:variant>
        <vt:lpstr>Fonts Used</vt:lpstr>
      </vt:variant>
      <vt:variant>
        <vt:i4>16</vt:i4>
      </vt:variant>
      <vt:variant>
        <vt:lpstr>Theme</vt:lpstr>
      </vt:variant>
      <vt:variant>
        <vt:i4>10</vt:i4>
      </vt:variant>
      <vt:variant>
        <vt:lpstr>Slide Titles</vt:lpstr>
      </vt:variant>
      <vt:variant>
        <vt:i4>79</vt:i4>
      </vt:variant>
    </vt:vector>
  </HeadingPairs>
  <TitlesOfParts>
    <vt:vector size="105" baseType="lpstr">
      <vt:lpstr>-apple-system</vt:lpstr>
      <vt:lpstr>Aptos</vt:lpstr>
      <vt:lpstr>Arial</vt:lpstr>
      <vt:lpstr>Arial Regular</vt:lpstr>
      <vt:lpstr>Calibri</vt:lpstr>
      <vt:lpstr>Calibri Light</vt:lpstr>
      <vt:lpstr>Courier New</vt:lpstr>
      <vt:lpstr>Helvetica</vt:lpstr>
      <vt:lpstr>Roboto</vt:lpstr>
      <vt:lpstr>Segoe UI</vt:lpstr>
      <vt:lpstr>Source Sans Pro</vt:lpstr>
      <vt:lpstr>Trade Gothic LT Pro</vt:lpstr>
      <vt:lpstr>Trade Gothic LT Pro Bold</vt:lpstr>
      <vt:lpstr>Trade Gothic LT Pro Cn</vt:lpstr>
      <vt:lpstr>Verdana</vt:lpstr>
      <vt:lpstr>Wingdings</vt:lpstr>
      <vt:lpstr>Office Theme</vt:lpstr>
      <vt:lpstr>6_Office Theme</vt:lpstr>
      <vt:lpstr>2_Office Theme</vt:lpstr>
      <vt:lpstr>3_Office Theme</vt:lpstr>
      <vt:lpstr>4_Office Theme</vt:lpstr>
      <vt:lpstr>1_Office Theme</vt:lpstr>
      <vt:lpstr>10_Office Theme</vt:lpstr>
      <vt:lpstr>5_Office Theme</vt:lpstr>
      <vt:lpstr>11_Office Theme</vt:lpstr>
      <vt:lpstr>7_Office Theme</vt:lpstr>
      <vt:lpstr>PowerPoint Presentation</vt:lpstr>
      <vt:lpstr>PowerPoint Presentation</vt:lpstr>
      <vt:lpstr>PowerPoint Presentation</vt:lpstr>
      <vt:lpstr>PowerPoint Presentation</vt:lpstr>
      <vt:lpstr>itk.mitre.org</vt:lpstr>
      <vt:lpstr>itk.mitre.org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Planning For an ITK Workshop </vt:lpstr>
      <vt:lpstr>Prepare Checklist </vt:lpstr>
      <vt:lpstr>The Intake Meeting </vt:lpstr>
      <vt:lpstr>How to Say Yes</vt:lpstr>
      <vt:lpstr>How to Say No </vt:lpstr>
      <vt:lpstr>Following the Intake Meeting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best describes your project situation?</vt:lpstr>
      <vt:lpstr>Option 1: I need to explore the problem space.</vt:lpstr>
      <vt:lpstr>Option 2: I need to explore the solution space.</vt:lpstr>
      <vt:lpstr>Option 3: I need to evaluate and/or improve a potential solution.</vt:lpstr>
      <vt:lpstr>Pick Your Tool Chain</vt:lpstr>
      <vt:lpstr>PowerPoint Presentation</vt:lpstr>
      <vt:lpstr>PowerPoint Presentation</vt:lpstr>
      <vt:lpstr>Five Reasons To Write Songs  by Cliff Goldmacher</vt:lpstr>
      <vt:lpstr>Five Six MORE Reasons To Write Songs  by Cliff Goldmacher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Share Your Draft </vt:lpstr>
      <vt:lpstr>Five Reasons To Write Songs  by Cliff Goldmacher</vt:lpstr>
      <vt:lpstr>Five Six MORE Reasons To Write Songs  by Cliff Goldmacher</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Innovation 101</dc:title>
  <dc:creator>Dan Ward</dc:creator>
  <cp:lastModifiedBy>Dan Ward</cp:lastModifiedBy>
  <cp:revision>2</cp:revision>
  <cp:lastPrinted>2024-12-03T19:18:35Z</cp:lastPrinted>
  <dcterms:created xsi:type="dcterms:W3CDTF">2020-11-05T18:20:17Z</dcterms:created>
  <dcterms:modified xsi:type="dcterms:W3CDTF">2024-12-11T17:16:46Z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0x010100C050DA2B36065E4BAD2F8574B1D54728</vt:lpwstr>
  </property>
  <property fmtid="{D5CDD505-2E9C-101B-9397-08002B2CF9AE}" pid="3" name="MediaServiceImageTags">
    <vt:lpwstr/>
  </property>
</Properties>
</file>