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57" r:id="rId4"/>
    <p:sldId id="258" r:id="rId5"/>
    <p:sldId id="259" r:id="rId6"/>
    <p:sldId id="260" r:id="rId7"/>
    <p:sldId id="262" r:id="rId8"/>
    <p:sldId id="261" r:id="rId9"/>
    <p:sldId id="273" r:id="rId10"/>
    <p:sldId id="269" r:id="rId11"/>
    <p:sldId id="264" r:id="rId12"/>
    <p:sldId id="267" r:id="rId13"/>
    <p:sldId id="263" r:id="rId14"/>
    <p:sldId id="274" r:id="rId15"/>
    <p:sldId id="275" r:id="rId16"/>
    <p:sldId id="268" r:id="rId17"/>
    <p:sldId id="272" r:id="rId18"/>
    <p:sldId id="271" r:id="rId19"/>
    <p:sldId id="277" r:id="rId20"/>
    <p:sldId id="278" r:id="rId21"/>
    <p:sldId id="279" r:id="rId22"/>
    <p:sldId id="280" r:id="rId23"/>
    <p:sldId id="281" r:id="rId24"/>
    <p:sldId id="283" r:id="rId25"/>
    <p:sldId id="285"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777" autoAdjust="0"/>
  </p:normalViewPr>
  <p:slideViewPr>
    <p:cSldViewPr snapToGrid="0">
      <p:cViewPr varScale="1">
        <p:scale>
          <a:sx n="40" d="100"/>
          <a:sy n="40" d="100"/>
        </p:scale>
        <p:origin x="384"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Ward" userId="8aa54296-cb89-4640-a2fc-9748899f29bb" providerId="ADAL" clId="{0D4CD3D0-ACD5-42DF-86DF-3E6C8D749833}"/>
    <pc:docChg chg="custSel addSld delSld modSld sldOrd">
      <pc:chgData name="Dan Ward" userId="8aa54296-cb89-4640-a2fc-9748899f29bb" providerId="ADAL" clId="{0D4CD3D0-ACD5-42DF-86DF-3E6C8D749833}" dt="2024-07-02T19:45:56.883" v="1315" actId="20577"/>
      <pc:docMkLst>
        <pc:docMk/>
      </pc:docMkLst>
      <pc:sldChg chg="new del">
        <pc:chgData name="Dan Ward" userId="8aa54296-cb89-4640-a2fc-9748899f29bb" providerId="ADAL" clId="{0D4CD3D0-ACD5-42DF-86DF-3E6C8D749833}" dt="2024-07-02T14:27:06.343" v="2" actId="47"/>
        <pc:sldMkLst>
          <pc:docMk/>
          <pc:sldMk cId="827335482" sldId="276"/>
        </pc:sldMkLst>
      </pc:sldChg>
      <pc:sldChg chg="modSp add mod modNotesTx">
        <pc:chgData name="Dan Ward" userId="8aa54296-cb89-4640-a2fc-9748899f29bb" providerId="ADAL" clId="{0D4CD3D0-ACD5-42DF-86DF-3E6C8D749833}" dt="2024-07-02T14:31:54.424" v="371" actId="20577"/>
        <pc:sldMkLst>
          <pc:docMk/>
          <pc:sldMk cId="2532839535" sldId="277"/>
        </pc:sldMkLst>
        <pc:spChg chg="mod">
          <ac:chgData name="Dan Ward" userId="8aa54296-cb89-4640-a2fc-9748899f29bb" providerId="ADAL" clId="{0D4CD3D0-ACD5-42DF-86DF-3E6C8D749833}" dt="2024-07-02T14:31:44.936" v="360" actId="20577"/>
          <ac:spMkLst>
            <pc:docMk/>
            <pc:sldMk cId="2532839535" sldId="277"/>
            <ac:spMk id="3" creationId="{DB0BD543-3500-BC84-A81D-A633517191AC}"/>
          </ac:spMkLst>
        </pc:spChg>
        <pc:spChg chg="mod">
          <ac:chgData name="Dan Ward" userId="8aa54296-cb89-4640-a2fc-9748899f29bb" providerId="ADAL" clId="{0D4CD3D0-ACD5-42DF-86DF-3E6C8D749833}" dt="2024-07-02T14:31:37.708" v="348" actId="20577"/>
          <ac:spMkLst>
            <pc:docMk/>
            <pc:sldMk cId="2532839535" sldId="277"/>
            <ac:spMk id="4" creationId="{496625E8-2031-F55B-0AE5-8EC669DDB660}"/>
          </ac:spMkLst>
        </pc:spChg>
        <pc:spChg chg="mod">
          <ac:chgData name="Dan Ward" userId="8aa54296-cb89-4640-a2fc-9748899f29bb" providerId="ADAL" clId="{0D4CD3D0-ACD5-42DF-86DF-3E6C8D749833}" dt="2024-07-02T14:31:54.424" v="371" actId="20577"/>
          <ac:spMkLst>
            <pc:docMk/>
            <pc:sldMk cId="2532839535" sldId="277"/>
            <ac:spMk id="6" creationId="{608E2A69-7903-F262-0591-A031D60BBAAC}"/>
          </ac:spMkLst>
        </pc:spChg>
        <pc:spChg chg="mod">
          <ac:chgData name="Dan Ward" userId="8aa54296-cb89-4640-a2fc-9748899f29bb" providerId="ADAL" clId="{0D4CD3D0-ACD5-42DF-86DF-3E6C8D749833}" dt="2024-07-02T14:27:48.826" v="81" actId="20577"/>
          <ac:spMkLst>
            <pc:docMk/>
            <pc:sldMk cId="2532839535" sldId="277"/>
            <ac:spMk id="7" creationId="{6B0F6E19-DAE9-E4D2-3492-C0120A66625E}"/>
          </ac:spMkLst>
        </pc:spChg>
        <pc:spChg chg="mod">
          <ac:chgData name="Dan Ward" userId="8aa54296-cb89-4640-a2fc-9748899f29bb" providerId="ADAL" clId="{0D4CD3D0-ACD5-42DF-86DF-3E6C8D749833}" dt="2024-07-02T14:27:17.569" v="30" actId="20577"/>
          <ac:spMkLst>
            <pc:docMk/>
            <pc:sldMk cId="2532839535" sldId="277"/>
            <ac:spMk id="10" creationId="{2188A249-D425-508C-1CAC-E59DAC5EBDCA}"/>
          </ac:spMkLst>
        </pc:spChg>
      </pc:sldChg>
      <pc:sldChg chg="modSp add mod modNotesTx">
        <pc:chgData name="Dan Ward" userId="8aa54296-cb89-4640-a2fc-9748899f29bb" providerId="ADAL" clId="{0D4CD3D0-ACD5-42DF-86DF-3E6C8D749833}" dt="2024-07-02T14:31:19.470" v="332" actId="20577"/>
        <pc:sldMkLst>
          <pc:docMk/>
          <pc:sldMk cId="3819381114" sldId="278"/>
        </pc:sldMkLst>
        <pc:spChg chg="mod">
          <ac:chgData name="Dan Ward" userId="8aa54296-cb89-4640-a2fc-9748899f29bb" providerId="ADAL" clId="{0D4CD3D0-ACD5-42DF-86DF-3E6C8D749833}" dt="2024-07-02T14:30:48.580" v="281" actId="20577"/>
          <ac:spMkLst>
            <pc:docMk/>
            <pc:sldMk cId="3819381114" sldId="278"/>
            <ac:spMk id="3" creationId="{DB0BD543-3500-BC84-A81D-A633517191AC}"/>
          </ac:spMkLst>
        </pc:spChg>
        <pc:spChg chg="mod">
          <ac:chgData name="Dan Ward" userId="8aa54296-cb89-4640-a2fc-9748899f29bb" providerId="ADAL" clId="{0D4CD3D0-ACD5-42DF-86DF-3E6C8D749833}" dt="2024-07-02T14:30:41.247" v="273" actId="6549"/>
          <ac:spMkLst>
            <pc:docMk/>
            <pc:sldMk cId="3819381114" sldId="278"/>
            <ac:spMk id="4" creationId="{496625E8-2031-F55B-0AE5-8EC669DDB660}"/>
          </ac:spMkLst>
        </pc:spChg>
        <pc:spChg chg="mod">
          <ac:chgData name="Dan Ward" userId="8aa54296-cb89-4640-a2fc-9748899f29bb" providerId="ADAL" clId="{0D4CD3D0-ACD5-42DF-86DF-3E6C8D749833}" dt="2024-07-02T14:31:19.470" v="332" actId="20577"/>
          <ac:spMkLst>
            <pc:docMk/>
            <pc:sldMk cId="3819381114" sldId="278"/>
            <ac:spMk id="6" creationId="{608E2A69-7903-F262-0591-A031D60BBAAC}"/>
          </ac:spMkLst>
        </pc:spChg>
        <pc:spChg chg="mod">
          <ac:chgData name="Dan Ward" userId="8aa54296-cb89-4640-a2fc-9748899f29bb" providerId="ADAL" clId="{0D4CD3D0-ACD5-42DF-86DF-3E6C8D749833}" dt="2024-07-02T14:31:09.100" v="307" actId="20577"/>
          <ac:spMkLst>
            <pc:docMk/>
            <pc:sldMk cId="3819381114" sldId="278"/>
            <ac:spMk id="7" creationId="{6B0F6E19-DAE9-E4D2-3492-C0120A66625E}"/>
          </ac:spMkLst>
        </pc:spChg>
        <pc:spChg chg="mod">
          <ac:chgData name="Dan Ward" userId="8aa54296-cb89-4640-a2fc-9748899f29bb" providerId="ADAL" clId="{0D4CD3D0-ACD5-42DF-86DF-3E6C8D749833}" dt="2024-07-02T14:28:20.558" v="108" actId="20577"/>
          <ac:spMkLst>
            <pc:docMk/>
            <pc:sldMk cId="3819381114" sldId="278"/>
            <ac:spMk id="10" creationId="{2188A249-D425-508C-1CAC-E59DAC5EBDCA}"/>
          </ac:spMkLst>
        </pc:spChg>
      </pc:sldChg>
      <pc:sldChg chg="delSp modSp add mod modNotesTx">
        <pc:chgData name="Dan Ward" userId="8aa54296-cb89-4640-a2fc-9748899f29bb" providerId="ADAL" clId="{0D4CD3D0-ACD5-42DF-86DF-3E6C8D749833}" dt="2024-07-02T14:29:29.480" v="212" actId="6549"/>
        <pc:sldMkLst>
          <pc:docMk/>
          <pc:sldMk cId="3495371569" sldId="279"/>
        </pc:sldMkLst>
        <pc:spChg chg="mod">
          <ac:chgData name="Dan Ward" userId="8aa54296-cb89-4640-a2fc-9748899f29bb" providerId="ADAL" clId="{0D4CD3D0-ACD5-42DF-86DF-3E6C8D749833}" dt="2024-07-02T14:29:06.799" v="178" actId="20577"/>
          <ac:spMkLst>
            <pc:docMk/>
            <pc:sldMk cId="3495371569" sldId="279"/>
            <ac:spMk id="3" creationId="{DB0BD543-3500-BC84-A81D-A633517191AC}"/>
          </ac:spMkLst>
        </pc:spChg>
        <pc:spChg chg="mod">
          <ac:chgData name="Dan Ward" userId="8aa54296-cb89-4640-a2fc-9748899f29bb" providerId="ADAL" clId="{0D4CD3D0-ACD5-42DF-86DF-3E6C8D749833}" dt="2024-07-02T14:28:58.639" v="161" actId="6549"/>
          <ac:spMkLst>
            <pc:docMk/>
            <pc:sldMk cId="3495371569" sldId="279"/>
            <ac:spMk id="4" creationId="{496625E8-2031-F55B-0AE5-8EC669DDB660}"/>
          </ac:spMkLst>
        </pc:spChg>
        <pc:spChg chg="mod">
          <ac:chgData name="Dan Ward" userId="8aa54296-cb89-4640-a2fc-9748899f29bb" providerId="ADAL" clId="{0D4CD3D0-ACD5-42DF-86DF-3E6C8D749833}" dt="2024-07-02T14:29:13.303" v="193" actId="20577"/>
          <ac:spMkLst>
            <pc:docMk/>
            <pc:sldMk cId="3495371569" sldId="279"/>
            <ac:spMk id="6" creationId="{608E2A69-7903-F262-0591-A031D60BBAAC}"/>
          </ac:spMkLst>
        </pc:spChg>
        <pc:spChg chg="mod">
          <ac:chgData name="Dan Ward" userId="8aa54296-cb89-4640-a2fc-9748899f29bb" providerId="ADAL" clId="{0D4CD3D0-ACD5-42DF-86DF-3E6C8D749833}" dt="2024-07-02T14:29:20.943" v="210" actId="20577"/>
          <ac:spMkLst>
            <pc:docMk/>
            <pc:sldMk cId="3495371569" sldId="279"/>
            <ac:spMk id="7" creationId="{6B0F6E19-DAE9-E4D2-3492-C0120A66625E}"/>
          </ac:spMkLst>
        </pc:spChg>
        <pc:spChg chg="del">
          <ac:chgData name="Dan Ward" userId="8aa54296-cb89-4640-a2fc-9748899f29bb" providerId="ADAL" clId="{0D4CD3D0-ACD5-42DF-86DF-3E6C8D749833}" dt="2024-07-02T14:29:24.183" v="211" actId="478"/>
          <ac:spMkLst>
            <pc:docMk/>
            <pc:sldMk cId="3495371569" sldId="279"/>
            <ac:spMk id="10" creationId="{2188A249-D425-508C-1CAC-E59DAC5EBDCA}"/>
          </ac:spMkLst>
        </pc:spChg>
      </pc:sldChg>
      <pc:sldChg chg="modSp add mod ord">
        <pc:chgData name="Dan Ward" userId="8aa54296-cb89-4640-a2fc-9748899f29bb" providerId="ADAL" clId="{0D4CD3D0-ACD5-42DF-86DF-3E6C8D749833}" dt="2024-07-02T14:30:17.369" v="257" actId="20577"/>
        <pc:sldMkLst>
          <pc:docMk/>
          <pc:sldMk cId="696874123" sldId="280"/>
        </pc:sldMkLst>
        <pc:spChg chg="mod">
          <ac:chgData name="Dan Ward" userId="8aa54296-cb89-4640-a2fc-9748899f29bb" providerId="ADAL" clId="{0D4CD3D0-ACD5-42DF-86DF-3E6C8D749833}" dt="2024-07-02T14:30:05.842" v="247" actId="20577"/>
          <ac:spMkLst>
            <pc:docMk/>
            <pc:sldMk cId="696874123" sldId="280"/>
            <ac:spMk id="3" creationId="{DB0BD543-3500-BC84-A81D-A633517191AC}"/>
          </ac:spMkLst>
        </pc:spChg>
        <pc:spChg chg="mod">
          <ac:chgData name="Dan Ward" userId="8aa54296-cb89-4640-a2fc-9748899f29bb" providerId="ADAL" clId="{0D4CD3D0-ACD5-42DF-86DF-3E6C8D749833}" dt="2024-07-02T14:30:02.585" v="242" actId="20577"/>
          <ac:spMkLst>
            <pc:docMk/>
            <pc:sldMk cId="696874123" sldId="280"/>
            <ac:spMk id="4" creationId="{496625E8-2031-F55B-0AE5-8EC669DDB660}"/>
          </ac:spMkLst>
        </pc:spChg>
        <pc:spChg chg="mod">
          <ac:chgData name="Dan Ward" userId="8aa54296-cb89-4640-a2fc-9748899f29bb" providerId="ADAL" clId="{0D4CD3D0-ACD5-42DF-86DF-3E6C8D749833}" dt="2024-07-02T14:30:12.166" v="251" actId="20577"/>
          <ac:spMkLst>
            <pc:docMk/>
            <pc:sldMk cId="696874123" sldId="280"/>
            <ac:spMk id="6" creationId="{608E2A69-7903-F262-0591-A031D60BBAAC}"/>
          </ac:spMkLst>
        </pc:spChg>
        <pc:spChg chg="mod">
          <ac:chgData name="Dan Ward" userId="8aa54296-cb89-4640-a2fc-9748899f29bb" providerId="ADAL" clId="{0D4CD3D0-ACD5-42DF-86DF-3E6C8D749833}" dt="2024-07-02T14:30:17.369" v="257" actId="20577"/>
          <ac:spMkLst>
            <pc:docMk/>
            <pc:sldMk cId="696874123" sldId="280"/>
            <ac:spMk id="7" creationId="{6B0F6E19-DAE9-E4D2-3492-C0120A66625E}"/>
          </ac:spMkLst>
        </pc:spChg>
        <pc:spChg chg="mod">
          <ac:chgData name="Dan Ward" userId="8aa54296-cb89-4640-a2fc-9748899f29bb" providerId="ADAL" clId="{0D4CD3D0-ACD5-42DF-86DF-3E6C8D749833}" dt="2024-07-02T14:29:58.568" v="238" actId="20577"/>
          <ac:spMkLst>
            <pc:docMk/>
            <pc:sldMk cId="696874123" sldId="280"/>
            <ac:spMk id="10" creationId="{2188A249-D425-508C-1CAC-E59DAC5EBDCA}"/>
          </ac:spMkLst>
        </pc:spChg>
      </pc:sldChg>
      <pc:sldChg chg="addSp delSp modSp add mod">
        <pc:chgData name="Dan Ward" userId="8aa54296-cb89-4640-a2fc-9748899f29bb" providerId="ADAL" clId="{0D4CD3D0-ACD5-42DF-86DF-3E6C8D749833}" dt="2024-07-02T19:45:56.883" v="1315" actId="20577"/>
        <pc:sldMkLst>
          <pc:docMk/>
          <pc:sldMk cId="3099880661" sldId="281"/>
        </pc:sldMkLst>
        <pc:spChg chg="mod">
          <ac:chgData name="Dan Ward" userId="8aa54296-cb89-4640-a2fc-9748899f29bb" providerId="ADAL" clId="{0D4CD3D0-ACD5-42DF-86DF-3E6C8D749833}" dt="2024-07-02T14:33:06.375" v="394" actId="20577"/>
          <ac:spMkLst>
            <pc:docMk/>
            <pc:sldMk cId="3099880661" sldId="281"/>
            <ac:spMk id="3" creationId="{DB0BD543-3500-BC84-A81D-A633517191AC}"/>
          </ac:spMkLst>
        </pc:spChg>
        <pc:spChg chg="mod">
          <ac:chgData name="Dan Ward" userId="8aa54296-cb89-4640-a2fc-9748899f29bb" providerId="ADAL" clId="{0D4CD3D0-ACD5-42DF-86DF-3E6C8D749833}" dt="2024-07-02T14:33:02.798" v="383" actId="20577"/>
          <ac:spMkLst>
            <pc:docMk/>
            <pc:sldMk cId="3099880661" sldId="281"/>
            <ac:spMk id="4" creationId="{496625E8-2031-F55B-0AE5-8EC669DDB660}"/>
          </ac:spMkLst>
        </pc:spChg>
        <pc:spChg chg="mod">
          <ac:chgData name="Dan Ward" userId="8aa54296-cb89-4640-a2fc-9748899f29bb" providerId="ADAL" clId="{0D4CD3D0-ACD5-42DF-86DF-3E6C8D749833}" dt="2024-07-02T14:33:10.285" v="405" actId="20577"/>
          <ac:spMkLst>
            <pc:docMk/>
            <pc:sldMk cId="3099880661" sldId="281"/>
            <ac:spMk id="6" creationId="{608E2A69-7903-F262-0591-A031D60BBAAC}"/>
          </ac:spMkLst>
        </pc:spChg>
        <pc:spChg chg="mod">
          <ac:chgData name="Dan Ward" userId="8aa54296-cb89-4640-a2fc-9748899f29bb" providerId="ADAL" clId="{0D4CD3D0-ACD5-42DF-86DF-3E6C8D749833}" dt="2024-07-02T19:45:56.883" v="1315" actId="20577"/>
          <ac:spMkLst>
            <pc:docMk/>
            <pc:sldMk cId="3099880661" sldId="281"/>
            <ac:spMk id="7" creationId="{6B0F6E19-DAE9-E4D2-3492-C0120A66625E}"/>
          </ac:spMkLst>
        </pc:spChg>
        <pc:spChg chg="del">
          <ac:chgData name="Dan Ward" userId="8aa54296-cb89-4640-a2fc-9748899f29bb" providerId="ADAL" clId="{0D4CD3D0-ACD5-42DF-86DF-3E6C8D749833}" dt="2024-07-02T14:32:58.363" v="374" actId="478"/>
          <ac:spMkLst>
            <pc:docMk/>
            <pc:sldMk cId="3099880661" sldId="281"/>
            <ac:spMk id="10" creationId="{2188A249-D425-508C-1CAC-E59DAC5EBDCA}"/>
          </ac:spMkLst>
        </pc:spChg>
        <pc:spChg chg="add mod">
          <ac:chgData name="Dan Ward" userId="8aa54296-cb89-4640-a2fc-9748899f29bb" providerId="ADAL" clId="{0D4CD3D0-ACD5-42DF-86DF-3E6C8D749833}" dt="2024-07-02T14:33:26.531" v="437" actId="20577"/>
          <ac:spMkLst>
            <pc:docMk/>
            <pc:sldMk cId="3099880661" sldId="281"/>
            <ac:spMk id="13" creationId="{868856C6-D82A-5E30-EEC3-34D93EFC4DF8}"/>
          </ac:spMkLst>
        </pc:spChg>
      </pc:sldChg>
      <pc:sldChg chg="modSp add mod">
        <pc:chgData name="Dan Ward" userId="8aa54296-cb89-4640-a2fc-9748899f29bb" providerId="ADAL" clId="{0D4CD3D0-ACD5-42DF-86DF-3E6C8D749833}" dt="2024-07-02T14:36:57.904" v="919" actId="120"/>
        <pc:sldMkLst>
          <pc:docMk/>
          <pc:sldMk cId="826422164" sldId="282"/>
        </pc:sldMkLst>
        <pc:spChg chg="mod">
          <ac:chgData name="Dan Ward" userId="8aa54296-cb89-4640-a2fc-9748899f29bb" providerId="ADAL" clId="{0D4CD3D0-ACD5-42DF-86DF-3E6C8D749833}" dt="2024-07-02T14:36:53.917" v="917" actId="120"/>
          <ac:spMkLst>
            <pc:docMk/>
            <pc:sldMk cId="826422164" sldId="282"/>
            <ac:spMk id="3" creationId="{DB0BD543-3500-BC84-A81D-A633517191AC}"/>
          </ac:spMkLst>
        </pc:spChg>
        <pc:spChg chg="mod">
          <ac:chgData name="Dan Ward" userId="8aa54296-cb89-4640-a2fc-9748899f29bb" providerId="ADAL" clId="{0D4CD3D0-ACD5-42DF-86DF-3E6C8D749833}" dt="2024-07-02T14:36:57.904" v="919" actId="120"/>
          <ac:spMkLst>
            <pc:docMk/>
            <pc:sldMk cId="826422164" sldId="282"/>
            <ac:spMk id="4" creationId="{496625E8-2031-F55B-0AE5-8EC669DDB660}"/>
          </ac:spMkLst>
        </pc:spChg>
        <pc:spChg chg="mod">
          <ac:chgData name="Dan Ward" userId="8aa54296-cb89-4640-a2fc-9748899f29bb" providerId="ADAL" clId="{0D4CD3D0-ACD5-42DF-86DF-3E6C8D749833}" dt="2024-07-02T14:36:26.061" v="808" actId="14100"/>
          <ac:spMkLst>
            <pc:docMk/>
            <pc:sldMk cId="826422164" sldId="282"/>
            <ac:spMk id="6" creationId="{608E2A69-7903-F262-0591-A031D60BBAAC}"/>
          </ac:spMkLst>
        </pc:spChg>
        <pc:spChg chg="mod">
          <ac:chgData name="Dan Ward" userId="8aa54296-cb89-4640-a2fc-9748899f29bb" providerId="ADAL" clId="{0D4CD3D0-ACD5-42DF-86DF-3E6C8D749833}" dt="2024-07-02T14:36:56.184" v="918" actId="120"/>
          <ac:spMkLst>
            <pc:docMk/>
            <pc:sldMk cId="826422164" sldId="282"/>
            <ac:spMk id="7" creationId="{6B0F6E19-DAE9-E4D2-3492-C0120A66625E}"/>
          </ac:spMkLst>
        </pc:spChg>
        <pc:spChg chg="mod">
          <ac:chgData name="Dan Ward" userId="8aa54296-cb89-4640-a2fc-9748899f29bb" providerId="ADAL" clId="{0D4CD3D0-ACD5-42DF-86DF-3E6C8D749833}" dt="2024-07-02T14:34:57.778" v="623" actId="1076"/>
          <ac:spMkLst>
            <pc:docMk/>
            <pc:sldMk cId="826422164" sldId="282"/>
            <ac:spMk id="13" creationId="{868856C6-D82A-5E30-EEC3-34D93EFC4DF8}"/>
          </ac:spMkLst>
        </pc:spChg>
      </pc:sldChg>
      <pc:sldChg chg="add del">
        <pc:chgData name="Dan Ward" userId="8aa54296-cb89-4640-a2fc-9748899f29bb" providerId="ADAL" clId="{0D4CD3D0-ACD5-42DF-86DF-3E6C8D749833}" dt="2024-07-02T14:32:54.977" v="373" actId="47"/>
        <pc:sldMkLst>
          <pc:docMk/>
          <pc:sldMk cId="3809343838" sldId="282"/>
        </pc:sldMkLst>
      </pc:sldChg>
      <pc:sldChg chg="modSp add mod">
        <pc:chgData name="Dan Ward" userId="8aa54296-cb89-4640-a2fc-9748899f29bb" providerId="ADAL" clId="{0D4CD3D0-ACD5-42DF-86DF-3E6C8D749833}" dt="2024-07-02T14:37:32.872" v="973" actId="20577"/>
        <pc:sldMkLst>
          <pc:docMk/>
          <pc:sldMk cId="3528632831" sldId="283"/>
        </pc:sldMkLst>
        <pc:spChg chg="mod">
          <ac:chgData name="Dan Ward" userId="8aa54296-cb89-4640-a2fc-9748899f29bb" providerId="ADAL" clId="{0D4CD3D0-ACD5-42DF-86DF-3E6C8D749833}" dt="2024-07-02T14:37:24.957" v="952" actId="20577"/>
          <ac:spMkLst>
            <pc:docMk/>
            <pc:sldMk cId="3528632831" sldId="283"/>
            <ac:spMk id="3" creationId="{DB0BD543-3500-BC84-A81D-A633517191AC}"/>
          </ac:spMkLst>
        </pc:spChg>
        <pc:spChg chg="mod">
          <ac:chgData name="Dan Ward" userId="8aa54296-cb89-4640-a2fc-9748899f29bb" providerId="ADAL" clId="{0D4CD3D0-ACD5-42DF-86DF-3E6C8D749833}" dt="2024-07-02T14:37:20.623" v="937" actId="20577"/>
          <ac:spMkLst>
            <pc:docMk/>
            <pc:sldMk cId="3528632831" sldId="283"/>
            <ac:spMk id="4" creationId="{496625E8-2031-F55B-0AE5-8EC669DDB660}"/>
          </ac:spMkLst>
        </pc:spChg>
        <pc:spChg chg="mod">
          <ac:chgData name="Dan Ward" userId="8aa54296-cb89-4640-a2fc-9748899f29bb" providerId="ADAL" clId="{0D4CD3D0-ACD5-42DF-86DF-3E6C8D749833}" dt="2024-07-02T14:37:29.060" v="961" actId="20577"/>
          <ac:spMkLst>
            <pc:docMk/>
            <pc:sldMk cId="3528632831" sldId="283"/>
            <ac:spMk id="6" creationId="{608E2A69-7903-F262-0591-A031D60BBAAC}"/>
          </ac:spMkLst>
        </pc:spChg>
        <pc:spChg chg="mod">
          <ac:chgData name="Dan Ward" userId="8aa54296-cb89-4640-a2fc-9748899f29bb" providerId="ADAL" clId="{0D4CD3D0-ACD5-42DF-86DF-3E6C8D749833}" dt="2024-07-02T14:37:32.872" v="973" actId="20577"/>
          <ac:spMkLst>
            <pc:docMk/>
            <pc:sldMk cId="3528632831" sldId="283"/>
            <ac:spMk id="7" creationId="{6B0F6E19-DAE9-E4D2-3492-C0120A66625E}"/>
          </ac:spMkLst>
        </pc:spChg>
        <pc:spChg chg="mod">
          <ac:chgData name="Dan Ward" userId="8aa54296-cb89-4640-a2fc-9748899f29bb" providerId="ADAL" clId="{0D4CD3D0-ACD5-42DF-86DF-3E6C8D749833}" dt="2024-07-02T14:37:16.907" v="929" actId="20577"/>
          <ac:spMkLst>
            <pc:docMk/>
            <pc:sldMk cId="3528632831" sldId="283"/>
            <ac:spMk id="13" creationId="{868856C6-D82A-5E30-EEC3-34D93EFC4DF8}"/>
          </ac:spMkLst>
        </pc:spChg>
      </pc:sldChg>
      <pc:sldChg chg="modSp add mod">
        <pc:chgData name="Dan Ward" userId="8aa54296-cb89-4640-a2fc-9748899f29bb" providerId="ADAL" clId="{0D4CD3D0-ACD5-42DF-86DF-3E6C8D749833}" dt="2024-07-02T14:40:03.660" v="1219" actId="20577"/>
        <pc:sldMkLst>
          <pc:docMk/>
          <pc:sldMk cId="17509047" sldId="284"/>
        </pc:sldMkLst>
        <pc:spChg chg="mod">
          <ac:chgData name="Dan Ward" userId="8aa54296-cb89-4640-a2fc-9748899f29bb" providerId="ADAL" clId="{0D4CD3D0-ACD5-42DF-86DF-3E6C8D749833}" dt="2024-07-02T14:39:02.783" v="1079" actId="20577"/>
          <ac:spMkLst>
            <pc:docMk/>
            <pc:sldMk cId="17509047" sldId="284"/>
            <ac:spMk id="3" creationId="{DB0BD543-3500-BC84-A81D-A633517191AC}"/>
          </ac:spMkLst>
        </pc:spChg>
        <pc:spChg chg="mod">
          <ac:chgData name="Dan Ward" userId="8aa54296-cb89-4640-a2fc-9748899f29bb" providerId="ADAL" clId="{0D4CD3D0-ACD5-42DF-86DF-3E6C8D749833}" dt="2024-07-02T14:40:03.660" v="1219" actId="20577"/>
          <ac:spMkLst>
            <pc:docMk/>
            <pc:sldMk cId="17509047" sldId="284"/>
            <ac:spMk id="4" creationId="{496625E8-2031-F55B-0AE5-8EC669DDB660}"/>
          </ac:spMkLst>
        </pc:spChg>
        <pc:spChg chg="mod">
          <ac:chgData name="Dan Ward" userId="8aa54296-cb89-4640-a2fc-9748899f29bb" providerId="ADAL" clId="{0D4CD3D0-ACD5-42DF-86DF-3E6C8D749833}" dt="2024-07-02T14:39:23.530" v="1161" actId="6549"/>
          <ac:spMkLst>
            <pc:docMk/>
            <pc:sldMk cId="17509047" sldId="284"/>
            <ac:spMk id="6" creationId="{608E2A69-7903-F262-0591-A031D60BBAAC}"/>
          </ac:spMkLst>
        </pc:spChg>
        <pc:spChg chg="mod">
          <ac:chgData name="Dan Ward" userId="8aa54296-cb89-4640-a2fc-9748899f29bb" providerId="ADAL" clId="{0D4CD3D0-ACD5-42DF-86DF-3E6C8D749833}" dt="2024-07-02T14:39:48.862" v="1193" actId="20577"/>
          <ac:spMkLst>
            <pc:docMk/>
            <pc:sldMk cId="17509047" sldId="284"/>
            <ac:spMk id="7" creationId="{6B0F6E19-DAE9-E4D2-3492-C0120A66625E}"/>
          </ac:spMkLst>
        </pc:spChg>
        <pc:spChg chg="mod">
          <ac:chgData name="Dan Ward" userId="8aa54296-cb89-4640-a2fc-9748899f29bb" providerId="ADAL" clId="{0D4CD3D0-ACD5-42DF-86DF-3E6C8D749833}" dt="2024-07-02T14:38:32.681" v="992" actId="20577"/>
          <ac:spMkLst>
            <pc:docMk/>
            <pc:sldMk cId="17509047" sldId="284"/>
            <ac:spMk id="13" creationId="{868856C6-D82A-5E30-EEC3-34D93EFC4DF8}"/>
          </ac:spMkLst>
        </pc:spChg>
      </pc:sldChg>
      <pc:sldChg chg="new del">
        <pc:chgData name="Dan Ward" userId="8aa54296-cb89-4640-a2fc-9748899f29bb" providerId="ADAL" clId="{0D4CD3D0-ACD5-42DF-86DF-3E6C8D749833}" dt="2024-07-02T14:38:23.659" v="975" actId="47"/>
        <pc:sldMkLst>
          <pc:docMk/>
          <pc:sldMk cId="1280544847" sldId="284"/>
        </pc:sldMkLst>
      </pc:sldChg>
      <pc:sldChg chg="modSp add mod">
        <pc:chgData name="Dan Ward" userId="8aa54296-cb89-4640-a2fc-9748899f29bb" providerId="ADAL" clId="{0D4CD3D0-ACD5-42DF-86DF-3E6C8D749833}" dt="2024-07-02T14:41:29.486" v="1286" actId="20577"/>
        <pc:sldMkLst>
          <pc:docMk/>
          <pc:sldMk cId="1822172517" sldId="285"/>
        </pc:sldMkLst>
        <pc:spChg chg="mod">
          <ac:chgData name="Dan Ward" userId="8aa54296-cb89-4640-a2fc-9748899f29bb" providerId="ADAL" clId="{0D4CD3D0-ACD5-42DF-86DF-3E6C8D749833}" dt="2024-07-02T14:40:57.324" v="1265" actId="20577"/>
          <ac:spMkLst>
            <pc:docMk/>
            <pc:sldMk cId="1822172517" sldId="285"/>
            <ac:spMk id="3" creationId="{DB0BD543-3500-BC84-A81D-A633517191AC}"/>
          </ac:spMkLst>
        </pc:spChg>
        <pc:spChg chg="mod">
          <ac:chgData name="Dan Ward" userId="8aa54296-cb89-4640-a2fc-9748899f29bb" providerId="ADAL" clId="{0D4CD3D0-ACD5-42DF-86DF-3E6C8D749833}" dt="2024-07-02T14:40:53.918" v="1256" actId="20577"/>
          <ac:spMkLst>
            <pc:docMk/>
            <pc:sldMk cId="1822172517" sldId="285"/>
            <ac:spMk id="4" creationId="{496625E8-2031-F55B-0AE5-8EC669DDB660}"/>
          </ac:spMkLst>
        </pc:spChg>
        <pc:spChg chg="mod">
          <ac:chgData name="Dan Ward" userId="8aa54296-cb89-4640-a2fc-9748899f29bb" providerId="ADAL" clId="{0D4CD3D0-ACD5-42DF-86DF-3E6C8D749833}" dt="2024-07-02T14:41:01.216" v="1275" actId="20577"/>
          <ac:spMkLst>
            <pc:docMk/>
            <pc:sldMk cId="1822172517" sldId="285"/>
            <ac:spMk id="6" creationId="{608E2A69-7903-F262-0591-A031D60BBAAC}"/>
          </ac:spMkLst>
        </pc:spChg>
        <pc:spChg chg="mod">
          <ac:chgData name="Dan Ward" userId="8aa54296-cb89-4640-a2fc-9748899f29bb" providerId="ADAL" clId="{0D4CD3D0-ACD5-42DF-86DF-3E6C8D749833}" dt="2024-07-02T14:41:29.486" v="1286" actId="20577"/>
          <ac:spMkLst>
            <pc:docMk/>
            <pc:sldMk cId="1822172517" sldId="285"/>
            <ac:spMk id="7" creationId="{6B0F6E19-DAE9-E4D2-3492-C0120A66625E}"/>
          </ac:spMkLst>
        </pc:spChg>
        <pc:spChg chg="mod">
          <ac:chgData name="Dan Ward" userId="8aa54296-cb89-4640-a2fc-9748899f29bb" providerId="ADAL" clId="{0D4CD3D0-ACD5-42DF-86DF-3E6C8D749833}" dt="2024-07-02T14:40:48.378" v="1246" actId="20577"/>
          <ac:spMkLst>
            <pc:docMk/>
            <pc:sldMk cId="1822172517" sldId="285"/>
            <ac:spMk id="13" creationId="{868856C6-D82A-5E30-EEC3-34D93EFC4DF8}"/>
          </ac:spMkLst>
        </pc:spChg>
      </pc:sldChg>
    </pc:docChg>
  </pc:docChgLst>
  <pc:docChgLst>
    <pc:chgData name="Dan Ward" userId="8aa54296-cb89-4640-a2fc-9748899f29bb" providerId="ADAL" clId="{DA15E917-F780-4E7C-8E6B-790B22848BD0}"/>
    <pc:docChg chg="undo custSel addSld delSld modSld">
      <pc:chgData name="Dan Ward" userId="8aa54296-cb89-4640-a2fc-9748899f29bb" providerId="ADAL" clId="{DA15E917-F780-4E7C-8E6B-790B22848BD0}" dt="2024-11-07T18:23:43.075" v="80" actId="47"/>
      <pc:docMkLst>
        <pc:docMk/>
      </pc:docMkLst>
      <pc:sldChg chg="modSp mod">
        <pc:chgData name="Dan Ward" userId="8aa54296-cb89-4640-a2fc-9748899f29bb" providerId="ADAL" clId="{DA15E917-F780-4E7C-8E6B-790B22848BD0}" dt="2024-11-07T18:22:13.453" v="16" actId="20577"/>
        <pc:sldMkLst>
          <pc:docMk/>
          <pc:sldMk cId="3099880661" sldId="281"/>
        </pc:sldMkLst>
        <pc:spChg chg="mod">
          <ac:chgData name="Dan Ward" userId="8aa54296-cb89-4640-a2fc-9748899f29bb" providerId="ADAL" clId="{DA15E917-F780-4E7C-8E6B-790B22848BD0}" dt="2024-11-07T18:22:13.453" v="16" actId="20577"/>
          <ac:spMkLst>
            <pc:docMk/>
            <pc:sldMk cId="3099880661" sldId="281"/>
            <ac:spMk id="7" creationId="{6B0F6E19-DAE9-E4D2-3492-C0120A66625E}"/>
          </ac:spMkLst>
        </pc:spChg>
      </pc:sldChg>
      <pc:sldChg chg="modSp add del mod">
        <pc:chgData name="Dan Ward" userId="8aa54296-cb89-4640-a2fc-9748899f29bb" providerId="ADAL" clId="{DA15E917-F780-4E7C-8E6B-790B22848BD0}" dt="2024-11-07T18:23:43.075" v="80" actId="47"/>
        <pc:sldMkLst>
          <pc:docMk/>
          <pc:sldMk cId="3524037996" sldId="286"/>
        </pc:sldMkLst>
        <pc:spChg chg="mod">
          <ac:chgData name="Dan Ward" userId="8aa54296-cb89-4640-a2fc-9748899f29bb" providerId="ADAL" clId="{DA15E917-F780-4E7C-8E6B-790B22848BD0}" dt="2024-11-07T18:23:26.190" v="79" actId="20577"/>
          <ac:spMkLst>
            <pc:docMk/>
            <pc:sldMk cId="3524037996" sldId="286"/>
            <ac:spMk id="3" creationId="{E6583B53-D1ED-326A-3F3D-240FB3060C78}"/>
          </ac:spMkLst>
        </pc:spChg>
        <pc:spChg chg="mod">
          <ac:chgData name="Dan Ward" userId="8aa54296-cb89-4640-a2fc-9748899f29bb" providerId="ADAL" clId="{DA15E917-F780-4E7C-8E6B-790B22848BD0}" dt="2024-11-07T18:22:50.943" v="40" actId="20577"/>
          <ac:spMkLst>
            <pc:docMk/>
            <pc:sldMk cId="3524037996" sldId="286"/>
            <ac:spMk id="6" creationId="{DD9FD402-BA0C-7685-17B7-D0508F37A12D}"/>
          </ac:spMkLst>
        </pc:spChg>
        <pc:spChg chg="mod">
          <ac:chgData name="Dan Ward" userId="8aa54296-cb89-4640-a2fc-9748899f29bb" providerId="ADAL" clId="{DA15E917-F780-4E7C-8E6B-790B22848BD0}" dt="2024-11-07T18:23:11.174" v="68" actId="122"/>
          <ac:spMkLst>
            <pc:docMk/>
            <pc:sldMk cId="3524037996" sldId="286"/>
            <ac:spMk id="13" creationId="{C139D8B6-3BB5-F398-2F64-D7D023C71F64}"/>
          </ac:spMkLst>
        </pc:spChg>
      </pc:sldChg>
    </pc:docChg>
  </pc:docChgLst>
  <pc:docChgLst>
    <pc:chgData name="Dan Ward" userId="8aa54296-cb89-4640-a2fc-9748899f29bb" providerId="ADAL" clId="{8867E355-A621-4B54-ABA6-63DFD8979B55}"/>
    <pc:docChg chg="modSld">
      <pc:chgData name="Dan Ward" userId="8aa54296-cb89-4640-a2fc-9748899f29bb" providerId="ADAL" clId="{8867E355-A621-4B54-ABA6-63DFD8979B55}" dt="2024-10-11T12:55:17.372" v="29" actId="1076"/>
      <pc:docMkLst>
        <pc:docMk/>
      </pc:docMkLst>
      <pc:sldChg chg="addSp modSp mod modNotesTx">
        <pc:chgData name="Dan Ward" userId="8aa54296-cb89-4640-a2fc-9748899f29bb" providerId="ADAL" clId="{8867E355-A621-4B54-ABA6-63DFD8979B55}" dt="2024-10-11T12:55:17.372" v="29" actId="1076"/>
        <pc:sldMkLst>
          <pc:docMk/>
          <pc:sldMk cId="3364646658" sldId="256"/>
        </pc:sldMkLst>
        <pc:spChg chg="mod">
          <ac:chgData name="Dan Ward" userId="8aa54296-cb89-4640-a2fc-9748899f29bb" providerId="ADAL" clId="{8867E355-A621-4B54-ABA6-63DFD8979B55}" dt="2024-09-11T20:58:22.184" v="17" actId="20577"/>
          <ac:spMkLst>
            <pc:docMk/>
            <pc:sldMk cId="3364646658" sldId="256"/>
            <ac:spMk id="2" creationId="{9BBE1193-CADB-01B1-19D9-29E078B4AAF3}"/>
          </ac:spMkLst>
        </pc:spChg>
        <pc:spChg chg="add mod">
          <ac:chgData name="Dan Ward" userId="8aa54296-cb89-4640-a2fc-9748899f29bb" providerId="ADAL" clId="{8867E355-A621-4B54-ABA6-63DFD8979B55}" dt="2024-10-11T12:55:17.372" v="29" actId="1076"/>
          <ac:spMkLst>
            <pc:docMk/>
            <pc:sldMk cId="3364646658" sldId="256"/>
            <ac:spMk id="3" creationId="{A552CC60-3FE4-CC8A-A7B4-1FFC4189360B}"/>
          </ac:spMkLst>
        </pc:spChg>
        <pc:spChg chg="add mod">
          <ac:chgData name="Dan Ward" userId="8aa54296-cb89-4640-a2fc-9748899f29bb" providerId="ADAL" clId="{8867E355-A621-4B54-ABA6-63DFD8979B55}" dt="2024-10-11T12:55:17.372" v="29" actId="1076"/>
          <ac:spMkLst>
            <pc:docMk/>
            <pc:sldMk cId="3364646658" sldId="256"/>
            <ac:spMk id="5" creationId="{9C9A2197-ADA5-2496-7951-75C8C9D1902D}"/>
          </ac:spMkLst>
        </pc:spChg>
      </pc:sldChg>
    </pc:docChg>
  </pc:docChgLst>
  <pc:docChgLst>
    <pc:chgData name="Dan Ward" userId="8aa54296-cb89-4640-a2fc-9748899f29bb" providerId="ADAL" clId="{B2467BEB-F8C1-4E1A-9F1F-A0E19BAC5913}"/>
    <pc:docChg chg="undo custSel addSld modSld">
      <pc:chgData name="Dan Ward" userId="8aa54296-cb89-4640-a2fc-9748899f29bb" providerId="ADAL" clId="{B2467BEB-F8C1-4E1A-9F1F-A0E19BAC5913}" dt="2024-06-06T19:58:13.877" v="2018" actId="20577"/>
      <pc:docMkLst>
        <pc:docMk/>
      </pc:docMkLst>
      <pc:sldChg chg="modNotesTx">
        <pc:chgData name="Dan Ward" userId="8aa54296-cb89-4640-a2fc-9748899f29bb" providerId="ADAL" clId="{B2467BEB-F8C1-4E1A-9F1F-A0E19BAC5913}" dt="2024-05-23T16:18:55.942" v="332" actId="20577"/>
        <pc:sldMkLst>
          <pc:docMk/>
          <pc:sldMk cId="552413367" sldId="257"/>
        </pc:sldMkLst>
      </pc:sldChg>
      <pc:sldChg chg="modNotesTx">
        <pc:chgData name="Dan Ward" userId="8aa54296-cb89-4640-a2fc-9748899f29bb" providerId="ADAL" clId="{B2467BEB-F8C1-4E1A-9F1F-A0E19BAC5913}" dt="2024-05-23T16:19:51.572" v="608" actId="20577"/>
        <pc:sldMkLst>
          <pc:docMk/>
          <pc:sldMk cId="421428213" sldId="258"/>
        </pc:sldMkLst>
      </pc:sldChg>
      <pc:sldChg chg="modNotesTx">
        <pc:chgData name="Dan Ward" userId="8aa54296-cb89-4640-a2fc-9748899f29bb" providerId="ADAL" clId="{B2467BEB-F8C1-4E1A-9F1F-A0E19BAC5913}" dt="2024-05-23T16:20:34.366" v="734" actId="20577"/>
        <pc:sldMkLst>
          <pc:docMk/>
          <pc:sldMk cId="946417190" sldId="259"/>
        </pc:sldMkLst>
      </pc:sldChg>
      <pc:sldChg chg="modNotesTx">
        <pc:chgData name="Dan Ward" userId="8aa54296-cb89-4640-a2fc-9748899f29bb" providerId="ADAL" clId="{B2467BEB-F8C1-4E1A-9F1F-A0E19BAC5913}" dt="2024-05-23T16:20:50.501" v="750" actId="20577"/>
        <pc:sldMkLst>
          <pc:docMk/>
          <pc:sldMk cId="2548869367" sldId="260"/>
        </pc:sldMkLst>
      </pc:sldChg>
      <pc:sldChg chg="modNotesTx">
        <pc:chgData name="Dan Ward" userId="8aa54296-cb89-4640-a2fc-9748899f29bb" providerId="ADAL" clId="{B2467BEB-F8C1-4E1A-9F1F-A0E19BAC5913}" dt="2024-05-23T16:22:23.346" v="808" actId="20577"/>
        <pc:sldMkLst>
          <pc:docMk/>
          <pc:sldMk cId="4258133058" sldId="274"/>
        </pc:sldMkLst>
      </pc:sldChg>
      <pc:sldChg chg="modSp add mod modNotesTx">
        <pc:chgData name="Dan Ward" userId="8aa54296-cb89-4640-a2fc-9748899f29bb" providerId="ADAL" clId="{B2467BEB-F8C1-4E1A-9F1F-A0E19BAC5913}" dt="2024-06-06T19:58:13.877" v="2018" actId="20577"/>
        <pc:sldMkLst>
          <pc:docMk/>
          <pc:sldMk cId="1884386501" sldId="275"/>
        </pc:sldMkLst>
        <pc:spChg chg="mod">
          <ac:chgData name="Dan Ward" userId="8aa54296-cb89-4640-a2fc-9748899f29bb" providerId="ADAL" clId="{B2467BEB-F8C1-4E1A-9F1F-A0E19BAC5913}" dt="2024-06-06T19:53:39.946" v="1279" actId="20577"/>
          <ac:spMkLst>
            <pc:docMk/>
            <pc:sldMk cId="1884386501" sldId="275"/>
            <ac:spMk id="3" creationId="{DB0BD543-3500-BC84-A81D-A633517191AC}"/>
          </ac:spMkLst>
        </pc:spChg>
        <pc:spChg chg="mod">
          <ac:chgData name="Dan Ward" userId="8aa54296-cb89-4640-a2fc-9748899f29bb" providerId="ADAL" clId="{B2467BEB-F8C1-4E1A-9F1F-A0E19BAC5913}" dt="2024-06-06T19:43:48.348" v="866" actId="20577"/>
          <ac:spMkLst>
            <pc:docMk/>
            <pc:sldMk cId="1884386501" sldId="275"/>
            <ac:spMk id="4" creationId="{496625E8-2031-F55B-0AE5-8EC669DDB660}"/>
          </ac:spMkLst>
        </pc:spChg>
        <pc:spChg chg="mod">
          <ac:chgData name="Dan Ward" userId="8aa54296-cb89-4640-a2fc-9748899f29bb" providerId="ADAL" clId="{B2467BEB-F8C1-4E1A-9F1F-A0E19BAC5913}" dt="2024-06-06T19:58:13.877" v="2018" actId="20577"/>
          <ac:spMkLst>
            <pc:docMk/>
            <pc:sldMk cId="1884386501" sldId="275"/>
            <ac:spMk id="6" creationId="{608E2A69-7903-F262-0591-A031D60BBAAC}"/>
          </ac:spMkLst>
        </pc:spChg>
        <pc:spChg chg="mod">
          <ac:chgData name="Dan Ward" userId="8aa54296-cb89-4640-a2fc-9748899f29bb" providerId="ADAL" clId="{B2467BEB-F8C1-4E1A-9F1F-A0E19BAC5913}" dt="2024-06-06T19:44:10.156" v="917" actId="20577"/>
          <ac:spMkLst>
            <pc:docMk/>
            <pc:sldMk cId="1884386501" sldId="275"/>
            <ac:spMk id="7" creationId="{6B0F6E19-DAE9-E4D2-3492-C0120A66625E}"/>
          </ac:spMkLst>
        </pc:spChg>
        <pc:spChg chg="mod">
          <ac:chgData name="Dan Ward" userId="8aa54296-cb89-4640-a2fc-9748899f29bb" providerId="ADAL" clId="{B2467BEB-F8C1-4E1A-9F1F-A0E19BAC5913}" dt="2024-06-06T19:44:42.479" v="959" actId="1076"/>
          <ac:spMkLst>
            <pc:docMk/>
            <pc:sldMk cId="1884386501" sldId="275"/>
            <ac:spMk id="10" creationId="{2188A249-D425-508C-1CAC-E59DAC5EBDCA}"/>
          </ac:spMkLst>
        </pc:spChg>
      </pc:sldChg>
    </pc:docChg>
  </pc:docChgLst>
  <pc:docChgLst>
    <pc:chgData name="Dan Ward" userId="8aa54296-cb89-4640-a2fc-9748899f29bb" providerId="ADAL" clId="{059D57A2-DC46-4AFD-80F9-D11F818C092C}"/>
    <pc:docChg chg="modSld">
      <pc:chgData name="Dan Ward" userId="8aa54296-cb89-4640-a2fc-9748899f29bb" providerId="ADAL" clId="{059D57A2-DC46-4AFD-80F9-D11F818C092C}" dt="2024-12-02T15:09:42.845" v="24" actId="20577"/>
      <pc:docMkLst>
        <pc:docMk/>
      </pc:docMkLst>
      <pc:sldChg chg="modNotesTx">
        <pc:chgData name="Dan Ward" userId="8aa54296-cb89-4640-a2fc-9748899f29bb" providerId="ADAL" clId="{059D57A2-DC46-4AFD-80F9-D11F818C092C}" dt="2024-12-02T15:09:42.845" v="24" actId="20577"/>
        <pc:sldMkLst>
          <pc:docMk/>
          <pc:sldMk cId="2548869367" sldId="260"/>
        </pc:sldMkLst>
      </pc:sldChg>
    </pc:docChg>
  </pc:docChgLst>
  <pc:docChgLst>
    <pc:chgData name="Dan Ward" userId="8aa54296-cb89-4640-a2fc-9748899f29bb" providerId="ADAL" clId="{EC8335F5-C9DA-4A2C-9C6A-AB58D5E6ED79}"/>
    <pc:docChg chg="undo custSel addSld delSld modSld">
      <pc:chgData name="Dan Ward" userId="8aa54296-cb89-4640-a2fc-9748899f29bb" providerId="ADAL" clId="{EC8335F5-C9DA-4A2C-9C6A-AB58D5E6ED79}" dt="2023-09-13T19:14:54.959" v="11812" actId="20577"/>
      <pc:docMkLst>
        <pc:docMk/>
      </pc:docMkLst>
      <pc:sldChg chg="addSp modSp mod modNotesTx">
        <pc:chgData name="Dan Ward" userId="8aa54296-cb89-4640-a2fc-9748899f29bb" providerId="ADAL" clId="{EC8335F5-C9DA-4A2C-9C6A-AB58D5E6ED79}" dt="2023-08-31T18:02:32.817" v="8814" actId="20577"/>
        <pc:sldMkLst>
          <pc:docMk/>
          <pc:sldMk cId="3364646658" sldId="256"/>
        </pc:sldMkLst>
        <pc:spChg chg="add mod">
          <ac:chgData name="Dan Ward" userId="8aa54296-cb89-4640-a2fc-9748899f29bb" providerId="ADAL" clId="{EC8335F5-C9DA-4A2C-9C6A-AB58D5E6ED79}" dt="2023-08-31T18:02:32.817" v="8814" actId="20577"/>
          <ac:spMkLst>
            <pc:docMk/>
            <pc:sldMk cId="3364646658" sldId="256"/>
            <ac:spMk id="2" creationId="{9BBE1193-CADB-01B1-19D9-29E078B4AAF3}"/>
          </ac:spMkLst>
        </pc:spChg>
      </pc:sldChg>
      <pc:sldChg chg="modNotesTx">
        <pc:chgData name="Dan Ward" userId="8aa54296-cb89-4640-a2fc-9748899f29bb" providerId="ADAL" clId="{EC8335F5-C9DA-4A2C-9C6A-AB58D5E6ED79}" dt="2023-08-25T18:51:02.496" v="4854" actId="20577"/>
        <pc:sldMkLst>
          <pc:docMk/>
          <pc:sldMk cId="552413367" sldId="257"/>
        </pc:sldMkLst>
      </pc:sldChg>
      <pc:sldChg chg="modNotesTx">
        <pc:chgData name="Dan Ward" userId="8aa54296-cb89-4640-a2fc-9748899f29bb" providerId="ADAL" clId="{EC8335F5-C9DA-4A2C-9C6A-AB58D5E6ED79}" dt="2023-08-31T18:03:57.759" v="9020" actId="20577"/>
        <pc:sldMkLst>
          <pc:docMk/>
          <pc:sldMk cId="421428213" sldId="258"/>
        </pc:sldMkLst>
      </pc:sldChg>
      <pc:sldChg chg="modSp mod modNotesTx">
        <pc:chgData name="Dan Ward" userId="8aa54296-cb89-4640-a2fc-9748899f29bb" providerId="ADAL" clId="{EC8335F5-C9DA-4A2C-9C6A-AB58D5E6ED79}" dt="2023-08-31T18:25:23.156" v="10789" actId="20577"/>
        <pc:sldMkLst>
          <pc:docMk/>
          <pc:sldMk cId="946417190" sldId="259"/>
        </pc:sldMkLst>
        <pc:spChg chg="mod">
          <ac:chgData name="Dan Ward" userId="8aa54296-cb89-4640-a2fc-9748899f29bb" providerId="ADAL" clId="{EC8335F5-C9DA-4A2C-9C6A-AB58D5E6ED79}" dt="2023-08-21T18:16:02.614" v="2" actId="207"/>
          <ac:spMkLst>
            <pc:docMk/>
            <pc:sldMk cId="946417190" sldId="259"/>
            <ac:spMk id="3" creationId="{DB0BD543-3500-BC84-A81D-A633517191AC}"/>
          </ac:spMkLst>
        </pc:spChg>
      </pc:sldChg>
      <pc:sldChg chg="modSp mod modNotesTx">
        <pc:chgData name="Dan Ward" userId="8aa54296-cb89-4640-a2fc-9748899f29bb" providerId="ADAL" clId="{EC8335F5-C9DA-4A2C-9C6A-AB58D5E6ED79}" dt="2023-08-31T18:27:43.823" v="10986"/>
        <pc:sldMkLst>
          <pc:docMk/>
          <pc:sldMk cId="2548869367" sldId="260"/>
        </pc:sldMkLst>
        <pc:spChg chg="mod">
          <ac:chgData name="Dan Ward" userId="8aa54296-cb89-4640-a2fc-9748899f29bb" providerId="ADAL" clId="{EC8335F5-C9DA-4A2C-9C6A-AB58D5E6ED79}" dt="2023-08-21T18:17:00.043" v="11" actId="207"/>
          <ac:spMkLst>
            <pc:docMk/>
            <pc:sldMk cId="2548869367" sldId="260"/>
            <ac:spMk id="3" creationId="{DB0BD543-3500-BC84-A81D-A633517191AC}"/>
          </ac:spMkLst>
        </pc:spChg>
        <pc:spChg chg="mod">
          <ac:chgData name="Dan Ward" userId="8aa54296-cb89-4640-a2fc-9748899f29bb" providerId="ADAL" clId="{EC8335F5-C9DA-4A2C-9C6A-AB58D5E6ED79}" dt="2023-08-21T18:16:09.561" v="3" actId="207"/>
          <ac:spMkLst>
            <pc:docMk/>
            <pc:sldMk cId="2548869367" sldId="260"/>
            <ac:spMk id="4" creationId="{496625E8-2031-F55B-0AE5-8EC669DDB660}"/>
          </ac:spMkLst>
        </pc:spChg>
      </pc:sldChg>
      <pc:sldChg chg="modSp mod modNotesTx">
        <pc:chgData name="Dan Ward" userId="8aa54296-cb89-4640-a2fc-9748899f29bb" providerId="ADAL" clId="{EC8335F5-C9DA-4A2C-9C6A-AB58D5E6ED79}" dt="2023-08-31T18:26:41.761" v="10931" actId="20577"/>
        <pc:sldMkLst>
          <pc:docMk/>
          <pc:sldMk cId="1157336998" sldId="261"/>
        </pc:sldMkLst>
        <pc:spChg chg="mod">
          <ac:chgData name="Dan Ward" userId="8aa54296-cb89-4640-a2fc-9748899f29bb" providerId="ADAL" clId="{EC8335F5-C9DA-4A2C-9C6A-AB58D5E6ED79}" dt="2023-08-21T18:16:25.417" v="5" actId="207"/>
          <ac:spMkLst>
            <pc:docMk/>
            <pc:sldMk cId="1157336998" sldId="261"/>
            <ac:spMk id="7" creationId="{6B0F6E19-DAE9-E4D2-3492-C0120A66625E}"/>
          </ac:spMkLst>
        </pc:spChg>
      </pc:sldChg>
      <pc:sldChg chg="modSp mod modNotesTx">
        <pc:chgData name="Dan Ward" userId="8aa54296-cb89-4640-a2fc-9748899f29bb" providerId="ADAL" clId="{EC8335F5-C9DA-4A2C-9C6A-AB58D5E6ED79}" dt="2023-08-31T18:25:49.733" v="10852" actId="20577"/>
        <pc:sldMkLst>
          <pc:docMk/>
          <pc:sldMk cId="198695928" sldId="262"/>
        </pc:sldMkLst>
        <pc:spChg chg="mod">
          <ac:chgData name="Dan Ward" userId="8aa54296-cb89-4640-a2fc-9748899f29bb" providerId="ADAL" clId="{EC8335F5-C9DA-4A2C-9C6A-AB58D5E6ED79}" dt="2023-08-21T18:16:59.389" v="10" actId="207"/>
          <ac:spMkLst>
            <pc:docMk/>
            <pc:sldMk cId="198695928" sldId="262"/>
            <ac:spMk id="3" creationId="{DB0BD543-3500-BC84-A81D-A633517191AC}"/>
          </ac:spMkLst>
        </pc:spChg>
        <pc:spChg chg="mod">
          <ac:chgData name="Dan Ward" userId="8aa54296-cb89-4640-a2fc-9748899f29bb" providerId="ADAL" clId="{EC8335F5-C9DA-4A2C-9C6A-AB58D5E6ED79}" dt="2023-08-21T18:16:58.585" v="9" actId="207"/>
          <ac:spMkLst>
            <pc:docMk/>
            <pc:sldMk cId="198695928" sldId="262"/>
            <ac:spMk id="4" creationId="{496625E8-2031-F55B-0AE5-8EC669DDB660}"/>
          </ac:spMkLst>
        </pc:spChg>
        <pc:spChg chg="mod">
          <ac:chgData name="Dan Ward" userId="8aa54296-cb89-4640-a2fc-9748899f29bb" providerId="ADAL" clId="{EC8335F5-C9DA-4A2C-9C6A-AB58D5E6ED79}" dt="2023-08-21T18:16:16.798" v="4" actId="207"/>
          <ac:spMkLst>
            <pc:docMk/>
            <pc:sldMk cId="198695928" sldId="262"/>
            <ac:spMk id="6" creationId="{608E2A69-7903-F262-0591-A031D60BBAAC}"/>
          </ac:spMkLst>
        </pc:spChg>
      </pc:sldChg>
      <pc:sldChg chg="modSp modNotesTx">
        <pc:chgData name="Dan Ward" userId="8aa54296-cb89-4640-a2fc-9748899f29bb" providerId="ADAL" clId="{EC8335F5-C9DA-4A2C-9C6A-AB58D5E6ED79}" dt="2023-08-31T18:29:29.935" v="11171" actId="20577"/>
        <pc:sldMkLst>
          <pc:docMk/>
          <pc:sldMk cId="2545513452" sldId="263"/>
        </pc:sldMkLst>
        <pc:picChg chg="mod">
          <ac:chgData name="Dan Ward" userId="8aa54296-cb89-4640-a2fc-9748899f29bb" providerId="ADAL" clId="{EC8335F5-C9DA-4A2C-9C6A-AB58D5E6ED79}" dt="2023-08-21T20:32:52.389" v="2141" actId="14100"/>
          <ac:picMkLst>
            <pc:docMk/>
            <pc:sldMk cId="2545513452" sldId="263"/>
            <ac:picMk id="2050" creationId="{CB2FB6D3-B6CA-4585-5B71-9F6B18E84DC7}"/>
          </ac:picMkLst>
        </pc:picChg>
      </pc:sldChg>
      <pc:sldChg chg="modSp mod modNotesTx">
        <pc:chgData name="Dan Ward" userId="8aa54296-cb89-4640-a2fc-9748899f29bb" providerId="ADAL" clId="{EC8335F5-C9DA-4A2C-9C6A-AB58D5E6ED79}" dt="2023-08-31T18:21:14.356" v="10521" actId="20577"/>
        <pc:sldMkLst>
          <pc:docMk/>
          <pc:sldMk cId="2229082736" sldId="264"/>
        </pc:sldMkLst>
        <pc:spChg chg="mod">
          <ac:chgData name="Dan Ward" userId="8aa54296-cb89-4640-a2fc-9748899f29bb" providerId="ADAL" clId="{EC8335F5-C9DA-4A2C-9C6A-AB58D5E6ED79}" dt="2023-08-31T18:18:21.904" v="10227" actId="207"/>
          <ac:spMkLst>
            <pc:docMk/>
            <pc:sldMk cId="2229082736" sldId="264"/>
            <ac:spMk id="13" creationId="{D2544237-1557-8F94-8FFD-FE556F5926CC}"/>
          </ac:spMkLst>
        </pc:spChg>
        <pc:spChg chg="mod">
          <ac:chgData name="Dan Ward" userId="8aa54296-cb89-4640-a2fc-9748899f29bb" providerId="ADAL" clId="{EC8335F5-C9DA-4A2C-9C6A-AB58D5E6ED79}" dt="2023-08-31T18:18:34.597" v="10236" actId="403"/>
          <ac:spMkLst>
            <pc:docMk/>
            <pc:sldMk cId="2229082736" sldId="264"/>
            <ac:spMk id="14" creationId="{D2DAEF0A-086E-8B66-F5DC-518CB686659E}"/>
          </ac:spMkLst>
        </pc:spChg>
      </pc:sldChg>
      <pc:sldChg chg="addSp delSp modSp add del mod modNotesTx">
        <pc:chgData name="Dan Ward" userId="8aa54296-cb89-4640-a2fc-9748899f29bb" providerId="ADAL" clId="{EC8335F5-C9DA-4A2C-9C6A-AB58D5E6ED79}" dt="2023-08-31T18:27:49.452" v="10987" actId="47"/>
        <pc:sldMkLst>
          <pc:docMk/>
          <pc:sldMk cId="4109310824" sldId="265"/>
        </pc:sldMkLst>
        <pc:spChg chg="mod">
          <ac:chgData name="Dan Ward" userId="8aa54296-cb89-4640-a2fc-9748899f29bb" providerId="ADAL" clId="{EC8335F5-C9DA-4A2C-9C6A-AB58D5E6ED79}" dt="2023-08-21T18:23:40.607" v="1052" actId="207"/>
          <ac:spMkLst>
            <pc:docMk/>
            <pc:sldMk cId="4109310824" sldId="265"/>
            <ac:spMk id="7" creationId="{6B0F6E19-DAE9-E4D2-3492-C0120A66625E}"/>
          </ac:spMkLst>
        </pc:spChg>
        <pc:spChg chg="del">
          <ac:chgData name="Dan Ward" userId="8aa54296-cb89-4640-a2fc-9748899f29bb" providerId="ADAL" clId="{EC8335F5-C9DA-4A2C-9C6A-AB58D5E6ED79}" dt="2023-08-21T18:23:29.317" v="1049" actId="478"/>
          <ac:spMkLst>
            <pc:docMk/>
            <pc:sldMk cId="4109310824" sldId="265"/>
            <ac:spMk id="10" creationId="{0FFF1BC5-4A7F-B06C-CB49-D1CFA23A1D0C}"/>
          </ac:spMkLst>
        </pc:spChg>
        <pc:spChg chg="add mod">
          <ac:chgData name="Dan Ward" userId="8aa54296-cb89-4640-a2fc-9748899f29bb" providerId="ADAL" clId="{EC8335F5-C9DA-4A2C-9C6A-AB58D5E6ED79}" dt="2023-08-21T18:24:10.966" v="1079" actId="1076"/>
          <ac:spMkLst>
            <pc:docMk/>
            <pc:sldMk cId="4109310824" sldId="265"/>
            <ac:spMk id="13" creationId="{F8E83C54-6E02-1F6D-182F-9FD0E4251DB5}"/>
          </ac:spMkLst>
        </pc:spChg>
        <pc:spChg chg="add del mod">
          <ac:chgData name="Dan Ward" userId="8aa54296-cb89-4640-a2fc-9748899f29bb" providerId="ADAL" clId="{EC8335F5-C9DA-4A2C-9C6A-AB58D5E6ED79}" dt="2023-08-21T18:24:24.219" v="1085"/>
          <ac:spMkLst>
            <pc:docMk/>
            <pc:sldMk cId="4109310824" sldId="265"/>
            <ac:spMk id="14" creationId="{B540ECE7-E7C4-A427-322C-D260611C2C6A}"/>
          </ac:spMkLst>
        </pc:spChg>
        <pc:spChg chg="add del mod">
          <ac:chgData name="Dan Ward" userId="8aa54296-cb89-4640-a2fc-9748899f29bb" providerId="ADAL" clId="{EC8335F5-C9DA-4A2C-9C6A-AB58D5E6ED79}" dt="2023-08-21T18:24:23.169" v="1083"/>
          <ac:spMkLst>
            <pc:docMk/>
            <pc:sldMk cId="4109310824" sldId="265"/>
            <ac:spMk id="15" creationId="{8A04A901-5BD6-0D3B-6692-12198321A63E}"/>
          </ac:spMkLst>
        </pc:spChg>
      </pc:sldChg>
      <pc:sldChg chg="addSp modSp new del modNotesTx">
        <pc:chgData name="Dan Ward" userId="8aa54296-cb89-4640-a2fc-9748899f29bb" providerId="ADAL" clId="{EC8335F5-C9DA-4A2C-9C6A-AB58D5E6ED79}" dt="2023-08-31T18:21:52.178" v="10522" actId="47"/>
        <pc:sldMkLst>
          <pc:docMk/>
          <pc:sldMk cId="1098827893" sldId="266"/>
        </pc:sldMkLst>
        <pc:picChg chg="add mod">
          <ac:chgData name="Dan Ward" userId="8aa54296-cb89-4640-a2fc-9748899f29bb" providerId="ADAL" clId="{EC8335F5-C9DA-4A2C-9C6A-AB58D5E6ED79}" dt="2023-08-21T20:34:34.780" v="2507" actId="931"/>
          <ac:picMkLst>
            <pc:docMk/>
            <pc:sldMk cId="1098827893" sldId="266"/>
            <ac:picMk id="3" creationId="{1F89DFEB-AAE4-D1AB-F2F3-2C4A0201BB36}"/>
          </ac:picMkLst>
        </pc:picChg>
      </pc:sldChg>
      <pc:sldChg chg="addSp delSp modSp add mod modNotesTx">
        <pc:chgData name="Dan Ward" userId="8aa54296-cb89-4640-a2fc-9748899f29bb" providerId="ADAL" clId="{EC8335F5-C9DA-4A2C-9C6A-AB58D5E6ED79}" dt="2023-08-31T18:28:19.622" v="10988" actId="6549"/>
        <pc:sldMkLst>
          <pc:docMk/>
          <pc:sldMk cId="3637231130" sldId="267"/>
        </pc:sldMkLst>
        <pc:spChg chg="add mod ord">
          <ac:chgData name="Dan Ward" userId="8aa54296-cb89-4640-a2fc-9748899f29bb" providerId="ADAL" clId="{EC8335F5-C9DA-4A2C-9C6A-AB58D5E6ED79}" dt="2023-08-31T18:19:10.613" v="10245" actId="207"/>
          <ac:spMkLst>
            <pc:docMk/>
            <pc:sldMk cId="3637231130" sldId="267"/>
            <ac:spMk id="10" creationId="{EBDDC54A-7D08-8A1F-197C-FCAD8910DEF1}"/>
          </ac:spMkLst>
        </pc:spChg>
        <pc:spChg chg="del mod">
          <ac:chgData name="Dan Ward" userId="8aa54296-cb89-4640-a2fc-9748899f29bb" providerId="ADAL" clId="{EC8335F5-C9DA-4A2C-9C6A-AB58D5E6ED79}" dt="2023-08-31T18:18:50.081" v="10237" actId="478"/>
          <ac:spMkLst>
            <pc:docMk/>
            <pc:sldMk cId="3637231130" sldId="267"/>
            <ac:spMk id="13" creationId="{D2544237-1557-8F94-8FFD-FE556F5926CC}"/>
          </ac:spMkLst>
        </pc:spChg>
        <pc:spChg chg="mod">
          <ac:chgData name="Dan Ward" userId="8aa54296-cb89-4640-a2fc-9748899f29bb" providerId="ADAL" clId="{EC8335F5-C9DA-4A2C-9C6A-AB58D5E6ED79}" dt="2023-08-31T18:19:01.846" v="10244" actId="403"/>
          <ac:spMkLst>
            <pc:docMk/>
            <pc:sldMk cId="3637231130" sldId="267"/>
            <ac:spMk id="14" creationId="{D2DAEF0A-086E-8B66-F5DC-518CB686659E}"/>
          </ac:spMkLst>
        </pc:spChg>
      </pc:sldChg>
      <pc:sldChg chg="addSp modSp new mod modNotesTx">
        <pc:chgData name="Dan Ward" userId="8aa54296-cb89-4640-a2fc-9748899f29bb" providerId="ADAL" clId="{EC8335F5-C9DA-4A2C-9C6A-AB58D5E6ED79}" dt="2023-08-31T18:30:30.216" v="11207" actId="20577"/>
        <pc:sldMkLst>
          <pc:docMk/>
          <pc:sldMk cId="421231941" sldId="268"/>
        </pc:sldMkLst>
        <pc:spChg chg="add mod">
          <ac:chgData name="Dan Ward" userId="8aa54296-cb89-4640-a2fc-9748899f29bb" providerId="ADAL" clId="{EC8335F5-C9DA-4A2C-9C6A-AB58D5E6ED79}" dt="2023-08-21T20:39:41.679" v="3616" actId="403"/>
          <ac:spMkLst>
            <pc:docMk/>
            <pc:sldMk cId="421231941" sldId="268"/>
            <ac:spMk id="3" creationId="{91D7C5B0-3DE9-133D-60CB-F3C62FDDFCD1}"/>
          </ac:spMkLst>
        </pc:spChg>
        <pc:picChg chg="add mod">
          <ac:chgData name="Dan Ward" userId="8aa54296-cb89-4640-a2fc-9748899f29bb" providerId="ADAL" clId="{EC8335F5-C9DA-4A2C-9C6A-AB58D5E6ED79}" dt="2023-08-21T20:36:48.981" v="2826"/>
          <ac:picMkLst>
            <pc:docMk/>
            <pc:sldMk cId="421231941" sldId="268"/>
            <ac:picMk id="2" creationId="{2C0862F6-F2C3-9FDE-9616-84F6AA815A45}"/>
          </ac:picMkLst>
        </pc:picChg>
      </pc:sldChg>
      <pc:sldChg chg="delSp modSp add mod modNotesTx">
        <pc:chgData name="Dan Ward" userId="8aa54296-cb89-4640-a2fc-9748899f29bb" providerId="ADAL" clId="{EC8335F5-C9DA-4A2C-9C6A-AB58D5E6ED79}" dt="2023-08-31T18:27:22.187" v="10983" actId="20577"/>
        <pc:sldMkLst>
          <pc:docMk/>
          <pc:sldMk cId="311883318" sldId="269"/>
        </pc:sldMkLst>
        <pc:spChg chg="mod">
          <ac:chgData name="Dan Ward" userId="8aa54296-cb89-4640-a2fc-9748899f29bb" providerId="ADAL" clId="{EC8335F5-C9DA-4A2C-9C6A-AB58D5E6ED79}" dt="2023-08-22T13:50:11.307" v="4260" actId="20577"/>
          <ac:spMkLst>
            <pc:docMk/>
            <pc:sldMk cId="311883318" sldId="269"/>
            <ac:spMk id="3" creationId="{DB0BD543-3500-BC84-A81D-A633517191AC}"/>
          </ac:spMkLst>
        </pc:spChg>
        <pc:spChg chg="mod">
          <ac:chgData name="Dan Ward" userId="8aa54296-cb89-4640-a2fc-9748899f29bb" providerId="ADAL" clId="{EC8335F5-C9DA-4A2C-9C6A-AB58D5E6ED79}" dt="2023-08-22T13:52:08.866" v="4486" actId="20577"/>
          <ac:spMkLst>
            <pc:docMk/>
            <pc:sldMk cId="311883318" sldId="269"/>
            <ac:spMk id="4" creationId="{496625E8-2031-F55B-0AE5-8EC669DDB660}"/>
          </ac:spMkLst>
        </pc:spChg>
        <pc:spChg chg="mod">
          <ac:chgData name="Dan Ward" userId="8aa54296-cb89-4640-a2fc-9748899f29bb" providerId="ADAL" clId="{EC8335F5-C9DA-4A2C-9C6A-AB58D5E6ED79}" dt="2023-08-22T13:54:31.207" v="4637" actId="1035"/>
          <ac:spMkLst>
            <pc:docMk/>
            <pc:sldMk cId="311883318" sldId="269"/>
            <ac:spMk id="6" creationId="{608E2A69-7903-F262-0591-A031D60BBAAC}"/>
          </ac:spMkLst>
        </pc:spChg>
        <pc:spChg chg="mod">
          <ac:chgData name="Dan Ward" userId="8aa54296-cb89-4640-a2fc-9748899f29bb" providerId="ADAL" clId="{EC8335F5-C9DA-4A2C-9C6A-AB58D5E6ED79}" dt="2023-08-22T13:54:37.759" v="4647" actId="20577"/>
          <ac:spMkLst>
            <pc:docMk/>
            <pc:sldMk cId="311883318" sldId="269"/>
            <ac:spMk id="7" creationId="{6B0F6E19-DAE9-E4D2-3492-C0120A66625E}"/>
          </ac:spMkLst>
        </pc:spChg>
        <pc:spChg chg="del mod">
          <ac:chgData name="Dan Ward" userId="8aa54296-cb89-4640-a2fc-9748899f29bb" providerId="ADAL" clId="{EC8335F5-C9DA-4A2C-9C6A-AB58D5E6ED79}" dt="2023-08-22T13:49:55.561" v="4228" actId="478"/>
          <ac:spMkLst>
            <pc:docMk/>
            <pc:sldMk cId="311883318" sldId="269"/>
            <ac:spMk id="10" creationId="{0FFF1BC5-4A7F-B06C-CB49-D1CFA23A1D0C}"/>
          </ac:spMkLst>
        </pc:spChg>
      </pc:sldChg>
      <pc:sldChg chg="addSp delSp modSp new mod modNotesTx">
        <pc:chgData name="Dan Ward" userId="8aa54296-cb89-4640-a2fc-9748899f29bb" providerId="ADAL" clId="{EC8335F5-C9DA-4A2C-9C6A-AB58D5E6ED79}" dt="2023-08-25T18:53:00.715" v="5307" actId="20577"/>
        <pc:sldMkLst>
          <pc:docMk/>
          <pc:sldMk cId="2375696390" sldId="270"/>
        </pc:sldMkLst>
        <pc:spChg chg="add mod">
          <ac:chgData name="Dan Ward" userId="8aa54296-cb89-4640-a2fc-9748899f29bb" providerId="ADAL" clId="{EC8335F5-C9DA-4A2C-9C6A-AB58D5E6ED79}" dt="2023-08-25T18:51:51.761" v="4920" actId="20577"/>
          <ac:spMkLst>
            <pc:docMk/>
            <pc:sldMk cId="2375696390" sldId="270"/>
            <ac:spMk id="2" creationId="{692F7D85-01B7-FD2E-405C-F0217F431C30}"/>
          </ac:spMkLst>
        </pc:spChg>
        <pc:spChg chg="add del mod">
          <ac:chgData name="Dan Ward" userId="8aa54296-cb89-4640-a2fc-9748899f29bb" providerId="ADAL" clId="{EC8335F5-C9DA-4A2C-9C6A-AB58D5E6ED79}" dt="2023-08-25T18:51:24.422" v="4860"/>
          <ac:spMkLst>
            <pc:docMk/>
            <pc:sldMk cId="2375696390" sldId="270"/>
            <ac:spMk id="3" creationId="{D309D70F-1244-FE2E-03DC-87ED7F267F44}"/>
          </ac:spMkLst>
        </pc:spChg>
      </pc:sldChg>
      <pc:sldChg chg="addSp modSp new mod modNotesTx">
        <pc:chgData name="Dan Ward" userId="8aa54296-cb89-4640-a2fc-9748899f29bb" providerId="ADAL" clId="{EC8335F5-C9DA-4A2C-9C6A-AB58D5E6ED79}" dt="2023-08-31T18:31:50.041" v="11305" actId="20577"/>
        <pc:sldMkLst>
          <pc:docMk/>
          <pc:sldMk cId="2594126122" sldId="271"/>
        </pc:sldMkLst>
        <pc:spChg chg="add mod">
          <ac:chgData name="Dan Ward" userId="8aa54296-cb89-4640-a2fc-9748899f29bb" providerId="ADAL" clId="{EC8335F5-C9DA-4A2C-9C6A-AB58D5E6ED79}" dt="2023-08-25T19:01:18.036" v="6370" actId="1076"/>
          <ac:spMkLst>
            <pc:docMk/>
            <pc:sldMk cId="2594126122" sldId="271"/>
            <ac:spMk id="3" creationId="{F423847F-BD77-75B1-F086-33424727FED2}"/>
          </ac:spMkLst>
        </pc:spChg>
        <pc:picChg chg="add mod ord modCrop">
          <ac:chgData name="Dan Ward" userId="8aa54296-cb89-4640-a2fc-9748899f29bb" providerId="ADAL" clId="{EC8335F5-C9DA-4A2C-9C6A-AB58D5E6ED79}" dt="2023-08-25T19:01:11.017" v="6367" actId="167"/>
          <ac:picMkLst>
            <pc:docMk/>
            <pc:sldMk cId="2594126122" sldId="271"/>
            <ac:picMk id="5" creationId="{75AEAAD8-1FFC-96DF-1326-25B7D626A22D}"/>
          </ac:picMkLst>
        </pc:picChg>
      </pc:sldChg>
      <pc:sldChg chg="addSp delSp modSp new modNotesTx">
        <pc:chgData name="Dan Ward" userId="8aa54296-cb89-4640-a2fc-9748899f29bb" providerId="ADAL" clId="{EC8335F5-C9DA-4A2C-9C6A-AB58D5E6ED79}" dt="2023-08-31T18:30:44.754" v="11210" actId="20577"/>
        <pc:sldMkLst>
          <pc:docMk/>
          <pc:sldMk cId="2246218540" sldId="272"/>
        </pc:sldMkLst>
        <pc:picChg chg="add del mod">
          <ac:chgData name="Dan Ward" userId="8aa54296-cb89-4640-a2fc-9748899f29bb" providerId="ADAL" clId="{EC8335F5-C9DA-4A2C-9C6A-AB58D5E6ED79}" dt="2023-08-25T19:05:52.129" v="6689" actId="478"/>
          <ac:picMkLst>
            <pc:docMk/>
            <pc:sldMk cId="2246218540" sldId="272"/>
            <ac:picMk id="1026" creationId="{DEF26C66-035E-385E-1C55-4670D4F85B26}"/>
          </ac:picMkLst>
        </pc:picChg>
        <pc:picChg chg="add mod">
          <ac:chgData name="Dan Ward" userId="8aa54296-cb89-4640-a2fc-9748899f29bb" providerId="ADAL" clId="{EC8335F5-C9DA-4A2C-9C6A-AB58D5E6ED79}" dt="2023-08-25T19:07:44.376" v="6697" actId="1076"/>
          <ac:picMkLst>
            <pc:docMk/>
            <pc:sldMk cId="2246218540" sldId="272"/>
            <ac:picMk id="1028" creationId="{27DAA57B-4580-5773-3963-B6F5516D595F}"/>
          </ac:picMkLst>
        </pc:picChg>
        <pc:picChg chg="add mod">
          <ac:chgData name="Dan Ward" userId="8aa54296-cb89-4640-a2fc-9748899f29bb" providerId="ADAL" clId="{EC8335F5-C9DA-4A2C-9C6A-AB58D5E6ED79}" dt="2023-08-25T19:08:11.145" v="6702" actId="1076"/>
          <ac:picMkLst>
            <pc:docMk/>
            <pc:sldMk cId="2246218540" sldId="272"/>
            <ac:picMk id="1030" creationId="{9C46CFED-06BA-B2B0-D759-AC7886879BAB}"/>
          </ac:picMkLst>
        </pc:picChg>
      </pc:sldChg>
      <pc:sldChg chg="addSp modSp new mod modNotesTx">
        <pc:chgData name="Dan Ward" userId="8aa54296-cb89-4640-a2fc-9748899f29bb" providerId="ADAL" clId="{EC8335F5-C9DA-4A2C-9C6A-AB58D5E6ED79}" dt="2023-09-13T19:14:54.959" v="11812" actId="20577"/>
        <pc:sldMkLst>
          <pc:docMk/>
          <pc:sldMk cId="193127555" sldId="273"/>
        </pc:sldMkLst>
        <pc:picChg chg="add mod">
          <ac:chgData name="Dan Ward" userId="8aa54296-cb89-4640-a2fc-9748899f29bb" providerId="ADAL" clId="{EC8335F5-C9DA-4A2C-9C6A-AB58D5E6ED79}" dt="2023-09-13T19:11:48.564" v="11309" actId="14100"/>
          <ac:picMkLst>
            <pc:docMk/>
            <pc:sldMk cId="193127555" sldId="273"/>
            <ac:picMk id="2" creationId="{16870D54-3853-95D3-1DCC-C48B71E09E7C}"/>
          </ac:picMkLst>
        </pc:picChg>
      </pc:sldChg>
    </pc:docChg>
  </pc:docChgLst>
  <pc:docChgLst>
    <pc:chgData name="Dan Ward" userId="8aa54296-cb89-4640-a2fc-9748899f29bb" providerId="ADAL" clId="{57E0835E-49F1-414E-AA7C-7FA432EE256F}"/>
    <pc:docChg chg="undo redo custSel addSld modSld">
      <pc:chgData name="Dan Ward" userId="8aa54296-cb89-4640-a2fc-9748899f29bb" providerId="ADAL" clId="{57E0835E-49F1-414E-AA7C-7FA432EE256F}" dt="2024-05-02T19:02:07.190" v="1872" actId="20577"/>
      <pc:docMkLst>
        <pc:docMk/>
      </pc:docMkLst>
      <pc:sldChg chg="modNotesTx">
        <pc:chgData name="Dan Ward" userId="8aa54296-cb89-4640-a2fc-9748899f29bb" providerId="ADAL" clId="{57E0835E-49F1-414E-AA7C-7FA432EE256F}" dt="2024-04-19T17:40:26.876" v="102" actId="20577"/>
        <pc:sldMkLst>
          <pc:docMk/>
          <pc:sldMk cId="198695928" sldId="262"/>
        </pc:sldMkLst>
      </pc:sldChg>
      <pc:sldChg chg="addSp modSp add mod modNotesTx">
        <pc:chgData name="Dan Ward" userId="8aa54296-cb89-4640-a2fc-9748899f29bb" providerId="ADAL" clId="{57E0835E-49F1-414E-AA7C-7FA432EE256F}" dt="2024-05-02T19:02:07.190" v="1872" actId="20577"/>
        <pc:sldMkLst>
          <pc:docMk/>
          <pc:sldMk cId="4258133058" sldId="274"/>
        </pc:sldMkLst>
        <pc:spChg chg="mod">
          <ac:chgData name="Dan Ward" userId="8aa54296-cb89-4640-a2fc-9748899f29bb" providerId="ADAL" clId="{57E0835E-49F1-414E-AA7C-7FA432EE256F}" dt="2024-04-19T17:42:40.546" v="243" actId="20577"/>
          <ac:spMkLst>
            <pc:docMk/>
            <pc:sldMk cId="4258133058" sldId="274"/>
            <ac:spMk id="3" creationId="{DB0BD543-3500-BC84-A81D-A633517191AC}"/>
          </ac:spMkLst>
        </pc:spChg>
        <pc:spChg chg="mod">
          <ac:chgData name="Dan Ward" userId="8aa54296-cb89-4640-a2fc-9748899f29bb" providerId="ADAL" clId="{57E0835E-49F1-414E-AA7C-7FA432EE256F}" dt="2024-04-19T17:42:46.088" v="258" actId="20577"/>
          <ac:spMkLst>
            <pc:docMk/>
            <pc:sldMk cId="4258133058" sldId="274"/>
            <ac:spMk id="4" creationId="{496625E8-2031-F55B-0AE5-8EC669DDB660}"/>
          </ac:spMkLst>
        </pc:spChg>
        <pc:spChg chg="mod">
          <ac:chgData name="Dan Ward" userId="8aa54296-cb89-4640-a2fc-9748899f29bb" providerId="ADAL" clId="{57E0835E-49F1-414E-AA7C-7FA432EE256F}" dt="2024-04-19T17:43:27.879" v="329" actId="20577"/>
          <ac:spMkLst>
            <pc:docMk/>
            <pc:sldMk cId="4258133058" sldId="274"/>
            <ac:spMk id="6" creationId="{608E2A69-7903-F262-0591-A031D60BBAAC}"/>
          </ac:spMkLst>
        </pc:spChg>
        <pc:spChg chg="mod">
          <ac:chgData name="Dan Ward" userId="8aa54296-cb89-4640-a2fc-9748899f29bb" providerId="ADAL" clId="{57E0835E-49F1-414E-AA7C-7FA432EE256F}" dt="2024-04-19T17:42:57.196" v="285" actId="20577"/>
          <ac:spMkLst>
            <pc:docMk/>
            <pc:sldMk cId="4258133058" sldId="274"/>
            <ac:spMk id="7" creationId="{6B0F6E19-DAE9-E4D2-3492-C0120A66625E}"/>
          </ac:spMkLst>
        </pc:spChg>
        <pc:spChg chg="add mod">
          <ac:chgData name="Dan Ward" userId="8aa54296-cb89-4640-a2fc-9748899f29bb" providerId="ADAL" clId="{57E0835E-49F1-414E-AA7C-7FA432EE256F}" dt="2024-04-19T17:52:05.361" v="1679" actId="13926"/>
          <ac:spMkLst>
            <pc:docMk/>
            <pc:sldMk cId="4258133058" sldId="274"/>
            <ac:spMk id="10" creationId="{2188A249-D425-508C-1CAC-E59DAC5EBD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6F387-4E3E-44DB-A654-FC2C0C74F56C}"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84A96-D404-49A3-BA24-0D9D9C2F78B9}" type="slidenum">
              <a:rPr lang="en-US" smtClean="0"/>
              <a:t>‹#›</a:t>
            </a:fld>
            <a:endParaRPr lang="en-US"/>
          </a:p>
        </p:txBody>
      </p:sp>
    </p:spTree>
    <p:extLst>
      <p:ext uri="{BB962C8B-B14F-4D97-AF65-F5344CB8AC3E}">
        <p14:creationId xmlns:p14="http://schemas.microsoft.com/office/powerpoint/2010/main" val="93369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introduced to the CVF earlier this year, and have found it to be really interesting &amp; helpful.</a:t>
            </a:r>
          </a:p>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a:t>
            </a:fld>
            <a:endParaRPr lang="en-US"/>
          </a:p>
        </p:txBody>
      </p:sp>
    </p:spTree>
    <p:extLst>
      <p:ext uri="{BB962C8B-B14F-4D97-AF65-F5344CB8AC3E}">
        <p14:creationId xmlns:p14="http://schemas.microsoft.com/office/powerpoint/2010/main" val="243889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primary values &amp; verbs, here are the key questions we ask in each quadrant.</a:t>
            </a:r>
          </a:p>
          <a:p>
            <a:endParaRPr lang="en-US" dirty="0"/>
          </a:p>
          <a:p>
            <a:r>
              <a:rPr lang="en-US" dirty="0"/>
              <a:t>If you’re not sure which quadrant you’re most aligned with / comfortable in – which one is your happy place – ask yourself which of these questions do you find most interesting? Which one would you most want to answer? You might be interested in several, but does one stand out?</a:t>
            </a:r>
          </a:p>
          <a:p>
            <a:endParaRPr lang="en-US" dirty="0"/>
          </a:p>
          <a:p>
            <a:r>
              <a:rPr lang="en-US" dirty="0"/>
              <a:t>Does this question set help? Any thoughts here?</a:t>
            </a:r>
          </a:p>
        </p:txBody>
      </p:sp>
      <p:sp>
        <p:nvSpPr>
          <p:cNvPr id="4" name="Slide Number Placeholder 3"/>
          <p:cNvSpPr>
            <a:spLocks noGrp="1"/>
          </p:cNvSpPr>
          <p:nvPr>
            <p:ph type="sldNum" sz="quarter" idx="5"/>
          </p:nvPr>
        </p:nvSpPr>
        <p:spPr/>
        <p:txBody>
          <a:bodyPr/>
          <a:lstStyle/>
          <a:p>
            <a:fld id="{5AF84A96-D404-49A3-BA24-0D9D9C2F78B9}" type="slidenum">
              <a:rPr lang="en-US" smtClean="0"/>
              <a:t>10</a:t>
            </a:fld>
            <a:endParaRPr lang="en-US"/>
          </a:p>
        </p:txBody>
      </p:sp>
    </p:spTree>
    <p:extLst>
      <p:ext uri="{BB962C8B-B14F-4D97-AF65-F5344CB8AC3E}">
        <p14:creationId xmlns:p14="http://schemas.microsoft.com/office/powerpoint/2010/main" val="17517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things get interesting – and this is really the reason I like the framework &amp; wanted to share it - we tend to see antagonism &amp; friction across the diagonals.</a:t>
            </a:r>
          </a:p>
          <a:p>
            <a:br>
              <a:rPr lang="en-US" dirty="0"/>
            </a:br>
            <a:r>
              <a:rPr lang="en-US" dirty="0"/>
              <a:t>If Greens are constantly asking “What have we not tried yet?” and the Reds are asking “How can we get things under control?” – what are those two groups going to think of each other?</a:t>
            </a:r>
          </a:p>
          <a:p>
            <a:endParaRPr lang="en-US" dirty="0"/>
          </a:p>
          <a:p>
            <a:r>
              <a:rPr lang="en-US" dirty="0"/>
              <a:t>Similarly, if Yellows are asking “How can we support each other?” and the Blues are asking “How can we outperform the competition?” – what does that do to the team’s effectiveness?</a:t>
            </a:r>
          </a:p>
        </p:txBody>
      </p:sp>
      <p:sp>
        <p:nvSpPr>
          <p:cNvPr id="4" name="Slide Number Placeholder 3"/>
          <p:cNvSpPr>
            <a:spLocks noGrp="1"/>
          </p:cNvSpPr>
          <p:nvPr>
            <p:ph type="sldNum" sz="quarter" idx="5"/>
          </p:nvPr>
        </p:nvSpPr>
        <p:spPr/>
        <p:txBody>
          <a:bodyPr/>
          <a:lstStyle/>
          <a:p>
            <a:fld id="{5AF84A96-D404-49A3-BA24-0D9D9C2F78B9}" type="slidenum">
              <a:rPr lang="en-US" smtClean="0"/>
              <a:t>11</a:t>
            </a:fld>
            <a:endParaRPr lang="en-US"/>
          </a:p>
        </p:txBody>
      </p:sp>
    </p:spTree>
    <p:extLst>
      <p:ext uri="{BB962C8B-B14F-4D97-AF65-F5344CB8AC3E}">
        <p14:creationId xmlns:p14="http://schemas.microsoft.com/office/powerpoint/2010/main" val="132689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my Yellow tendencies speaking, but the research shows effective teams learn to blend &amp; cooperate.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ideal team has a full rainbow, but here’s the twist…</a:t>
            </a:r>
          </a:p>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12</a:t>
            </a:fld>
            <a:endParaRPr lang="en-US"/>
          </a:p>
        </p:txBody>
      </p:sp>
    </p:spTree>
    <p:extLst>
      <p:ext uri="{BB962C8B-B14F-4D97-AF65-F5344CB8AC3E}">
        <p14:creationId xmlns:p14="http://schemas.microsoft.com/office/powerpoint/2010/main" val="138224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shift from one dominant color to another several times over the life of a project… or the life of an organization. Failure to make these transitions is one of the big reasons organizations fail.</a:t>
            </a:r>
          </a:p>
          <a:p>
            <a:endParaRPr lang="en-US" dirty="0"/>
          </a:p>
          <a:p>
            <a:r>
              <a:rPr lang="en-US" sz="1800" dirty="0">
                <a:effectLst/>
                <a:latin typeface="Calibri" panose="020F0502020204030204" pitchFamily="34" charset="0"/>
                <a:ea typeface="Calibri" panose="020F0502020204030204" pitchFamily="34" charset="0"/>
              </a:rPr>
              <a:t>For example, the circled peak is where RED’s focus on scaling and standardization make the organization addicted to their present success and lead them to avoid or resist exploring new areas (which is what Green does).  So that’s Blockbuster, Kodak, or Blackberry… any organization that fell to the innovator’s dilemma. </a:t>
            </a:r>
          </a:p>
          <a:p>
            <a:endParaRPr lang="en-US" sz="1800" dirty="0">
              <a:effectLst/>
              <a:latin typeface="Calibri" panose="020F0502020204030204" pitchFamily="34" charset="0"/>
            </a:endParaRPr>
          </a:p>
          <a:p>
            <a:r>
              <a:rPr lang="en-US" sz="1800" dirty="0">
                <a:effectLst/>
                <a:latin typeface="Calibri" panose="020F0502020204030204" pitchFamily="34" charset="0"/>
              </a:rPr>
              <a:t>This isn’t the only way to proceed from color to color – the point is the transitions, not the pattern. I could imagine doing these colors in different orders – starting with yellow then going to blue and so on. What’s harder to imagine is an effective organization that stays effective by staying in a single color for the long haul.</a:t>
            </a:r>
          </a:p>
          <a:p>
            <a:endParaRPr lang="en-US" sz="1800" dirty="0">
              <a:effectLst/>
              <a:latin typeface="Calibri" panose="020F0502020204030204" pitchFamily="34" charset="0"/>
            </a:endParaRPr>
          </a:p>
          <a:p>
            <a:r>
              <a:rPr lang="en-US" sz="1800" dirty="0">
                <a:effectLst/>
                <a:latin typeface="Calibri" panose="020F0502020204030204" pitchFamily="34" charset="0"/>
              </a:rPr>
              <a:t>Have you ever seen a team get stuck in one area? And yes, the GREEN can be just as resistant to change as the RED… maybe even more so.</a:t>
            </a:r>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13</a:t>
            </a:fld>
            <a:endParaRPr lang="en-US"/>
          </a:p>
        </p:txBody>
      </p:sp>
    </p:spTree>
    <p:extLst>
      <p:ext uri="{BB962C8B-B14F-4D97-AF65-F5344CB8AC3E}">
        <p14:creationId xmlns:p14="http://schemas.microsoft.com/office/powerpoint/2010/main" val="47238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little insight to help you understand each color – let’s look at what makes each color decline an invitation.</a:t>
            </a:r>
          </a:p>
          <a:p>
            <a:endParaRPr lang="en-US" dirty="0"/>
          </a:p>
          <a:p>
            <a:r>
              <a:rPr lang="en-US" dirty="0"/>
              <a:t>For GREEN – they’ll tend to decline if the thing looks boring, predictable, or obvious. If it’s repetitive, old fashioned, already been done, or if there’s no room to explore and experiment. Greens want to make sure we’re exploring new ground, otherwise why bother?</a:t>
            </a:r>
          </a:p>
          <a:p>
            <a:endParaRPr lang="en-US" dirty="0"/>
          </a:p>
          <a:p>
            <a:r>
              <a:rPr lang="en-US" dirty="0"/>
              <a:t>For YELLOW – they’ll decline if the thing looks lonely, unsupported, or isolated. If there’s no opportunity to bring people together or if there’s not a consensus that it’s something people want to do. Yellows want to make sure they’re connected to people and not leaving anyone behind, otherwise they’re out.</a:t>
            </a:r>
          </a:p>
          <a:p>
            <a:endParaRPr lang="en-US" dirty="0"/>
          </a:p>
          <a:p>
            <a:r>
              <a:rPr lang="en-US" dirty="0"/>
              <a:t>For RED – they’ll decline if they can’t see the guardrails and instructions. If it’s not clear what right looks like (</a:t>
            </a:r>
            <a:r>
              <a:rPr lang="en-US" dirty="0" err="1"/>
              <a:t>‘cause</a:t>
            </a:r>
            <a:r>
              <a:rPr lang="en-US" dirty="0"/>
              <a:t> then we might be wrong!) or if the outcome is not predictable. Like playing pool, Reds want to call their shot before taking it (otherwise they won’t take it).</a:t>
            </a:r>
          </a:p>
          <a:p>
            <a:endParaRPr lang="en-US" dirty="0"/>
          </a:p>
          <a:p>
            <a:r>
              <a:rPr lang="en-US" dirty="0"/>
              <a:t>For BLUE – they’ll decline if they can’t see the scoreboard or the finish line. If there’s no way to earn points or there’s no way to win. Reds want to be able to keep score, otherwise why bother?</a:t>
            </a:r>
          </a:p>
          <a:p>
            <a:endParaRPr lang="en-US" dirty="0"/>
          </a:p>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14</a:t>
            </a:fld>
            <a:endParaRPr lang="en-US"/>
          </a:p>
        </p:txBody>
      </p:sp>
    </p:spTree>
    <p:extLst>
      <p:ext uri="{BB962C8B-B14F-4D97-AF65-F5344CB8AC3E}">
        <p14:creationId xmlns:p14="http://schemas.microsoft.com/office/powerpoint/2010/main" val="145061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values are all about what we think is important, our values also shape our perception of what’s WRONG. Color will indicate the way we’ll criticize a project, organization, or situation.</a:t>
            </a:r>
          </a:p>
          <a:p>
            <a:endParaRPr lang="en-US" dirty="0"/>
          </a:p>
          <a:p>
            <a:r>
              <a:rPr lang="en-US" dirty="0"/>
              <a:t>GREEN will complain when things are repetitive and similar, or when it looks too much like stuff they’ve seen before.</a:t>
            </a:r>
          </a:p>
          <a:p>
            <a:endParaRPr lang="en-US" dirty="0"/>
          </a:p>
          <a:p>
            <a:r>
              <a:rPr lang="en-US" dirty="0"/>
              <a:t>YELLOW’s criticisms tend to be around the people dimension – there’s no heart, it leaves people behind, </a:t>
            </a:r>
          </a:p>
          <a:p>
            <a:endParaRPr lang="en-US" dirty="0"/>
          </a:p>
          <a:p>
            <a:r>
              <a:rPr lang="en-US" dirty="0"/>
              <a:t>RED will object when they detect divergence from the approved methods, when we’re not complying or going after the agreed-upon objectives</a:t>
            </a:r>
          </a:p>
          <a:p>
            <a:endParaRPr lang="en-US" dirty="0"/>
          </a:p>
          <a:p>
            <a:r>
              <a:rPr lang="en-US" dirty="0"/>
              <a:t>BLUE’s critiques tend to be around how long things are taking, how slow it’s moving</a:t>
            </a:r>
          </a:p>
          <a:p>
            <a:endParaRPr lang="en-US" dirty="0"/>
          </a:p>
          <a:p>
            <a:r>
              <a:rPr lang="en-US" dirty="0"/>
              <a:t>Keep this in mind when you’re pitching an idea to someone - </a:t>
            </a:r>
          </a:p>
        </p:txBody>
      </p:sp>
      <p:sp>
        <p:nvSpPr>
          <p:cNvPr id="4" name="Slide Number Placeholder 3"/>
          <p:cNvSpPr>
            <a:spLocks noGrp="1"/>
          </p:cNvSpPr>
          <p:nvPr>
            <p:ph type="sldNum" sz="quarter" idx="5"/>
          </p:nvPr>
        </p:nvSpPr>
        <p:spPr/>
        <p:txBody>
          <a:bodyPr/>
          <a:lstStyle/>
          <a:p>
            <a:fld id="{5AF84A96-D404-49A3-BA24-0D9D9C2F78B9}" type="slidenum">
              <a:rPr lang="en-US" smtClean="0"/>
              <a:t>15</a:t>
            </a:fld>
            <a:endParaRPr lang="en-US"/>
          </a:p>
        </p:txBody>
      </p:sp>
    </p:spTree>
    <p:extLst>
      <p:ext uri="{BB962C8B-B14F-4D97-AF65-F5344CB8AC3E}">
        <p14:creationId xmlns:p14="http://schemas.microsoft.com/office/powerpoint/2010/main" val="330361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how do you use this?</a:t>
            </a:r>
          </a:p>
          <a:p>
            <a:br>
              <a:rPr lang="en-US" dirty="0"/>
            </a:br>
            <a:r>
              <a:rPr lang="en-US" dirty="0"/>
              <a:t>First – as a vocabulary. It gives us a way to describe &amp; understand our own preferences &amp; tendencies &amp; tastes, as well as the preferences of the people around us. </a:t>
            </a:r>
          </a:p>
          <a:p>
            <a:endParaRPr lang="en-US" dirty="0"/>
          </a:p>
          <a:p>
            <a:r>
              <a:rPr lang="en-US" dirty="0"/>
              <a:t>As a Green I can say “Oh, Bob’s not an idiot or a soul-sucking bureaucrat. He’s a Red and he’s trying to make sure we do things right, and Red is an important contributor to the team and helps balance out some of the tendencies I bring as a Green…” And there are times when RED should be in the driver’s seat…</a:t>
            </a:r>
          </a:p>
        </p:txBody>
      </p:sp>
      <p:sp>
        <p:nvSpPr>
          <p:cNvPr id="4" name="Slide Number Placeholder 3"/>
          <p:cNvSpPr>
            <a:spLocks noGrp="1"/>
          </p:cNvSpPr>
          <p:nvPr>
            <p:ph type="sldNum" sz="quarter" idx="5"/>
          </p:nvPr>
        </p:nvSpPr>
        <p:spPr/>
        <p:txBody>
          <a:bodyPr/>
          <a:lstStyle/>
          <a:p>
            <a:fld id="{5AF84A96-D404-49A3-BA24-0D9D9C2F78B9}" type="slidenum">
              <a:rPr lang="en-US" smtClean="0"/>
              <a:t>16</a:t>
            </a:fld>
            <a:endParaRPr lang="en-US"/>
          </a:p>
        </p:txBody>
      </p:sp>
    </p:spTree>
    <p:extLst>
      <p:ext uri="{BB962C8B-B14F-4D97-AF65-F5344CB8AC3E}">
        <p14:creationId xmlns:p14="http://schemas.microsoft.com/office/powerpoint/2010/main" val="217256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you can go MUCH deeper into all this – the four quadrants each get divided into sub-quadrants, there’s a whole set of competencies in each quadrant… we’re not going to go that deep in the 30 minutes we have today, but I want you to know it exists.</a:t>
            </a:r>
          </a:p>
        </p:txBody>
      </p:sp>
      <p:sp>
        <p:nvSpPr>
          <p:cNvPr id="4" name="Slide Number Placeholder 3"/>
          <p:cNvSpPr>
            <a:spLocks noGrp="1"/>
          </p:cNvSpPr>
          <p:nvPr>
            <p:ph type="sldNum" sz="quarter" idx="5"/>
          </p:nvPr>
        </p:nvSpPr>
        <p:spPr/>
        <p:txBody>
          <a:bodyPr/>
          <a:lstStyle/>
          <a:p>
            <a:fld id="{5AF84A96-D404-49A3-BA24-0D9D9C2F78B9}" type="slidenum">
              <a:rPr lang="en-US" smtClean="0"/>
              <a:t>17</a:t>
            </a:fld>
            <a:endParaRPr lang="en-US"/>
          </a:p>
        </p:txBody>
      </p:sp>
    </p:spTree>
    <p:extLst>
      <p:ext uri="{BB962C8B-B14F-4D97-AF65-F5344CB8AC3E}">
        <p14:creationId xmlns:p14="http://schemas.microsoft.com/office/powerpoint/2010/main" val="148503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learn more, download this PDF guide by Robert Quinn and Kim Cameron, Quinn is the one who created the framework in the first place. It includes an assessment you can use to “diagnose your organization” and I’ll put the link in the chat.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https://www.boomhogeronderwijs.nl/media/8/download_pdf_culture_assessment_workbook.pdf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Hope it’s been helpful. Questions &amp; thoughts </a:t>
            </a:r>
            <a:r>
              <a:rPr lang="en-US"/>
              <a:t>&amp; discussion?</a:t>
            </a:r>
            <a:endParaRPr lang="en-US" dirty="0"/>
          </a:p>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18</a:t>
            </a:fld>
            <a:endParaRPr lang="en-US"/>
          </a:p>
        </p:txBody>
      </p:sp>
    </p:spTree>
    <p:extLst>
      <p:ext uri="{BB962C8B-B14F-4D97-AF65-F5344CB8AC3E}">
        <p14:creationId xmlns:p14="http://schemas.microsoft.com/office/powerpoint/2010/main" val="387610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19</a:t>
            </a:fld>
            <a:endParaRPr lang="en-US"/>
          </a:p>
        </p:txBody>
      </p:sp>
    </p:spTree>
    <p:extLst>
      <p:ext uri="{BB962C8B-B14F-4D97-AF65-F5344CB8AC3E}">
        <p14:creationId xmlns:p14="http://schemas.microsoft.com/office/powerpoint/2010/main" val="166955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question the CVF set out to explore was how to assess and define organizational effectiveness.</a:t>
            </a:r>
          </a:p>
          <a:p>
            <a:endParaRPr lang="en-US" dirty="0"/>
          </a:p>
          <a:p>
            <a:r>
              <a:rPr lang="en-US" dirty="0"/>
              <a:t>Surprise –their main finding is that there is NO SINGLE MEASURE of effectiveness that works for every organization or project, all the time.</a:t>
            </a:r>
          </a:p>
          <a:p>
            <a:endParaRPr lang="en-US" dirty="0"/>
          </a:p>
          <a:p>
            <a:r>
              <a:rPr lang="en-US" dirty="0"/>
              <a:t>Instead, they identified 4 distinct quadrants that a project or organization might move through.</a:t>
            </a:r>
          </a:p>
        </p:txBody>
      </p:sp>
      <p:sp>
        <p:nvSpPr>
          <p:cNvPr id="4" name="Slide Number Placeholder 3"/>
          <p:cNvSpPr>
            <a:spLocks noGrp="1"/>
          </p:cNvSpPr>
          <p:nvPr>
            <p:ph type="sldNum" sz="quarter" idx="5"/>
          </p:nvPr>
        </p:nvSpPr>
        <p:spPr/>
        <p:txBody>
          <a:bodyPr/>
          <a:lstStyle/>
          <a:p>
            <a:fld id="{5AF84A96-D404-49A3-BA24-0D9D9C2F78B9}" type="slidenum">
              <a:rPr lang="en-US" smtClean="0"/>
              <a:t>2</a:t>
            </a:fld>
            <a:endParaRPr lang="en-US"/>
          </a:p>
        </p:txBody>
      </p:sp>
    </p:spTree>
    <p:extLst>
      <p:ext uri="{BB962C8B-B14F-4D97-AF65-F5344CB8AC3E}">
        <p14:creationId xmlns:p14="http://schemas.microsoft.com/office/powerpoint/2010/main" val="950245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20</a:t>
            </a:fld>
            <a:endParaRPr lang="en-US"/>
          </a:p>
        </p:txBody>
      </p:sp>
    </p:spTree>
    <p:extLst>
      <p:ext uri="{BB962C8B-B14F-4D97-AF65-F5344CB8AC3E}">
        <p14:creationId xmlns:p14="http://schemas.microsoft.com/office/powerpoint/2010/main" val="321096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21</a:t>
            </a:fld>
            <a:endParaRPr lang="en-US"/>
          </a:p>
        </p:txBody>
      </p:sp>
    </p:spTree>
    <p:extLst>
      <p:ext uri="{BB962C8B-B14F-4D97-AF65-F5344CB8AC3E}">
        <p14:creationId xmlns:p14="http://schemas.microsoft.com/office/powerpoint/2010/main" val="4095518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22</a:t>
            </a:fld>
            <a:endParaRPr lang="en-US"/>
          </a:p>
        </p:txBody>
      </p:sp>
    </p:spTree>
    <p:extLst>
      <p:ext uri="{BB962C8B-B14F-4D97-AF65-F5344CB8AC3E}">
        <p14:creationId xmlns:p14="http://schemas.microsoft.com/office/powerpoint/2010/main" val="355767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23</a:t>
            </a:fld>
            <a:endParaRPr lang="en-US"/>
          </a:p>
        </p:txBody>
      </p:sp>
    </p:spTree>
    <p:extLst>
      <p:ext uri="{BB962C8B-B14F-4D97-AF65-F5344CB8AC3E}">
        <p14:creationId xmlns:p14="http://schemas.microsoft.com/office/powerpoint/2010/main" val="1381538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24</a:t>
            </a:fld>
            <a:endParaRPr lang="en-US"/>
          </a:p>
        </p:txBody>
      </p:sp>
    </p:spTree>
    <p:extLst>
      <p:ext uri="{BB962C8B-B14F-4D97-AF65-F5344CB8AC3E}">
        <p14:creationId xmlns:p14="http://schemas.microsoft.com/office/powerpoint/2010/main" val="325074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25</a:t>
            </a:fld>
            <a:endParaRPr lang="en-US"/>
          </a:p>
        </p:txBody>
      </p:sp>
    </p:spTree>
    <p:extLst>
      <p:ext uri="{BB962C8B-B14F-4D97-AF65-F5344CB8AC3E}">
        <p14:creationId xmlns:p14="http://schemas.microsoft.com/office/powerpoint/2010/main" val="1281667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26</a:t>
            </a:fld>
            <a:endParaRPr lang="en-US"/>
          </a:p>
        </p:txBody>
      </p:sp>
    </p:spTree>
    <p:extLst>
      <p:ext uri="{BB962C8B-B14F-4D97-AF65-F5344CB8AC3E}">
        <p14:creationId xmlns:p14="http://schemas.microsoft.com/office/powerpoint/2010/main" val="60983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27</a:t>
            </a:fld>
            <a:endParaRPr lang="en-US"/>
          </a:p>
        </p:txBody>
      </p:sp>
    </p:spTree>
    <p:extLst>
      <p:ext uri="{BB962C8B-B14F-4D97-AF65-F5344CB8AC3E}">
        <p14:creationId xmlns:p14="http://schemas.microsoft.com/office/powerpoint/2010/main" val="258636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CVF is built on a pair of intersecting axes – this one shows Internally vs Externally focused org’s.</a:t>
            </a:r>
          </a:p>
          <a:p>
            <a:endParaRPr lang="en-US" dirty="0"/>
          </a:p>
          <a:p>
            <a:r>
              <a:rPr lang="en-US" dirty="0"/>
              <a:t>That is, organizations where they find it important to focus on the internal environment – understanding who we are &amp; what we do, </a:t>
            </a:r>
            <a:r>
              <a:rPr lang="en-US" dirty="0" err="1"/>
              <a:t>etc</a:t>
            </a:r>
            <a:r>
              <a:rPr lang="en-US" dirty="0"/>
              <a:t>, versus organizations who are focused on the external environment – threats, opportunities, competitors, customers, </a:t>
            </a:r>
            <a:r>
              <a:rPr lang="en-US" dirty="0" err="1"/>
              <a:t>etc</a:t>
            </a:r>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3</a:t>
            </a:fld>
            <a:endParaRPr lang="en-US"/>
          </a:p>
        </p:txBody>
      </p:sp>
    </p:spTree>
    <p:extLst>
      <p:ext uri="{BB962C8B-B14F-4D97-AF65-F5344CB8AC3E}">
        <p14:creationId xmlns:p14="http://schemas.microsoft.com/office/powerpoint/2010/main" val="12390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org’s that value being flexible vs being focused. </a:t>
            </a:r>
          </a:p>
          <a:p>
            <a:endParaRPr lang="en-US" dirty="0"/>
          </a:p>
          <a:p>
            <a:r>
              <a:rPr lang="en-US" dirty="0"/>
              <a:t>Note – flexible doesn’t mean unfocused, and focused doesn’t mean inflexible. Flexible means being open to a wide range of options, while Focused generally means we’ve made some decisions and picked some options.</a:t>
            </a:r>
          </a:p>
          <a:p>
            <a:endParaRPr lang="en-US" dirty="0"/>
          </a:p>
          <a:p>
            <a:r>
              <a:rPr lang="en-US" dirty="0"/>
              <a:t>Don’t worry too much about what these terms mean precisely yet – that’ll be clearer as we go along. Right now the point is just that these are COMPETING values –internal and external are opposites, and flexibility &amp; focus (as they define them) are opposites</a:t>
            </a:r>
          </a:p>
        </p:txBody>
      </p:sp>
      <p:sp>
        <p:nvSpPr>
          <p:cNvPr id="4" name="Slide Number Placeholder 3"/>
          <p:cNvSpPr>
            <a:spLocks noGrp="1"/>
          </p:cNvSpPr>
          <p:nvPr>
            <p:ph type="sldNum" sz="quarter" idx="5"/>
          </p:nvPr>
        </p:nvSpPr>
        <p:spPr/>
        <p:txBody>
          <a:bodyPr/>
          <a:lstStyle/>
          <a:p>
            <a:fld id="{5AF84A96-D404-49A3-BA24-0D9D9C2F78B9}" type="slidenum">
              <a:rPr lang="en-US" smtClean="0"/>
              <a:t>4</a:t>
            </a:fld>
            <a:endParaRPr lang="en-US"/>
          </a:p>
        </p:txBody>
      </p:sp>
    </p:spTree>
    <p:extLst>
      <p:ext uri="{BB962C8B-B14F-4D97-AF65-F5344CB8AC3E}">
        <p14:creationId xmlns:p14="http://schemas.microsoft.com/office/powerpoint/2010/main" val="210783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easiest way to understand it is by looking at what happens in each quadrant.</a:t>
            </a:r>
          </a:p>
          <a:p>
            <a:endParaRPr lang="en-US" dirty="0"/>
          </a:p>
          <a:p>
            <a:r>
              <a:rPr lang="en-US" dirty="0"/>
              <a:t>Each one is assigned a color for easy reference, and the upper right is GREEN – in this quadrant, we value doing things </a:t>
            </a:r>
            <a:r>
              <a:rPr lang="en-US" b="1" dirty="0"/>
              <a:t>FIRST</a:t>
            </a:r>
            <a:r>
              <a:rPr lang="en-US" dirty="0"/>
              <a:t>. It’s all about ideas &amp; energy &amp; creative thinking. Classic Innovation activities, with a high emphasis on NOVELTY. The verb here is CREATE</a:t>
            </a:r>
          </a:p>
          <a:p>
            <a:endParaRPr lang="en-US" dirty="0"/>
          </a:p>
          <a:p>
            <a:r>
              <a:rPr lang="en-US" dirty="0"/>
              <a:t>This is typical Start Up values. It’s also common for artists and creatives and serial entrepreneurs, in MITRE this is where the MIP fans like to live. Anyone who likes to quickly move from idea to idea. Show of hands –anyone identify with that?</a:t>
            </a:r>
          </a:p>
          <a:p>
            <a:endParaRPr lang="en-US" dirty="0"/>
          </a:p>
          <a:p>
            <a:r>
              <a:rPr lang="en-US" dirty="0"/>
              <a:t>BUT… here’s the warning: If a team is all green all the time, loads of ideas… but tends to be light on teamwork &amp; implementation &amp; finishing things. Greens are often tempted to move on to the next thing instead of getting it all wrapped up.</a:t>
            </a:r>
          </a:p>
        </p:txBody>
      </p:sp>
      <p:sp>
        <p:nvSpPr>
          <p:cNvPr id="4" name="Slide Number Placeholder 3"/>
          <p:cNvSpPr>
            <a:spLocks noGrp="1"/>
          </p:cNvSpPr>
          <p:nvPr>
            <p:ph type="sldNum" sz="quarter" idx="5"/>
          </p:nvPr>
        </p:nvSpPr>
        <p:spPr/>
        <p:txBody>
          <a:bodyPr/>
          <a:lstStyle/>
          <a:p>
            <a:fld id="{5AF84A96-D404-49A3-BA24-0D9D9C2F78B9}" type="slidenum">
              <a:rPr lang="en-US" smtClean="0"/>
              <a:t>5</a:t>
            </a:fld>
            <a:endParaRPr lang="en-US"/>
          </a:p>
        </p:txBody>
      </p:sp>
    </p:spTree>
    <p:extLst>
      <p:ext uri="{BB962C8B-B14F-4D97-AF65-F5344CB8AC3E}">
        <p14:creationId xmlns:p14="http://schemas.microsoft.com/office/powerpoint/2010/main" val="321588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brings us to the YELLOW quadrant. If Green is about doing things first, Yellow is about doing things </a:t>
            </a:r>
            <a:r>
              <a:rPr lang="en-US" b="1" dirty="0"/>
              <a:t>TOGETHER.</a:t>
            </a:r>
            <a:r>
              <a:rPr lang="en-US" b="0" dirty="0"/>
              <a:t> </a:t>
            </a:r>
          </a:p>
          <a:p>
            <a:endParaRPr lang="en-US" b="0" dirty="0"/>
          </a:p>
          <a:p>
            <a:r>
              <a:rPr lang="en-US" b="0" dirty="0"/>
              <a:t>It’s all about b</a:t>
            </a:r>
            <a:r>
              <a:rPr lang="en-US" dirty="0"/>
              <a:t>ringing people </a:t>
            </a:r>
            <a:r>
              <a:rPr lang="en-US" b="0" dirty="0"/>
              <a:t>together</a:t>
            </a:r>
            <a:r>
              <a:rPr lang="en-US" dirty="0"/>
              <a:t> and establishing shared values &amp; culture. Big emphasis on supporting, guiding, mentoring. The verb is Collaborate</a:t>
            </a:r>
          </a:p>
          <a:p>
            <a:endParaRPr lang="en-US" dirty="0"/>
          </a:p>
          <a:p>
            <a:r>
              <a:rPr lang="en-US" dirty="0"/>
              <a:t>Groups that skew yellow tend to use language like “we’re all a family here.” ITK leaned into this really hard early on (and still) – and for me personally, YELLOW is my happy place. I love bringing people together, building small teams where we can know each other. I love connecting &amp; introducing people to each other, helping to support &amp; advise…. Anyone else a Yellow like me?</a:t>
            </a:r>
          </a:p>
          <a:p>
            <a:endParaRPr lang="en-US" dirty="0"/>
          </a:p>
          <a:p>
            <a:r>
              <a:rPr lang="en-US" dirty="0"/>
              <a:t>If you have a team that’s all yellow all the time – excellent off-sites, everyone’s supported and loved, but can get stale &amp; slow to make decisions &amp; miss opportunities to actually do stuff that matters.</a:t>
            </a:r>
          </a:p>
        </p:txBody>
      </p:sp>
      <p:sp>
        <p:nvSpPr>
          <p:cNvPr id="4" name="Slide Number Placeholder 3"/>
          <p:cNvSpPr>
            <a:spLocks noGrp="1"/>
          </p:cNvSpPr>
          <p:nvPr>
            <p:ph type="sldNum" sz="quarter" idx="5"/>
          </p:nvPr>
        </p:nvSpPr>
        <p:spPr/>
        <p:txBody>
          <a:bodyPr/>
          <a:lstStyle/>
          <a:p>
            <a:fld id="{5AF84A96-D404-49A3-BA24-0D9D9C2F78B9}" type="slidenum">
              <a:rPr lang="en-US" smtClean="0"/>
              <a:t>6</a:t>
            </a:fld>
            <a:endParaRPr lang="en-US"/>
          </a:p>
        </p:txBody>
      </p:sp>
    </p:spTree>
    <p:extLst>
      <p:ext uri="{BB962C8B-B14F-4D97-AF65-F5344CB8AC3E}">
        <p14:creationId xmlns:p14="http://schemas.microsoft.com/office/powerpoint/2010/main" val="86248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quadrant is RED – if Green is do things first, yellow is do things together, Red is about doing things </a:t>
            </a:r>
            <a:r>
              <a:rPr lang="en-US" b="1" dirty="0"/>
              <a:t>RIGHT</a:t>
            </a:r>
            <a:r>
              <a:rPr lang="en-US" dirty="0"/>
              <a:t>. We’ve shifted from valuing flexibility to valuing focus, so now there’s a big emphasis on nailing down our procedures and processes, examining our systems to make them better, getting things under engineering control so they’re repeatable, predictable, and efficient. The verb is Control.</a:t>
            </a:r>
          </a:p>
          <a:p>
            <a:endParaRPr lang="en-US" dirty="0"/>
          </a:p>
          <a:p>
            <a:r>
              <a:rPr lang="en-US" dirty="0"/>
              <a:t>This is classic ENGINEERING values. MITRE skews Red. So does the Pentagon. So any RED’s in this group? </a:t>
            </a:r>
          </a:p>
          <a:p>
            <a:endParaRPr lang="en-US" dirty="0"/>
          </a:p>
          <a:p>
            <a:r>
              <a:rPr lang="en-US" dirty="0"/>
              <a:t>But if it’s all red all the time, can be inhumane, boring, stale, sterile, bureaucratic – while also being super efficient (but potentially in a very narrow sense of efficiency)</a:t>
            </a:r>
          </a:p>
        </p:txBody>
      </p:sp>
      <p:sp>
        <p:nvSpPr>
          <p:cNvPr id="4" name="Slide Number Placeholder 3"/>
          <p:cNvSpPr>
            <a:spLocks noGrp="1"/>
          </p:cNvSpPr>
          <p:nvPr>
            <p:ph type="sldNum" sz="quarter" idx="5"/>
          </p:nvPr>
        </p:nvSpPr>
        <p:spPr/>
        <p:txBody>
          <a:bodyPr/>
          <a:lstStyle/>
          <a:p>
            <a:fld id="{5AF84A96-D404-49A3-BA24-0D9D9C2F78B9}" type="slidenum">
              <a:rPr lang="en-US" smtClean="0"/>
              <a:t>7</a:t>
            </a:fld>
            <a:endParaRPr lang="en-US"/>
          </a:p>
        </p:txBody>
      </p:sp>
    </p:spTree>
    <p:extLst>
      <p:ext uri="{BB962C8B-B14F-4D97-AF65-F5344CB8AC3E}">
        <p14:creationId xmlns:p14="http://schemas.microsoft.com/office/powerpoint/2010/main" val="325039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quadrant is Blue, and this one is about doing things </a:t>
            </a:r>
            <a:r>
              <a:rPr lang="en-US" b="1" dirty="0"/>
              <a:t>FAST </a:t>
            </a:r>
            <a:r>
              <a:rPr lang="en-US" b="0" dirty="0"/>
              <a:t>– again, Competing Values, and here we value speed.</a:t>
            </a:r>
          </a:p>
          <a:p>
            <a:endParaRPr lang="en-US" dirty="0"/>
          </a:p>
          <a:p>
            <a:r>
              <a:rPr lang="en-US" dirty="0"/>
              <a:t>In the Blue quadrant, we focus on winning – and that means identifying &amp; understanding the market, pursuing the metrics of competition, thrilling your customers and crushing the competition. So the verb here is COMPETE</a:t>
            </a:r>
          </a:p>
          <a:p>
            <a:endParaRPr lang="en-US" dirty="0"/>
          </a:p>
          <a:p>
            <a:r>
              <a:rPr lang="en-US" dirty="0"/>
              <a:t>This is classic industry values (and Special Forces and athletes) – </a:t>
            </a:r>
            <a:r>
              <a:rPr lang="en-US" dirty="0" err="1"/>
              <a:t>gotta</a:t>
            </a:r>
            <a:r>
              <a:rPr lang="en-US" dirty="0"/>
              <a:t> maximize profit, </a:t>
            </a:r>
            <a:r>
              <a:rPr lang="en-US" dirty="0" err="1"/>
              <a:t>gotta</a:t>
            </a:r>
            <a:r>
              <a:rPr lang="en-US" dirty="0"/>
              <a:t> dominate the environment, </a:t>
            </a:r>
            <a:r>
              <a:rPr lang="en-US" dirty="0" err="1"/>
              <a:t>gotta</a:t>
            </a:r>
            <a:r>
              <a:rPr lang="en-US" dirty="0"/>
              <a:t> beat all competitors.  Show of hands – who feels the need for speed?</a:t>
            </a:r>
          </a:p>
          <a:p>
            <a:endParaRPr lang="en-US" dirty="0"/>
          </a:p>
          <a:p>
            <a:r>
              <a:rPr lang="en-US" dirty="0"/>
              <a:t>But all blue all the time – you’ll crush it, then flame out spectacularly, burn out the team, and if someone comes along with a new idea (GREEN), they just might eat your lunch.</a:t>
            </a:r>
          </a:p>
        </p:txBody>
      </p:sp>
      <p:sp>
        <p:nvSpPr>
          <p:cNvPr id="4" name="Slide Number Placeholder 3"/>
          <p:cNvSpPr>
            <a:spLocks noGrp="1"/>
          </p:cNvSpPr>
          <p:nvPr>
            <p:ph type="sldNum" sz="quarter" idx="5"/>
          </p:nvPr>
        </p:nvSpPr>
        <p:spPr/>
        <p:txBody>
          <a:bodyPr/>
          <a:lstStyle/>
          <a:p>
            <a:fld id="{5AF84A96-D404-49A3-BA24-0D9D9C2F78B9}" type="slidenum">
              <a:rPr lang="en-US" smtClean="0"/>
              <a:t>8</a:t>
            </a:fld>
            <a:endParaRPr lang="en-US"/>
          </a:p>
        </p:txBody>
      </p:sp>
    </p:spTree>
    <p:extLst>
      <p:ext uri="{BB962C8B-B14F-4D97-AF65-F5344CB8AC3E}">
        <p14:creationId xmlns:p14="http://schemas.microsoft.com/office/powerpoint/2010/main" val="133594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generally avoid sports examples, but I came across this on LinkedIn and it was too good to pass up</a:t>
            </a:r>
          </a:p>
          <a:p>
            <a:endParaRPr lang="en-US" dirty="0"/>
          </a:p>
          <a:p>
            <a:r>
              <a:rPr lang="en-US" dirty="0"/>
              <a:t>What color is Deion Sanders being here? (blue) What color is he disparaging? (yellow).</a:t>
            </a:r>
          </a:p>
          <a:p>
            <a:r>
              <a:rPr lang="en-US" dirty="0"/>
              <a:t>See the friction across the diagonals, the “conflict” in Conflicting Values Framework.</a:t>
            </a:r>
          </a:p>
          <a:p>
            <a:r>
              <a:rPr lang="en-US" dirty="0"/>
              <a:t>And also see the (begrudging) acknowledgement of the value of that Harmon – classic Yellow value – even in a strong </a:t>
            </a:r>
            <a:r>
              <a:rPr lang="en-US"/>
              <a:t>Blue situation.</a:t>
            </a:r>
            <a:endParaRPr lang="en-US" dirty="0"/>
          </a:p>
        </p:txBody>
      </p:sp>
      <p:sp>
        <p:nvSpPr>
          <p:cNvPr id="4" name="Slide Number Placeholder 3"/>
          <p:cNvSpPr>
            <a:spLocks noGrp="1"/>
          </p:cNvSpPr>
          <p:nvPr>
            <p:ph type="sldNum" sz="quarter" idx="5"/>
          </p:nvPr>
        </p:nvSpPr>
        <p:spPr/>
        <p:txBody>
          <a:bodyPr/>
          <a:lstStyle/>
          <a:p>
            <a:fld id="{5AF84A96-D404-49A3-BA24-0D9D9C2F78B9}" type="slidenum">
              <a:rPr lang="en-US" smtClean="0"/>
              <a:t>9</a:t>
            </a:fld>
            <a:endParaRPr lang="en-US"/>
          </a:p>
        </p:txBody>
      </p:sp>
    </p:spTree>
    <p:extLst>
      <p:ext uri="{BB962C8B-B14F-4D97-AF65-F5344CB8AC3E}">
        <p14:creationId xmlns:p14="http://schemas.microsoft.com/office/powerpoint/2010/main" val="178975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4702-9586-B98D-7E10-BE9DAD0CE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F0699-4B0A-380F-AF24-6BF13EEA1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7ADA55-C8FB-1C06-05F0-23C1BC7F8766}"/>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2CC01477-19FB-8D60-1544-4E022FCF5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F4419-64FB-40E9-D288-BBAC34F26DBB}"/>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6016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189-6F68-80A5-2075-0D27D2F68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019204-923A-7664-CFCB-7B3B522ECF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F277-B5FA-B1BF-D06B-7A6FCA2DD5D6}"/>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9227C820-F030-E2A9-AECC-A90F918E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9625-088E-DAEE-5EF5-723EAC67A2EC}"/>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31951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2B2E4-7F70-01B0-DEAD-44782D22C9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049B2-F954-803D-982A-5EFC2572B0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CEA53-F15F-C4C3-EB43-C3E5AEE52468}"/>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0D7AADA5-3AAA-66A0-8842-F8F0F20D4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F55B-E764-9D49-9EC0-E2861DA4134E}"/>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361784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ACC7-8535-F2C8-C9A5-B69EB34C7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07B92-89B0-9891-E425-FCE9DF074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44973-AF1B-AD19-D486-9993750CDFFE}"/>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0F5CFB16-DE01-35E2-E914-86FFA9062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C326E-BBCC-9632-4A80-E264720C8209}"/>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379416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6266-0553-0C05-22C6-4562C6D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0F6A67-5CFE-4200-28E8-0973708B3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F2D80-4B2D-9FF6-04D0-7DE40218D396}"/>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50E07DEE-4879-BC92-001F-F40726B43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7BA10-7D34-2993-B69E-65BF1F28D941}"/>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20265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80C8-0C12-DDDC-B25F-B093C0DAA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1ED1A-BCC0-2C59-A00F-37BDEF22F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B51ED-03DF-58E8-1626-247069CA37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5094F-3C3C-5623-5AAA-B16BA661E95B}"/>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6" name="Footer Placeholder 5">
            <a:extLst>
              <a:ext uri="{FF2B5EF4-FFF2-40B4-BE49-F238E27FC236}">
                <a16:creationId xmlns:a16="http://schemas.microsoft.com/office/drawing/2014/main" id="{38A121E4-16CB-8D71-D249-03C0F8776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E6A05-AAC7-C103-4C1F-800964521670}"/>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370317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50C6-1BC1-15C2-D13E-737D65BB0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50453-8F08-5502-3836-D59BB7CE9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A22E5F-B0A2-F8B0-74CB-B02B6156D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80F26-A27A-6ECF-0D35-5002E6DCF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98A41-F9C9-7051-FD3E-5578F65FF0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EF130-0E33-CA03-A114-D4AAD0420539}"/>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8" name="Footer Placeholder 7">
            <a:extLst>
              <a:ext uri="{FF2B5EF4-FFF2-40B4-BE49-F238E27FC236}">
                <a16:creationId xmlns:a16="http://schemas.microsoft.com/office/drawing/2014/main" id="{18AC440F-B098-95DB-C8E5-59FC1D0CB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0A728A-65CD-F520-177A-C8E5C62DD25B}"/>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15087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4330-3818-53EE-1705-F7C1CA772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7D5D37-454E-231E-17F5-0124939EBB44}"/>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4" name="Footer Placeholder 3">
            <a:extLst>
              <a:ext uri="{FF2B5EF4-FFF2-40B4-BE49-F238E27FC236}">
                <a16:creationId xmlns:a16="http://schemas.microsoft.com/office/drawing/2014/main" id="{33EF8867-BDF8-7DBB-BFEE-CD2DC3E69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055CDA-D091-E5DB-1B07-E13D84FB9F35}"/>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258146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11DA2-CA1E-C33B-9F0A-3CBE3647C1ED}"/>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3" name="Footer Placeholder 2">
            <a:extLst>
              <a:ext uri="{FF2B5EF4-FFF2-40B4-BE49-F238E27FC236}">
                <a16:creationId xmlns:a16="http://schemas.microsoft.com/office/drawing/2014/main" id="{B2355DD7-8E8D-4D2A-9795-434105F913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90F198-8B00-1BB5-E306-026066C1977A}"/>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356486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4102-84FF-17BD-29A0-1E2E3E00A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C80C3-0F2B-AEB7-06FB-D73CB98C1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AE7358-54A8-621C-92D1-C2962F09E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59CBD-8E23-6178-3AA6-E3E6832D1770}"/>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6" name="Footer Placeholder 5">
            <a:extLst>
              <a:ext uri="{FF2B5EF4-FFF2-40B4-BE49-F238E27FC236}">
                <a16:creationId xmlns:a16="http://schemas.microsoft.com/office/drawing/2014/main" id="{9FEC51A9-E08D-6F28-66C8-CE5F5CF41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4035B-204B-F1C9-257B-24A9AF72EFBB}"/>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81367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1C9B-590A-E29C-172A-35F149607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B72BB-F6D5-28E1-1193-8FC2DE204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929A85-7B5F-080E-7E0C-6384E06F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FB2AD-87D7-EE62-54CA-D10B43672A96}"/>
              </a:ext>
            </a:extLst>
          </p:cNvPr>
          <p:cNvSpPr>
            <a:spLocks noGrp="1"/>
          </p:cNvSpPr>
          <p:nvPr>
            <p:ph type="dt" sz="half" idx="10"/>
          </p:nvPr>
        </p:nvSpPr>
        <p:spPr/>
        <p:txBody>
          <a:bodyPr/>
          <a:lstStyle/>
          <a:p>
            <a:fld id="{DFD2E844-DF9A-4ECD-AFB5-DE1BBDDD260D}" type="datetimeFigureOut">
              <a:rPr lang="en-US" smtClean="0"/>
              <a:t>12/2/2024</a:t>
            </a:fld>
            <a:endParaRPr lang="en-US"/>
          </a:p>
        </p:txBody>
      </p:sp>
      <p:sp>
        <p:nvSpPr>
          <p:cNvPr id="6" name="Footer Placeholder 5">
            <a:extLst>
              <a:ext uri="{FF2B5EF4-FFF2-40B4-BE49-F238E27FC236}">
                <a16:creationId xmlns:a16="http://schemas.microsoft.com/office/drawing/2014/main" id="{0153D9FA-1693-BE3D-042E-7E122DA8C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73EA8-5C90-2861-A5DA-448BC632E2B0}"/>
              </a:ext>
            </a:extLst>
          </p:cNvPr>
          <p:cNvSpPr>
            <a:spLocks noGrp="1"/>
          </p:cNvSpPr>
          <p:nvPr>
            <p:ph type="sldNum" sz="quarter" idx="12"/>
          </p:nvPr>
        </p:nvSpPr>
        <p:spPr/>
        <p:txBody>
          <a:bodyPr/>
          <a:lstStyle/>
          <a:p>
            <a:fld id="{3192711A-62DB-431D-A5AD-06E1ED746D4C}" type="slidenum">
              <a:rPr lang="en-US" smtClean="0"/>
              <a:t>‹#›</a:t>
            </a:fld>
            <a:endParaRPr lang="en-US"/>
          </a:p>
        </p:txBody>
      </p:sp>
    </p:spTree>
    <p:extLst>
      <p:ext uri="{BB962C8B-B14F-4D97-AF65-F5344CB8AC3E}">
        <p14:creationId xmlns:p14="http://schemas.microsoft.com/office/powerpoint/2010/main" val="425062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C9A25-4E10-F962-017E-CC9BBBC90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7D389-3D2B-4E59-6D78-4144EECE6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312DF-647A-11AB-EA4B-1D4089A0A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2E844-DF9A-4ECD-AFB5-DE1BBDDD260D}" type="datetimeFigureOut">
              <a:rPr lang="en-US" smtClean="0"/>
              <a:t>12/2/2024</a:t>
            </a:fld>
            <a:endParaRPr lang="en-US"/>
          </a:p>
        </p:txBody>
      </p:sp>
      <p:sp>
        <p:nvSpPr>
          <p:cNvPr id="5" name="Footer Placeholder 4">
            <a:extLst>
              <a:ext uri="{FF2B5EF4-FFF2-40B4-BE49-F238E27FC236}">
                <a16:creationId xmlns:a16="http://schemas.microsoft.com/office/drawing/2014/main" id="{DDD0A42F-A034-EAA7-84CE-627CA495D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5E930-05E1-2EBA-B061-928C3E5F6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2711A-62DB-431D-A5AD-06E1ED746D4C}" type="slidenum">
              <a:rPr lang="en-US" smtClean="0"/>
              <a:t>‹#›</a:t>
            </a:fld>
            <a:endParaRPr lang="en-US"/>
          </a:p>
        </p:txBody>
      </p:sp>
    </p:spTree>
    <p:extLst>
      <p:ext uri="{BB962C8B-B14F-4D97-AF65-F5344CB8AC3E}">
        <p14:creationId xmlns:p14="http://schemas.microsoft.com/office/powerpoint/2010/main" val="111779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The competing values framework &amp; Culture Contract [Quinn &amp; NOBL] | by  Itamar Goldminz | Org Hacking">
            <a:extLst>
              <a:ext uri="{FF2B5EF4-FFF2-40B4-BE49-F238E27FC236}">
                <a16:creationId xmlns:a16="http://schemas.microsoft.com/office/drawing/2014/main" id="{ADDC8B01-4B0C-ED81-EAEE-839E11F9F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7105745" cy="66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1612FB0-7B5A-2E84-B901-57D3311FA0B5}"/>
              </a:ext>
            </a:extLst>
          </p:cNvPr>
          <p:cNvSpPr txBox="1"/>
          <p:nvPr/>
        </p:nvSpPr>
        <p:spPr>
          <a:xfrm>
            <a:off x="7108920" y="627041"/>
            <a:ext cx="4552336" cy="1938992"/>
          </a:xfrm>
          <a:prstGeom prst="rect">
            <a:avLst/>
          </a:prstGeom>
          <a:noFill/>
        </p:spPr>
        <p:txBody>
          <a:bodyPr wrap="none" rtlCol="0">
            <a:spAutoFit/>
          </a:bodyPr>
          <a:lstStyle/>
          <a:p>
            <a:pPr algn="ctr"/>
            <a:r>
              <a:rPr lang="en-US" sz="4000" b="1" dirty="0"/>
              <a:t>THE</a:t>
            </a:r>
          </a:p>
          <a:p>
            <a:pPr algn="ctr"/>
            <a:r>
              <a:rPr lang="en-US" sz="4000" b="1" dirty="0"/>
              <a:t>COMPETING VALUES</a:t>
            </a:r>
          </a:p>
          <a:p>
            <a:pPr algn="ctr"/>
            <a:r>
              <a:rPr lang="en-US" sz="4000" b="1" dirty="0"/>
              <a:t>FRAMEWORK</a:t>
            </a:r>
          </a:p>
        </p:txBody>
      </p:sp>
      <p:sp>
        <p:nvSpPr>
          <p:cNvPr id="2" name="TextBox 1">
            <a:extLst>
              <a:ext uri="{FF2B5EF4-FFF2-40B4-BE49-F238E27FC236}">
                <a16:creationId xmlns:a16="http://schemas.microsoft.com/office/drawing/2014/main" id="{9BBE1193-CADB-01B1-19D9-29E078B4AAF3}"/>
              </a:ext>
            </a:extLst>
          </p:cNvPr>
          <p:cNvSpPr txBox="1"/>
          <p:nvPr/>
        </p:nvSpPr>
        <p:spPr>
          <a:xfrm>
            <a:off x="7797101" y="3929041"/>
            <a:ext cx="3541739" cy="1569660"/>
          </a:xfrm>
          <a:prstGeom prst="rect">
            <a:avLst/>
          </a:prstGeom>
          <a:noFill/>
        </p:spPr>
        <p:txBody>
          <a:bodyPr wrap="none" rtlCol="0">
            <a:spAutoFit/>
          </a:bodyPr>
          <a:lstStyle/>
          <a:p>
            <a:pPr algn="ctr"/>
            <a:r>
              <a:rPr lang="en-US" sz="2400" b="1" dirty="0"/>
              <a:t>Dan &amp; Lynne’s Quick Intro </a:t>
            </a:r>
          </a:p>
          <a:p>
            <a:pPr algn="ctr"/>
            <a:r>
              <a:rPr lang="en-US" sz="2400" b="1" dirty="0"/>
              <a:t>to</a:t>
            </a:r>
          </a:p>
          <a:p>
            <a:pPr algn="ctr"/>
            <a:r>
              <a:rPr lang="en-US" sz="2400" b="1" dirty="0"/>
              <a:t>Cameron &amp; Quinn’s CVF</a:t>
            </a:r>
          </a:p>
          <a:p>
            <a:pPr algn="ctr"/>
            <a:endParaRPr lang="en-US" sz="2400" b="1" dirty="0"/>
          </a:p>
        </p:txBody>
      </p:sp>
      <p:sp>
        <p:nvSpPr>
          <p:cNvPr id="3" name="TextBox 6">
            <a:extLst>
              <a:ext uri="{FF2B5EF4-FFF2-40B4-BE49-F238E27FC236}">
                <a16:creationId xmlns:a16="http://schemas.microsoft.com/office/drawing/2014/main" id="{A552CC60-3FE4-CC8A-A7B4-1FFC4189360B}"/>
              </a:ext>
            </a:extLst>
          </p:cNvPr>
          <p:cNvSpPr txBox="1"/>
          <p:nvPr/>
        </p:nvSpPr>
        <p:spPr>
          <a:xfrm>
            <a:off x="7300343" y="5956132"/>
            <a:ext cx="4763859" cy="4308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0" i="0" dirty="0">
                <a:effectLst/>
                <a:latin typeface="Verdana" panose="020B0604030504040204" pitchFamily="34" charset="0"/>
              </a:rPr>
              <a:t>©2024 The MITRE Corporation. ALL RIGHTS RESERVED</a:t>
            </a:r>
            <a:br>
              <a:rPr lang="en-US" sz="1050" dirty="0"/>
            </a:br>
            <a:r>
              <a:rPr lang="en-US" sz="1050" b="0" i="0" dirty="0">
                <a:effectLst/>
                <a:latin typeface="Verdana" panose="020B0604030504040204" pitchFamily="34" charset="0"/>
              </a:rPr>
              <a:t>Approved for public release. Distribution unlimited 24-02352-2</a:t>
            </a:r>
            <a:endParaRPr lang="en-US" sz="1050" dirty="0"/>
          </a:p>
        </p:txBody>
      </p:sp>
      <p:sp>
        <p:nvSpPr>
          <p:cNvPr id="5" name="TextBox 12">
            <a:extLst>
              <a:ext uri="{FF2B5EF4-FFF2-40B4-BE49-F238E27FC236}">
                <a16:creationId xmlns:a16="http://schemas.microsoft.com/office/drawing/2014/main" id="{9C9A2197-ADA5-2496-7951-75C8C9D1902D}"/>
              </a:ext>
            </a:extLst>
          </p:cNvPr>
          <p:cNvSpPr txBox="1"/>
          <p:nvPr/>
        </p:nvSpPr>
        <p:spPr>
          <a:xfrm>
            <a:off x="9242997" y="6459095"/>
            <a:ext cx="2949003"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dirty="0">
                <a:effectLst/>
                <a:latin typeface="Source Sans Pro" panose="020B0503030403020204" pitchFamily="34" charset="0"/>
              </a:rPr>
              <a:t>This work is licensed under CC BY-SA 4.0.</a:t>
            </a:r>
            <a:endParaRPr lang="en-US" sz="1000" dirty="0"/>
          </a:p>
        </p:txBody>
      </p:sp>
    </p:spTree>
    <p:extLst>
      <p:ext uri="{BB962C8B-B14F-4D97-AF65-F5344CB8AC3E}">
        <p14:creationId xmlns:p14="http://schemas.microsoft.com/office/powerpoint/2010/main" val="336464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What haven’t</a:t>
            </a:r>
          </a:p>
          <a:p>
            <a:pPr algn="ctr"/>
            <a:r>
              <a:rPr lang="en-US" sz="2400" b="1" dirty="0"/>
              <a:t>we tried yet?</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How can we support each other?</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How can we be</a:t>
            </a:r>
          </a:p>
          <a:p>
            <a:pPr algn="ctr"/>
            <a:r>
              <a:rPr lang="en-US" sz="2400" b="1" dirty="0"/>
              <a:t>more efficient?</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How can we outperform the rest?</a:t>
            </a:r>
          </a:p>
          <a:p>
            <a:pPr algn="ctr"/>
            <a:endParaRPr lang="en-US" sz="2400" b="1" dirty="0"/>
          </a:p>
        </p:txBody>
      </p:sp>
    </p:spTree>
    <p:extLst>
      <p:ext uri="{BB962C8B-B14F-4D97-AF65-F5344CB8AC3E}">
        <p14:creationId xmlns:p14="http://schemas.microsoft.com/office/powerpoint/2010/main" val="31188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200329"/>
          </a:xfrm>
          <a:prstGeom prst="rect">
            <a:avLst/>
          </a:prstGeom>
          <a:solidFill>
            <a:schemeClr val="accent6"/>
          </a:solidFill>
        </p:spPr>
        <p:txBody>
          <a:bodyPr wrap="square" rtlCol="0">
            <a:spAutoFit/>
          </a:bodyPr>
          <a:lstStyle/>
          <a:p>
            <a:pPr algn="ctr"/>
            <a:r>
              <a:rPr lang="en-US" sz="2400" b="1" dirty="0"/>
              <a:t>GREEN</a:t>
            </a:r>
          </a:p>
          <a:p>
            <a:pPr algn="ctr"/>
            <a:r>
              <a:rPr lang="en-US" sz="2400" b="1" dirty="0"/>
              <a:t>(Adhocracy)</a:t>
            </a:r>
          </a:p>
          <a:p>
            <a:pPr algn="ctr"/>
            <a:r>
              <a:rPr lang="en-US" sz="2400" b="1" dirty="0"/>
              <a:t>DO THINGS FIRST</a:t>
            </a:r>
          </a:p>
        </p:txBody>
      </p:sp>
      <p:sp>
        <p:nvSpPr>
          <p:cNvPr id="4" name="TextBox 3">
            <a:extLst>
              <a:ext uri="{FF2B5EF4-FFF2-40B4-BE49-F238E27FC236}">
                <a16:creationId xmlns:a16="http://schemas.microsoft.com/office/drawing/2014/main" id="{496625E8-2031-F55B-0AE5-8EC669DDB660}"/>
              </a:ext>
            </a:extLst>
          </p:cNvPr>
          <p:cNvSpPr txBox="1"/>
          <p:nvPr/>
        </p:nvSpPr>
        <p:spPr>
          <a:xfrm>
            <a:off x="2504927" y="1391637"/>
            <a:ext cx="3065006" cy="1200329"/>
          </a:xfrm>
          <a:prstGeom prst="rect">
            <a:avLst/>
          </a:prstGeom>
          <a:solidFill>
            <a:srgbClr val="FFFF00"/>
          </a:solidFill>
        </p:spPr>
        <p:txBody>
          <a:bodyPr wrap="none" rtlCol="0">
            <a:spAutoFit/>
          </a:bodyPr>
          <a:lstStyle/>
          <a:p>
            <a:pPr algn="ctr"/>
            <a:r>
              <a:rPr lang="en-US" sz="2400" b="1" dirty="0"/>
              <a:t>YELLOW</a:t>
            </a:r>
          </a:p>
          <a:p>
            <a:pPr algn="ctr"/>
            <a:r>
              <a:rPr lang="en-US" sz="2400" b="1" dirty="0"/>
              <a:t>(Clan)</a:t>
            </a:r>
          </a:p>
          <a:p>
            <a:pPr algn="ctr"/>
            <a:r>
              <a:rPr lang="en-US" sz="2400" b="1" dirty="0"/>
              <a:t>DO THINGS TOGETHER</a:t>
            </a:r>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428496"/>
            <a:ext cx="2985754" cy="1200329"/>
          </a:xfrm>
          <a:prstGeom prst="rect">
            <a:avLst/>
          </a:prstGeom>
          <a:solidFill>
            <a:srgbClr val="FF0000"/>
          </a:solidFill>
        </p:spPr>
        <p:txBody>
          <a:bodyPr wrap="square" rtlCol="0">
            <a:spAutoFit/>
          </a:bodyPr>
          <a:lstStyle/>
          <a:p>
            <a:pPr algn="ctr"/>
            <a:r>
              <a:rPr lang="en-US" sz="2400" b="1" dirty="0"/>
              <a:t>RED</a:t>
            </a:r>
          </a:p>
          <a:p>
            <a:pPr algn="ctr"/>
            <a:r>
              <a:rPr lang="en-US" sz="2400" b="1" dirty="0"/>
              <a:t>(</a:t>
            </a:r>
            <a:r>
              <a:rPr lang="en-US" sz="2400" b="1" dirty="0" err="1"/>
              <a:t>Heirarchy</a:t>
            </a:r>
            <a:r>
              <a:rPr lang="en-US" sz="2400" b="1" dirty="0"/>
              <a:t>)</a:t>
            </a:r>
          </a:p>
          <a:p>
            <a:pPr algn="ctr"/>
            <a:r>
              <a:rPr lang="en-US" sz="2400" b="1" dirty="0"/>
              <a:t>DO THINGS RIGHT</a:t>
            </a:r>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428496"/>
            <a:ext cx="2985754" cy="1200329"/>
          </a:xfrm>
          <a:prstGeom prst="rect">
            <a:avLst/>
          </a:prstGeom>
          <a:solidFill>
            <a:schemeClr val="accent1"/>
          </a:solidFill>
        </p:spPr>
        <p:txBody>
          <a:bodyPr wrap="square" rtlCol="0">
            <a:spAutoFit/>
          </a:bodyPr>
          <a:lstStyle/>
          <a:p>
            <a:pPr algn="ctr"/>
            <a:r>
              <a:rPr lang="en-US" sz="2400" b="1" dirty="0"/>
              <a:t>BLUE</a:t>
            </a:r>
          </a:p>
          <a:p>
            <a:pPr algn="ctr"/>
            <a:r>
              <a:rPr lang="en-US" sz="2400" b="1" dirty="0"/>
              <a:t>(Market)</a:t>
            </a:r>
          </a:p>
          <a:p>
            <a:pPr algn="ctr"/>
            <a:r>
              <a:rPr lang="en-US" sz="2400" b="1" dirty="0"/>
              <a:t>DO THINGS FAST</a:t>
            </a:r>
          </a:p>
        </p:txBody>
      </p:sp>
      <p:sp>
        <p:nvSpPr>
          <p:cNvPr id="13" name="Arrow: Quad 12">
            <a:extLst>
              <a:ext uri="{FF2B5EF4-FFF2-40B4-BE49-F238E27FC236}">
                <a16:creationId xmlns:a16="http://schemas.microsoft.com/office/drawing/2014/main" id="{D2544237-1557-8F94-8FFD-FE556F5926CC}"/>
              </a:ext>
            </a:extLst>
          </p:cNvPr>
          <p:cNvSpPr/>
          <p:nvPr/>
        </p:nvSpPr>
        <p:spPr>
          <a:xfrm rot="2697731">
            <a:off x="4131865" y="1580912"/>
            <a:ext cx="3175460" cy="3175460"/>
          </a:xfrm>
          <a:prstGeom prst="quadArrow">
            <a:avLst>
              <a:gd name="adj1" fmla="val 17380"/>
              <a:gd name="adj2" fmla="val 22500"/>
              <a:gd name="adj3" fmla="val 16287"/>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2DAEF0A-086E-8B66-F5DC-518CB686659E}"/>
              </a:ext>
            </a:extLst>
          </p:cNvPr>
          <p:cNvSpPr txBox="1"/>
          <p:nvPr/>
        </p:nvSpPr>
        <p:spPr>
          <a:xfrm rot="2652484">
            <a:off x="4683702" y="2769159"/>
            <a:ext cx="1995098" cy="646331"/>
          </a:xfrm>
          <a:prstGeom prst="rect">
            <a:avLst/>
          </a:prstGeom>
          <a:noFill/>
        </p:spPr>
        <p:txBody>
          <a:bodyPr wrap="none" rtlCol="0">
            <a:spAutoFit/>
          </a:bodyPr>
          <a:lstStyle/>
          <a:p>
            <a:r>
              <a:rPr lang="en-US" sz="3600" b="1" dirty="0">
                <a:solidFill>
                  <a:srgbClr val="FFFF00"/>
                </a:solidFill>
              </a:rPr>
              <a:t>FRICTION</a:t>
            </a:r>
            <a:endParaRPr lang="en-US" sz="3200" b="1" dirty="0">
              <a:solidFill>
                <a:srgbClr val="FFFF00"/>
              </a:solidFill>
            </a:endParaRPr>
          </a:p>
        </p:txBody>
      </p:sp>
    </p:spTree>
    <p:extLst>
      <p:ext uri="{BB962C8B-B14F-4D97-AF65-F5344CB8AC3E}">
        <p14:creationId xmlns:p14="http://schemas.microsoft.com/office/powerpoint/2010/main" val="222908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200329"/>
          </a:xfrm>
          <a:prstGeom prst="rect">
            <a:avLst/>
          </a:prstGeom>
          <a:solidFill>
            <a:schemeClr val="accent6"/>
          </a:solidFill>
        </p:spPr>
        <p:txBody>
          <a:bodyPr wrap="square" rtlCol="0">
            <a:spAutoFit/>
          </a:bodyPr>
          <a:lstStyle/>
          <a:p>
            <a:pPr algn="ctr"/>
            <a:r>
              <a:rPr lang="en-US" sz="2400" b="1" dirty="0"/>
              <a:t>GREEN</a:t>
            </a:r>
          </a:p>
          <a:p>
            <a:pPr algn="ctr"/>
            <a:r>
              <a:rPr lang="en-US" sz="2400" b="1" dirty="0"/>
              <a:t>(Adhocracy)</a:t>
            </a:r>
          </a:p>
          <a:p>
            <a:pPr algn="ctr"/>
            <a:r>
              <a:rPr lang="en-US" sz="2400" b="1" dirty="0"/>
              <a:t>DO THINGS FIRST</a:t>
            </a:r>
          </a:p>
        </p:txBody>
      </p:sp>
      <p:sp>
        <p:nvSpPr>
          <p:cNvPr id="4" name="TextBox 3">
            <a:extLst>
              <a:ext uri="{FF2B5EF4-FFF2-40B4-BE49-F238E27FC236}">
                <a16:creationId xmlns:a16="http://schemas.microsoft.com/office/drawing/2014/main" id="{496625E8-2031-F55B-0AE5-8EC669DDB660}"/>
              </a:ext>
            </a:extLst>
          </p:cNvPr>
          <p:cNvSpPr txBox="1"/>
          <p:nvPr/>
        </p:nvSpPr>
        <p:spPr>
          <a:xfrm>
            <a:off x="2504927" y="1391637"/>
            <a:ext cx="3065006" cy="1200329"/>
          </a:xfrm>
          <a:prstGeom prst="rect">
            <a:avLst/>
          </a:prstGeom>
          <a:solidFill>
            <a:srgbClr val="FFFF00"/>
          </a:solidFill>
        </p:spPr>
        <p:txBody>
          <a:bodyPr wrap="none" rtlCol="0">
            <a:spAutoFit/>
          </a:bodyPr>
          <a:lstStyle/>
          <a:p>
            <a:pPr algn="ctr"/>
            <a:r>
              <a:rPr lang="en-US" sz="2400" b="1" dirty="0"/>
              <a:t>YELLOW</a:t>
            </a:r>
          </a:p>
          <a:p>
            <a:pPr algn="ctr"/>
            <a:r>
              <a:rPr lang="en-US" sz="2400" b="1" dirty="0"/>
              <a:t>(Clan)</a:t>
            </a:r>
          </a:p>
          <a:p>
            <a:pPr algn="ctr"/>
            <a:r>
              <a:rPr lang="en-US" sz="2400" b="1" dirty="0"/>
              <a:t>DO THINGS TOGETHER</a:t>
            </a:r>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428496"/>
            <a:ext cx="2985754" cy="1200329"/>
          </a:xfrm>
          <a:prstGeom prst="rect">
            <a:avLst/>
          </a:prstGeom>
          <a:solidFill>
            <a:srgbClr val="FF0000"/>
          </a:solidFill>
        </p:spPr>
        <p:txBody>
          <a:bodyPr wrap="square" rtlCol="0">
            <a:spAutoFit/>
          </a:bodyPr>
          <a:lstStyle/>
          <a:p>
            <a:pPr algn="ctr"/>
            <a:r>
              <a:rPr lang="en-US" sz="2400" b="1" dirty="0"/>
              <a:t>RED</a:t>
            </a:r>
          </a:p>
          <a:p>
            <a:pPr algn="ctr"/>
            <a:r>
              <a:rPr lang="en-US" sz="2400" b="1" dirty="0"/>
              <a:t>(</a:t>
            </a:r>
            <a:r>
              <a:rPr lang="en-US" sz="2400" b="1" dirty="0" err="1"/>
              <a:t>Heirarchy</a:t>
            </a:r>
            <a:r>
              <a:rPr lang="en-US" sz="2400" b="1" dirty="0"/>
              <a:t>)</a:t>
            </a:r>
          </a:p>
          <a:p>
            <a:pPr algn="ctr"/>
            <a:r>
              <a:rPr lang="en-US" sz="2400" b="1" dirty="0"/>
              <a:t>DO THINGS RIGHT</a:t>
            </a:r>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428496"/>
            <a:ext cx="2985754" cy="1200329"/>
          </a:xfrm>
          <a:prstGeom prst="rect">
            <a:avLst/>
          </a:prstGeom>
          <a:solidFill>
            <a:schemeClr val="accent1"/>
          </a:solidFill>
        </p:spPr>
        <p:txBody>
          <a:bodyPr wrap="square" rtlCol="0">
            <a:spAutoFit/>
          </a:bodyPr>
          <a:lstStyle/>
          <a:p>
            <a:pPr algn="ctr"/>
            <a:r>
              <a:rPr lang="en-US" sz="2400" b="1" dirty="0"/>
              <a:t>BLUE</a:t>
            </a:r>
          </a:p>
          <a:p>
            <a:pPr algn="ctr"/>
            <a:r>
              <a:rPr lang="en-US" sz="2400" b="1" dirty="0"/>
              <a:t>(Market)</a:t>
            </a:r>
          </a:p>
          <a:p>
            <a:pPr algn="ctr"/>
            <a:r>
              <a:rPr lang="en-US" sz="2400" b="1" dirty="0"/>
              <a:t>DO THINGS FAST</a:t>
            </a:r>
          </a:p>
        </p:txBody>
      </p:sp>
      <p:sp>
        <p:nvSpPr>
          <p:cNvPr id="10" name="Arrow: Quad 9">
            <a:extLst>
              <a:ext uri="{FF2B5EF4-FFF2-40B4-BE49-F238E27FC236}">
                <a16:creationId xmlns:a16="http://schemas.microsoft.com/office/drawing/2014/main" id="{EBDDC54A-7D08-8A1F-197C-FCAD8910DEF1}"/>
              </a:ext>
            </a:extLst>
          </p:cNvPr>
          <p:cNvSpPr/>
          <p:nvPr/>
        </p:nvSpPr>
        <p:spPr>
          <a:xfrm rot="2697731">
            <a:off x="4131865" y="1580912"/>
            <a:ext cx="3175460" cy="3175460"/>
          </a:xfrm>
          <a:prstGeom prst="quadArrow">
            <a:avLst>
              <a:gd name="adj1" fmla="val 17380"/>
              <a:gd name="adj2" fmla="val 22500"/>
              <a:gd name="adj3" fmla="val 16287"/>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2DAEF0A-086E-8B66-F5DC-518CB686659E}"/>
              </a:ext>
            </a:extLst>
          </p:cNvPr>
          <p:cNvSpPr txBox="1"/>
          <p:nvPr/>
        </p:nvSpPr>
        <p:spPr>
          <a:xfrm rot="2652484">
            <a:off x="4472041" y="2769159"/>
            <a:ext cx="2418419" cy="646331"/>
          </a:xfrm>
          <a:prstGeom prst="rect">
            <a:avLst/>
          </a:prstGeom>
          <a:noFill/>
        </p:spPr>
        <p:txBody>
          <a:bodyPr wrap="none" rtlCol="0">
            <a:spAutoFit/>
          </a:bodyPr>
          <a:lstStyle/>
          <a:p>
            <a:r>
              <a:rPr lang="en-US" sz="3600" b="1" dirty="0">
                <a:solidFill>
                  <a:srgbClr val="FFFF00"/>
                </a:solidFill>
              </a:rPr>
              <a:t>partnership</a:t>
            </a:r>
          </a:p>
        </p:txBody>
      </p:sp>
    </p:spTree>
    <p:extLst>
      <p:ext uri="{BB962C8B-B14F-4D97-AF65-F5344CB8AC3E}">
        <p14:creationId xmlns:p14="http://schemas.microsoft.com/office/powerpoint/2010/main" val="363723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Screen Shot 2017-07-14 at 3.12.20 PM.png" descr="Screen Shot 2017-07-14 at 3.12.20 PM.png">
            <a:extLst>
              <a:ext uri="{FF2B5EF4-FFF2-40B4-BE49-F238E27FC236}">
                <a16:creationId xmlns:a16="http://schemas.microsoft.com/office/drawing/2014/main" id="{CB2FB6D3-B6CA-4585-5B71-9F6B18E84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674" b="5440"/>
          <a:stretch/>
        </p:blipFill>
        <p:spPr bwMode="auto">
          <a:xfrm>
            <a:off x="3175" y="3175"/>
            <a:ext cx="12119508" cy="647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51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It looks </a:t>
            </a:r>
          </a:p>
          <a:p>
            <a:pPr algn="ctr"/>
            <a:r>
              <a:rPr lang="en-US" sz="2400" b="1" dirty="0"/>
              <a:t>BORING</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It looks</a:t>
            </a:r>
          </a:p>
          <a:p>
            <a:pPr algn="ctr"/>
            <a:r>
              <a:rPr lang="en-US" sz="2400" b="1" dirty="0"/>
              <a:t>LONELY</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I can’t see the</a:t>
            </a:r>
          </a:p>
          <a:p>
            <a:pPr algn="ctr"/>
            <a:r>
              <a:rPr lang="en-US" sz="2400" b="1" dirty="0"/>
              <a:t>GUARDRAILS</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I can’t see the</a:t>
            </a:r>
          </a:p>
          <a:p>
            <a:pPr algn="ctr"/>
            <a:r>
              <a:rPr lang="en-US" sz="2400" b="1" dirty="0"/>
              <a:t>SCOREBOARD</a:t>
            </a:r>
          </a:p>
          <a:p>
            <a:pPr algn="ctr"/>
            <a:endParaRPr lang="en-US" sz="2400" b="1" dirty="0"/>
          </a:p>
        </p:txBody>
      </p:sp>
      <p:sp>
        <p:nvSpPr>
          <p:cNvPr id="10" name="TextBox 9">
            <a:extLst>
              <a:ext uri="{FF2B5EF4-FFF2-40B4-BE49-F238E27FC236}">
                <a16:creationId xmlns:a16="http://schemas.microsoft.com/office/drawing/2014/main" id="{2188A249-D425-508C-1CAC-E59DAC5EBDCA}"/>
              </a:ext>
            </a:extLst>
          </p:cNvPr>
          <p:cNvSpPr txBox="1"/>
          <p:nvPr/>
        </p:nvSpPr>
        <p:spPr>
          <a:xfrm rot="20705756">
            <a:off x="239460" y="301522"/>
            <a:ext cx="3660489" cy="1323439"/>
          </a:xfrm>
          <a:prstGeom prst="rect">
            <a:avLst/>
          </a:prstGeom>
          <a:noFill/>
        </p:spPr>
        <p:txBody>
          <a:bodyPr wrap="none" rtlCol="0">
            <a:spAutoFit/>
          </a:bodyPr>
          <a:lstStyle/>
          <a:p>
            <a:r>
              <a:rPr lang="en-US" sz="4000" b="1" dirty="0"/>
              <a:t>I’LL </a:t>
            </a:r>
            <a:r>
              <a:rPr lang="en-US" sz="4000" b="1" dirty="0">
                <a:highlight>
                  <a:srgbClr val="FFFF00"/>
                </a:highlight>
              </a:rPr>
              <a:t>DECLINE</a:t>
            </a:r>
            <a:r>
              <a:rPr lang="en-US" sz="4000" b="1" dirty="0"/>
              <a:t> AN </a:t>
            </a:r>
          </a:p>
          <a:p>
            <a:r>
              <a:rPr lang="en-US" sz="4000" b="1" dirty="0"/>
              <a:t>INVITATION IF:</a:t>
            </a:r>
          </a:p>
        </p:txBody>
      </p:sp>
    </p:spTree>
    <p:extLst>
      <p:ext uri="{BB962C8B-B14F-4D97-AF65-F5344CB8AC3E}">
        <p14:creationId xmlns:p14="http://schemas.microsoft.com/office/powerpoint/2010/main" val="425813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There’s nothing</a:t>
            </a:r>
          </a:p>
          <a:p>
            <a:pPr algn="ctr"/>
            <a:r>
              <a:rPr lang="en-US" sz="2400" b="1" dirty="0"/>
              <a:t>NEW</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There’s no</a:t>
            </a:r>
          </a:p>
          <a:p>
            <a:pPr algn="ctr"/>
            <a:r>
              <a:rPr lang="en-US" sz="2400" b="1" dirty="0"/>
              <a:t>HEART</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That’s doing it</a:t>
            </a:r>
          </a:p>
          <a:p>
            <a:pPr algn="ctr"/>
            <a:r>
              <a:rPr lang="en-US" sz="2400" b="1" dirty="0"/>
              <a:t>WRONG</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It’s so</a:t>
            </a:r>
          </a:p>
          <a:p>
            <a:pPr algn="ctr"/>
            <a:r>
              <a:rPr lang="en-US" sz="2400" b="1" dirty="0"/>
              <a:t>SLOW</a:t>
            </a:r>
          </a:p>
          <a:p>
            <a:pPr algn="ctr"/>
            <a:endParaRPr lang="en-US" sz="2400" b="1" dirty="0"/>
          </a:p>
        </p:txBody>
      </p:sp>
      <p:sp>
        <p:nvSpPr>
          <p:cNvPr id="10" name="TextBox 9">
            <a:extLst>
              <a:ext uri="{FF2B5EF4-FFF2-40B4-BE49-F238E27FC236}">
                <a16:creationId xmlns:a16="http://schemas.microsoft.com/office/drawing/2014/main" id="{2188A249-D425-508C-1CAC-E59DAC5EBDCA}"/>
              </a:ext>
            </a:extLst>
          </p:cNvPr>
          <p:cNvSpPr txBox="1"/>
          <p:nvPr/>
        </p:nvSpPr>
        <p:spPr>
          <a:xfrm rot="20705756">
            <a:off x="110721" y="338433"/>
            <a:ext cx="3535776" cy="1323439"/>
          </a:xfrm>
          <a:prstGeom prst="rect">
            <a:avLst/>
          </a:prstGeom>
          <a:noFill/>
        </p:spPr>
        <p:txBody>
          <a:bodyPr wrap="none" rtlCol="0">
            <a:spAutoFit/>
          </a:bodyPr>
          <a:lstStyle/>
          <a:p>
            <a:r>
              <a:rPr lang="en-US" sz="4000" b="1" dirty="0"/>
              <a:t>MY STRONGEST</a:t>
            </a:r>
          </a:p>
          <a:p>
            <a:r>
              <a:rPr lang="en-US" sz="4000" b="1" dirty="0">
                <a:highlight>
                  <a:srgbClr val="FFFF00"/>
                </a:highlight>
              </a:rPr>
              <a:t>CRITICISM</a:t>
            </a:r>
            <a:r>
              <a:rPr lang="en-US" sz="4000" b="1" dirty="0"/>
              <a:t> IS:</a:t>
            </a:r>
          </a:p>
        </p:txBody>
      </p:sp>
    </p:spTree>
    <p:extLst>
      <p:ext uri="{BB962C8B-B14F-4D97-AF65-F5344CB8AC3E}">
        <p14:creationId xmlns:p14="http://schemas.microsoft.com/office/powerpoint/2010/main" val="188438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ompeting values framework &amp; Culture Contract [Quinn &amp; NOBL] | by  Itamar Goldminz | Org Hacking">
            <a:extLst>
              <a:ext uri="{FF2B5EF4-FFF2-40B4-BE49-F238E27FC236}">
                <a16:creationId xmlns:a16="http://schemas.microsoft.com/office/drawing/2014/main" id="{2C0862F6-F2C3-9FDE-9616-84F6AA815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7105745" cy="66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1D7C5B0-3DE9-133D-60CB-F3C62FDDFCD1}"/>
              </a:ext>
            </a:extLst>
          </p:cNvPr>
          <p:cNvSpPr txBox="1"/>
          <p:nvPr/>
        </p:nvSpPr>
        <p:spPr>
          <a:xfrm>
            <a:off x="7778721" y="627041"/>
            <a:ext cx="3212739" cy="1938992"/>
          </a:xfrm>
          <a:prstGeom prst="rect">
            <a:avLst/>
          </a:prstGeom>
          <a:noFill/>
        </p:spPr>
        <p:txBody>
          <a:bodyPr wrap="none" rtlCol="0">
            <a:spAutoFit/>
          </a:bodyPr>
          <a:lstStyle/>
          <a:p>
            <a:pPr algn="ctr"/>
            <a:r>
              <a:rPr lang="en-US" sz="6000" b="1" dirty="0"/>
              <a:t>CVF </a:t>
            </a:r>
          </a:p>
          <a:p>
            <a:pPr algn="ctr"/>
            <a:r>
              <a:rPr lang="en-US" sz="6000" b="1" dirty="0"/>
              <a:t>USE CASE</a:t>
            </a:r>
          </a:p>
        </p:txBody>
      </p:sp>
    </p:spTree>
    <p:extLst>
      <p:ext uri="{BB962C8B-B14F-4D97-AF65-F5344CB8AC3E}">
        <p14:creationId xmlns:p14="http://schemas.microsoft.com/office/powerpoint/2010/main" val="42123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aging Paradoxes in Leadership with Competing Values Framework – Everyone  A Leader">
            <a:extLst>
              <a:ext uri="{FF2B5EF4-FFF2-40B4-BE49-F238E27FC236}">
                <a16:creationId xmlns:a16="http://schemas.microsoft.com/office/drawing/2014/main" id="{27DAA57B-4580-5773-3963-B6F5516D59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13" r="6715"/>
          <a:stretch/>
        </p:blipFill>
        <p:spPr bwMode="auto">
          <a:xfrm>
            <a:off x="84083" y="762329"/>
            <a:ext cx="5896303" cy="4785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ved COMPETING VALUES COMPETENCY PROFILE Managing &amp; | Chegg.com">
            <a:extLst>
              <a:ext uri="{FF2B5EF4-FFF2-40B4-BE49-F238E27FC236}">
                <a16:creationId xmlns:a16="http://schemas.microsoft.com/office/drawing/2014/main" id="{9C46CFED-06BA-B2B0-D759-AC7886879B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22" r="13920" b="24872"/>
          <a:stretch/>
        </p:blipFill>
        <p:spPr bwMode="auto">
          <a:xfrm>
            <a:off x="6492373" y="924910"/>
            <a:ext cx="5593013" cy="46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1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AEAAD8-1FFC-96DF-1326-25B7D626A22D}"/>
              </a:ext>
            </a:extLst>
          </p:cNvPr>
          <p:cNvPicPr>
            <a:picLocks noChangeAspect="1"/>
          </p:cNvPicPr>
          <p:nvPr/>
        </p:nvPicPr>
        <p:blipFill rotWithShape="1">
          <a:blip r:embed="rId3"/>
          <a:srcRect l="40555" t="13185" r="22130" b="11407"/>
          <a:stretch/>
        </p:blipFill>
        <p:spPr>
          <a:xfrm rot="826825">
            <a:off x="5740802" y="-338653"/>
            <a:ext cx="6126270" cy="7737647"/>
          </a:xfrm>
          <a:prstGeom prst="rect">
            <a:avLst/>
          </a:prstGeom>
        </p:spPr>
      </p:pic>
      <p:sp>
        <p:nvSpPr>
          <p:cNvPr id="3" name="TextBox 2">
            <a:extLst>
              <a:ext uri="{FF2B5EF4-FFF2-40B4-BE49-F238E27FC236}">
                <a16:creationId xmlns:a16="http://schemas.microsoft.com/office/drawing/2014/main" id="{F423847F-BD77-75B1-F086-33424727FED2}"/>
              </a:ext>
            </a:extLst>
          </p:cNvPr>
          <p:cNvSpPr txBox="1"/>
          <p:nvPr/>
        </p:nvSpPr>
        <p:spPr>
          <a:xfrm>
            <a:off x="330200" y="5005755"/>
            <a:ext cx="4160520" cy="923330"/>
          </a:xfrm>
          <a:prstGeom prst="rect">
            <a:avLst/>
          </a:prstGeom>
          <a:noFill/>
        </p:spPr>
        <p:txBody>
          <a:bodyPr wrap="square">
            <a:spAutoFit/>
          </a:bodyPr>
          <a:lstStyle/>
          <a:p>
            <a:r>
              <a:rPr lang="en-US" dirty="0"/>
              <a:t>https://www.boomhogeronderwijs.nl/media/8/download_pdf_culture_assessment_workbook.pdf</a:t>
            </a:r>
          </a:p>
        </p:txBody>
      </p:sp>
    </p:spTree>
    <p:extLst>
      <p:ext uri="{BB962C8B-B14F-4D97-AF65-F5344CB8AC3E}">
        <p14:creationId xmlns:p14="http://schemas.microsoft.com/office/powerpoint/2010/main" val="259412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COURAGEOUS</a:t>
            </a:r>
          </a:p>
          <a:p>
            <a:pPr algn="ctr"/>
            <a:r>
              <a:rPr lang="en-US" sz="2400" b="1" dirty="0"/>
              <a:t>&amp; DIFFERENT</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APPRECIATIVE</a:t>
            </a:r>
          </a:p>
          <a:p>
            <a:pPr algn="ctr"/>
            <a:r>
              <a:rPr lang="en-US" sz="2400" b="1" dirty="0"/>
              <a:t>&amp; WARM</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RELIABLE</a:t>
            </a:r>
          </a:p>
          <a:p>
            <a:pPr algn="ctr"/>
            <a:r>
              <a:rPr lang="en-US" sz="2400" b="1" dirty="0"/>
              <a:t>&amp; CAREFUL</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BETTER THAN</a:t>
            </a:r>
          </a:p>
          <a:p>
            <a:pPr algn="ctr"/>
            <a:r>
              <a:rPr lang="en-US" sz="2400" b="1" dirty="0"/>
              <a:t>THE REST</a:t>
            </a:r>
          </a:p>
          <a:p>
            <a:pPr algn="ctr"/>
            <a:endParaRPr lang="en-US" sz="2400" b="1" dirty="0"/>
          </a:p>
        </p:txBody>
      </p:sp>
      <p:sp>
        <p:nvSpPr>
          <p:cNvPr id="10" name="TextBox 9">
            <a:extLst>
              <a:ext uri="{FF2B5EF4-FFF2-40B4-BE49-F238E27FC236}">
                <a16:creationId xmlns:a16="http://schemas.microsoft.com/office/drawing/2014/main" id="{2188A249-D425-508C-1CAC-E59DAC5EBDCA}"/>
              </a:ext>
            </a:extLst>
          </p:cNvPr>
          <p:cNvSpPr txBox="1"/>
          <p:nvPr/>
        </p:nvSpPr>
        <p:spPr>
          <a:xfrm rot="20705756">
            <a:off x="40192" y="338433"/>
            <a:ext cx="3676840" cy="1323439"/>
          </a:xfrm>
          <a:prstGeom prst="rect">
            <a:avLst/>
          </a:prstGeom>
          <a:noFill/>
        </p:spPr>
        <p:txBody>
          <a:bodyPr wrap="none" rtlCol="0">
            <a:spAutoFit/>
          </a:bodyPr>
          <a:lstStyle/>
          <a:p>
            <a:r>
              <a:rPr lang="en-US" sz="4000" b="1" dirty="0"/>
              <a:t>IT’S IMPORTANT</a:t>
            </a:r>
          </a:p>
          <a:p>
            <a:r>
              <a:rPr lang="en-US" sz="4000" b="1" dirty="0"/>
              <a:t>TO BE</a:t>
            </a:r>
          </a:p>
        </p:txBody>
      </p:sp>
    </p:spTree>
    <p:extLst>
      <p:ext uri="{BB962C8B-B14F-4D97-AF65-F5344CB8AC3E}">
        <p14:creationId xmlns:p14="http://schemas.microsoft.com/office/powerpoint/2010/main" val="253283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2F7D85-01B7-FD2E-405C-F0217F431C30}"/>
              </a:ext>
            </a:extLst>
          </p:cNvPr>
          <p:cNvSpPr txBox="1"/>
          <p:nvPr/>
        </p:nvSpPr>
        <p:spPr>
          <a:xfrm>
            <a:off x="2956560" y="1635760"/>
            <a:ext cx="8560357" cy="3046988"/>
          </a:xfrm>
          <a:prstGeom prst="rect">
            <a:avLst/>
          </a:prstGeom>
          <a:noFill/>
        </p:spPr>
        <p:txBody>
          <a:bodyPr wrap="none" rtlCol="0">
            <a:spAutoFit/>
          </a:bodyPr>
          <a:lstStyle/>
          <a:p>
            <a:r>
              <a:rPr lang="en-US" sz="9600" b="1" dirty="0"/>
              <a:t>ASSESSING</a:t>
            </a:r>
          </a:p>
          <a:p>
            <a:r>
              <a:rPr lang="en-US" sz="9600" b="1" dirty="0"/>
              <a:t>EFFECTIVENESS?</a:t>
            </a:r>
          </a:p>
        </p:txBody>
      </p:sp>
    </p:spTree>
    <p:extLst>
      <p:ext uri="{BB962C8B-B14F-4D97-AF65-F5344CB8AC3E}">
        <p14:creationId xmlns:p14="http://schemas.microsoft.com/office/powerpoint/2010/main" val="237569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IDEAS</a:t>
            </a:r>
          </a:p>
          <a:p>
            <a:pPr algn="ctr"/>
            <a:r>
              <a:rPr lang="en-US" sz="2400" b="1" dirty="0"/>
              <a:t>&amp; TECH</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TRUST</a:t>
            </a:r>
          </a:p>
          <a:p>
            <a:pPr algn="ctr"/>
            <a:r>
              <a:rPr lang="en-US" sz="2400" b="1" dirty="0"/>
              <a:t>&amp; TEAMS</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PROCESS </a:t>
            </a:r>
          </a:p>
          <a:p>
            <a:pPr algn="ctr"/>
            <a:r>
              <a:rPr lang="en-US" sz="2400" b="1" dirty="0"/>
              <a:t>&amp; COMPLIANCE</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PERFORMANCE</a:t>
            </a:r>
          </a:p>
          <a:p>
            <a:pPr algn="ctr"/>
            <a:r>
              <a:rPr lang="en-US" sz="2400" b="1" dirty="0"/>
              <a:t>&amp; STRATEGY</a:t>
            </a:r>
          </a:p>
          <a:p>
            <a:pPr algn="ctr"/>
            <a:endParaRPr lang="en-US" sz="2400" b="1" dirty="0"/>
          </a:p>
        </p:txBody>
      </p:sp>
      <p:sp>
        <p:nvSpPr>
          <p:cNvPr id="10" name="TextBox 9">
            <a:extLst>
              <a:ext uri="{FF2B5EF4-FFF2-40B4-BE49-F238E27FC236}">
                <a16:creationId xmlns:a16="http://schemas.microsoft.com/office/drawing/2014/main" id="{2188A249-D425-508C-1CAC-E59DAC5EBDCA}"/>
              </a:ext>
            </a:extLst>
          </p:cNvPr>
          <p:cNvSpPr txBox="1"/>
          <p:nvPr/>
        </p:nvSpPr>
        <p:spPr>
          <a:xfrm rot="20705756">
            <a:off x="451910" y="338433"/>
            <a:ext cx="2853410" cy="1323439"/>
          </a:xfrm>
          <a:prstGeom prst="rect">
            <a:avLst/>
          </a:prstGeom>
          <a:noFill/>
        </p:spPr>
        <p:txBody>
          <a:bodyPr wrap="none" rtlCol="0">
            <a:spAutoFit/>
          </a:bodyPr>
          <a:lstStyle/>
          <a:p>
            <a:r>
              <a:rPr lang="en-US" sz="4000" b="1" dirty="0"/>
              <a:t>I LIKE TO </a:t>
            </a:r>
          </a:p>
          <a:p>
            <a:r>
              <a:rPr lang="en-US" sz="4000" b="1" dirty="0"/>
              <a:t>TALK ABOUT</a:t>
            </a:r>
          </a:p>
        </p:txBody>
      </p:sp>
    </p:spTree>
    <p:extLst>
      <p:ext uri="{BB962C8B-B14F-4D97-AF65-F5344CB8AC3E}">
        <p14:creationId xmlns:p14="http://schemas.microsoft.com/office/powerpoint/2010/main" val="381938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r>
              <a:rPr lang="en-US" sz="2400" b="1" dirty="0"/>
              <a:t>NO</a:t>
            </a:r>
          </a:p>
          <a:p>
            <a:pPr algn="ctr"/>
            <a:r>
              <a:rPr lang="en-US" sz="2400" b="1" dirty="0"/>
              <a:t>LIMITATIONS</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NO</a:t>
            </a:r>
          </a:p>
          <a:p>
            <a:pPr algn="ctr"/>
            <a:r>
              <a:rPr lang="en-US" sz="2400" b="1" dirty="0"/>
              <a:t>LONE WOLVES</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NO </a:t>
            </a:r>
          </a:p>
          <a:p>
            <a:pPr algn="ctr"/>
            <a:r>
              <a:rPr lang="en-US" sz="2400" b="1" dirty="0"/>
              <a:t>SURPRISES</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r>
              <a:rPr lang="en-US" sz="2400" b="1" dirty="0"/>
              <a:t>NO</a:t>
            </a:r>
          </a:p>
          <a:p>
            <a:pPr algn="ctr"/>
            <a:r>
              <a:rPr lang="en-US" sz="2400" b="1" dirty="0"/>
              <a:t>SLACKING OFF</a:t>
            </a:r>
          </a:p>
          <a:p>
            <a:pPr algn="ctr"/>
            <a:endParaRPr lang="en-US" sz="2400" b="1" dirty="0"/>
          </a:p>
        </p:txBody>
      </p:sp>
    </p:spTree>
    <p:extLst>
      <p:ext uri="{BB962C8B-B14F-4D97-AF65-F5344CB8AC3E}">
        <p14:creationId xmlns:p14="http://schemas.microsoft.com/office/powerpoint/2010/main" val="349537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endParaRPr lang="en-US" sz="2400" b="1" dirty="0"/>
          </a:p>
          <a:p>
            <a:pPr algn="ctr"/>
            <a:r>
              <a:rPr lang="en-US" sz="2400" b="1" dirty="0"/>
              <a:t>WEIRD</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endParaRPr lang="en-US" sz="2400" b="1" dirty="0"/>
          </a:p>
          <a:p>
            <a:pPr algn="ctr"/>
            <a:r>
              <a:rPr lang="en-US" sz="2400" b="1" dirty="0"/>
              <a:t>SOFT</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endParaRPr lang="en-US" sz="2400" b="1" dirty="0"/>
          </a:p>
          <a:p>
            <a:pPr algn="ctr"/>
            <a:r>
              <a:rPr lang="en-US" sz="2400" b="1" dirty="0"/>
              <a:t>FIRM</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endParaRPr lang="en-US" sz="2400" b="1" dirty="0"/>
          </a:p>
          <a:p>
            <a:pPr algn="ctr"/>
            <a:r>
              <a:rPr lang="en-US" sz="2400" b="1" dirty="0"/>
              <a:t>FEARED</a:t>
            </a:r>
          </a:p>
          <a:p>
            <a:pPr algn="ctr"/>
            <a:endParaRPr lang="en-US" sz="2400" b="1" dirty="0"/>
          </a:p>
        </p:txBody>
      </p:sp>
      <p:sp>
        <p:nvSpPr>
          <p:cNvPr id="10" name="TextBox 9">
            <a:extLst>
              <a:ext uri="{FF2B5EF4-FFF2-40B4-BE49-F238E27FC236}">
                <a16:creationId xmlns:a16="http://schemas.microsoft.com/office/drawing/2014/main" id="{2188A249-D425-508C-1CAC-E59DAC5EBDCA}"/>
              </a:ext>
            </a:extLst>
          </p:cNvPr>
          <p:cNvSpPr txBox="1"/>
          <p:nvPr/>
        </p:nvSpPr>
        <p:spPr>
          <a:xfrm rot="20705756">
            <a:off x="435754" y="338433"/>
            <a:ext cx="2885726" cy="1323439"/>
          </a:xfrm>
          <a:prstGeom prst="rect">
            <a:avLst/>
          </a:prstGeom>
          <a:noFill/>
        </p:spPr>
        <p:txBody>
          <a:bodyPr wrap="none" rtlCol="0">
            <a:spAutoFit/>
          </a:bodyPr>
          <a:lstStyle/>
          <a:p>
            <a:r>
              <a:rPr lang="en-US" sz="4000" b="1" dirty="0"/>
              <a:t>I DON’T</a:t>
            </a:r>
          </a:p>
          <a:p>
            <a:r>
              <a:rPr lang="en-US" sz="4000" b="1" dirty="0"/>
              <a:t>MIND BEING</a:t>
            </a:r>
          </a:p>
        </p:txBody>
      </p:sp>
    </p:spTree>
    <p:extLst>
      <p:ext uri="{BB962C8B-B14F-4D97-AF65-F5344CB8AC3E}">
        <p14:creationId xmlns:p14="http://schemas.microsoft.com/office/powerpoint/2010/main" val="69687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endParaRPr lang="en-US" sz="2400" b="1" dirty="0"/>
          </a:p>
          <a:p>
            <a:pPr algn="ctr"/>
            <a:r>
              <a:rPr lang="en-US" sz="2400" b="1" dirty="0"/>
              <a:t>ORIGINALITY</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endParaRPr lang="en-US" sz="2400" b="1" dirty="0"/>
          </a:p>
          <a:p>
            <a:pPr algn="ctr"/>
            <a:r>
              <a:rPr lang="en-US" sz="2400" b="1" dirty="0"/>
              <a:t>COMMUNITY</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endParaRPr lang="en-US" sz="2400" b="1" dirty="0"/>
          </a:p>
          <a:p>
            <a:pPr algn="ctr"/>
            <a:r>
              <a:rPr lang="en-US" sz="2400" b="1" dirty="0"/>
              <a:t>CONSISTENCY</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endParaRPr lang="en-US" sz="2400" b="1" dirty="0"/>
          </a:p>
          <a:p>
            <a:pPr algn="ctr"/>
            <a:r>
              <a:rPr lang="en-US" sz="2400" b="1" dirty="0"/>
              <a:t>STATS</a:t>
            </a:r>
          </a:p>
          <a:p>
            <a:pPr algn="ctr"/>
            <a:endParaRPr lang="en-US" sz="2400" b="1" dirty="0"/>
          </a:p>
        </p:txBody>
      </p:sp>
      <p:sp>
        <p:nvSpPr>
          <p:cNvPr id="13" name="TextBox 12">
            <a:extLst>
              <a:ext uri="{FF2B5EF4-FFF2-40B4-BE49-F238E27FC236}">
                <a16:creationId xmlns:a16="http://schemas.microsoft.com/office/drawing/2014/main" id="{868856C6-D82A-5E30-EEC3-34D93EFC4DF8}"/>
              </a:ext>
            </a:extLst>
          </p:cNvPr>
          <p:cNvSpPr txBox="1"/>
          <p:nvPr/>
        </p:nvSpPr>
        <p:spPr>
          <a:xfrm rot="20705756">
            <a:off x="588938" y="338433"/>
            <a:ext cx="2579360" cy="1323439"/>
          </a:xfrm>
          <a:prstGeom prst="rect">
            <a:avLst/>
          </a:prstGeom>
          <a:noFill/>
        </p:spPr>
        <p:txBody>
          <a:bodyPr wrap="none" rtlCol="0">
            <a:spAutoFit/>
          </a:bodyPr>
          <a:lstStyle/>
          <a:p>
            <a:r>
              <a:rPr lang="en-US" sz="4000" b="1" dirty="0"/>
              <a:t>I’M PROUD</a:t>
            </a:r>
          </a:p>
          <a:p>
            <a:r>
              <a:rPr lang="en-US" sz="4000" b="1" dirty="0"/>
              <a:t>OF MY</a:t>
            </a:r>
          </a:p>
        </p:txBody>
      </p:sp>
    </p:spTree>
    <p:extLst>
      <p:ext uri="{BB962C8B-B14F-4D97-AF65-F5344CB8AC3E}">
        <p14:creationId xmlns:p14="http://schemas.microsoft.com/office/powerpoint/2010/main" val="309988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endParaRPr lang="en-US" sz="2400" b="1" dirty="0"/>
          </a:p>
          <a:p>
            <a:pPr algn="ctr"/>
            <a:r>
              <a:rPr lang="en-US" sz="2400" b="1" dirty="0"/>
              <a:t>INSPIRE YOU</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endParaRPr lang="en-US" sz="2400" b="1" dirty="0"/>
          </a:p>
          <a:p>
            <a:pPr algn="ctr"/>
            <a:r>
              <a:rPr lang="en-US" sz="2400" b="1" dirty="0"/>
              <a:t>KNOW YOU</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endParaRPr lang="en-US" sz="2400" b="1" dirty="0"/>
          </a:p>
          <a:p>
            <a:pPr algn="ctr"/>
            <a:r>
              <a:rPr lang="en-US" sz="2400" b="1" dirty="0"/>
              <a:t>TEACH YOU</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endParaRPr lang="en-US" sz="2400" b="1" dirty="0"/>
          </a:p>
          <a:p>
            <a:pPr algn="ctr"/>
            <a:r>
              <a:rPr lang="en-US" sz="2400" b="1" dirty="0"/>
              <a:t>MOTIVATE YOU</a:t>
            </a:r>
          </a:p>
          <a:p>
            <a:pPr algn="ctr"/>
            <a:endParaRPr lang="en-US" sz="2400" b="1" dirty="0"/>
          </a:p>
        </p:txBody>
      </p:sp>
      <p:sp>
        <p:nvSpPr>
          <p:cNvPr id="13" name="TextBox 12">
            <a:extLst>
              <a:ext uri="{FF2B5EF4-FFF2-40B4-BE49-F238E27FC236}">
                <a16:creationId xmlns:a16="http://schemas.microsoft.com/office/drawing/2014/main" id="{868856C6-D82A-5E30-EEC3-34D93EFC4DF8}"/>
              </a:ext>
            </a:extLst>
          </p:cNvPr>
          <p:cNvSpPr txBox="1"/>
          <p:nvPr/>
        </p:nvSpPr>
        <p:spPr>
          <a:xfrm rot="20705756">
            <a:off x="638216" y="646209"/>
            <a:ext cx="2480807" cy="707886"/>
          </a:xfrm>
          <a:prstGeom prst="rect">
            <a:avLst/>
          </a:prstGeom>
          <a:noFill/>
        </p:spPr>
        <p:txBody>
          <a:bodyPr wrap="none" rtlCol="0">
            <a:spAutoFit/>
          </a:bodyPr>
          <a:lstStyle/>
          <a:p>
            <a:r>
              <a:rPr lang="en-US" sz="4000" b="1" dirty="0"/>
              <a:t>I WANT TO</a:t>
            </a:r>
          </a:p>
        </p:txBody>
      </p:sp>
    </p:spTree>
    <p:extLst>
      <p:ext uri="{BB962C8B-B14F-4D97-AF65-F5344CB8AC3E}">
        <p14:creationId xmlns:p14="http://schemas.microsoft.com/office/powerpoint/2010/main" val="352863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endParaRPr lang="en-US" sz="2400" b="1" dirty="0"/>
          </a:p>
          <a:p>
            <a:pPr algn="ctr"/>
            <a:endParaRPr lang="en-US" sz="2400" b="1" dirty="0"/>
          </a:p>
          <a:p>
            <a:pPr algn="ctr"/>
            <a:r>
              <a:rPr lang="en-US" sz="2400" b="1" dirty="0"/>
              <a:t>EXPLORING</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endParaRPr lang="en-US" sz="2400" b="1" dirty="0"/>
          </a:p>
          <a:p>
            <a:pPr algn="ctr"/>
            <a:r>
              <a:rPr lang="en-US" sz="2400" b="1" dirty="0"/>
              <a:t>CONNECTING</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endParaRPr lang="en-US" sz="2400" b="1" dirty="0"/>
          </a:p>
          <a:p>
            <a:pPr algn="ctr"/>
            <a:r>
              <a:rPr lang="en-US" sz="2400" b="1" dirty="0"/>
              <a:t>CORRECTING</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endParaRPr lang="en-US" sz="2400" b="1" dirty="0"/>
          </a:p>
          <a:p>
            <a:pPr algn="ctr"/>
            <a:endParaRPr lang="en-US" sz="2400" b="1" dirty="0"/>
          </a:p>
          <a:p>
            <a:pPr algn="ctr"/>
            <a:r>
              <a:rPr lang="en-US" sz="2400" b="1" dirty="0"/>
              <a:t>WINNING</a:t>
            </a:r>
          </a:p>
          <a:p>
            <a:pPr algn="ctr"/>
            <a:endParaRPr lang="en-US" sz="2400" b="1" dirty="0"/>
          </a:p>
        </p:txBody>
      </p:sp>
      <p:sp>
        <p:nvSpPr>
          <p:cNvPr id="13" name="TextBox 12">
            <a:extLst>
              <a:ext uri="{FF2B5EF4-FFF2-40B4-BE49-F238E27FC236}">
                <a16:creationId xmlns:a16="http://schemas.microsoft.com/office/drawing/2014/main" id="{868856C6-D82A-5E30-EEC3-34D93EFC4DF8}"/>
              </a:ext>
            </a:extLst>
          </p:cNvPr>
          <p:cNvSpPr txBox="1"/>
          <p:nvPr/>
        </p:nvSpPr>
        <p:spPr>
          <a:xfrm rot="20705756">
            <a:off x="516870" y="338433"/>
            <a:ext cx="2723502" cy="1323439"/>
          </a:xfrm>
          <a:prstGeom prst="rect">
            <a:avLst/>
          </a:prstGeom>
          <a:noFill/>
        </p:spPr>
        <p:txBody>
          <a:bodyPr wrap="none" rtlCol="0">
            <a:spAutoFit/>
          </a:bodyPr>
          <a:lstStyle/>
          <a:p>
            <a:r>
              <a:rPr lang="en-US" sz="4000" b="1" dirty="0"/>
              <a:t>I SPEND</a:t>
            </a:r>
          </a:p>
          <a:p>
            <a:r>
              <a:rPr lang="en-US" sz="4000" b="1" dirty="0"/>
              <a:t>MY ENERGY</a:t>
            </a:r>
          </a:p>
        </p:txBody>
      </p:sp>
    </p:spTree>
    <p:extLst>
      <p:ext uri="{BB962C8B-B14F-4D97-AF65-F5344CB8AC3E}">
        <p14:creationId xmlns:p14="http://schemas.microsoft.com/office/powerpoint/2010/main" val="182217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323439"/>
          </a:xfrm>
          <a:prstGeom prst="rect">
            <a:avLst/>
          </a:prstGeom>
          <a:solidFill>
            <a:schemeClr val="accent6"/>
          </a:solidFill>
        </p:spPr>
        <p:txBody>
          <a:bodyPr wrap="square" rtlCol="0">
            <a:spAutoFit/>
          </a:bodyPr>
          <a:lstStyle/>
          <a:p>
            <a:r>
              <a:rPr lang="en-US" sz="2000" dirty="0"/>
              <a:t>HERE’S THE PROTOTYPE I BUILT AFTER TALKING TO ONE POTENTIAL CUSTOMER…</a:t>
            </a:r>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323439"/>
          </a:xfrm>
          <a:prstGeom prst="rect">
            <a:avLst/>
          </a:prstGeom>
          <a:solidFill>
            <a:srgbClr val="FFFF00"/>
          </a:solidFill>
        </p:spPr>
        <p:txBody>
          <a:bodyPr wrap="square" rtlCol="0">
            <a:spAutoFit/>
          </a:bodyPr>
          <a:lstStyle/>
          <a:p>
            <a:r>
              <a:rPr lang="en-US" sz="2000" dirty="0"/>
              <a:t>I’D LIKE TO INTRODUCE YOU TO ALL THE NEW FRIENDS I MADE WHILE DOING MARKET RESEARCH</a:t>
            </a:r>
          </a:p>
        </p:txBody>
      </p:sp>
      <p:sp>
        <p:nvSpPr>
          <p:cNvPr id="6" name="TextBox 5">
            <a:extLst>
              <a:ext uri="{FF2B5EF4-FFF2-40B4-BE49-F238E27FC236}">
                <a16:creationId xmlns:a16="http://schemas.microsoft.com/office/drawing/2014/main" id="{608E2A69-7903-F262-0591-A031D60BBAAC}"/>
              </a:ext>
            </a:extLst>
          </p:cNvPr>
          <p:cNvSpPr txBox="1"/>
          <p:nvPr/>
        </p:nvSpPr>
        <p:spPr>
          <a:xfrm>
            <a:off x="2381371" y="3276096"/>
            <a:ext cx="3188562" cy="1938992"/>
          </a:xfrm>
          <a:prstGeom prst="rect">
            <a:avLst/>
          </a:prstGeom>
          <a:solidFill>
            <a:srgbClr val="FF0000"/>
          </a:solidFill>
        </p:spPr>
        <p:txBody>
          <a:bodyPr wrap="square" rtlCol="0">
            <a:spAutoFit/>
          </a:bodyPr>
          <a:lstStyle/>
          <a:p>
            <a:r>
              <a:rPr lang="en-US" sz="2000" dirty="0"/>
              <a:t>HERE’S YOUR COPY OF THE COMPREHENSIVE RESEARCH REPORT. SORRY IT’S LATE BUT FORMATTING AND REVIEWING IS A SLOW PROCESS</a:t>
            </a:r>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631216"/>
          </a:xfrm>
          <a:prstGeom prst="rect">
            <a:avLst/>
          </a:prstGeom>
          <a:solidFill>
            <a:schemeClr val="accent1"/>
          </a:solidFill>
        </p:spPr>
        <p:txBody>
          <a:bodyPr wrap="square" rtlCol="0">
            <a:spAutoFit/>
          </a:bodyPr>
          <a:lstStyle/>
          <a:p>
            <a:r>
              <a:rPr lang="en-US" sz="2000" dirty="0"/>
              <a:t>HERE’S THE LIST OF OUR COMPETITOR’S GAPS AND WEAKNESSES WE CAN EXPLOIT WITH OUR NEXT OFFERING…</a:t>
            </a:r>
          </a:p>
        </p:txBody>
      </p:sp>
      <p:sp>
        <p:nvSpPr>
          <p:cNvPr id="13" name="TextBox 12">
            <a:extLst>
              <a:ext uri="{FF2B5EF4-FFF2-40B4-BE49-F238E27FC236}">
                <a16:creationId xmlns:a16="http://schemas.microsoft.com/office/drawing/2014/main" id="{868856C6-D82A-5E30-EEC3-34D93EFC4DF8}"/>
              </a:ext>
            </a:extLst>
          </p:cNvPr>
          <p:cNvSpPr txBox="1"/>
          <p:nvPr/>
        </p:nvSpPr>
        <p:spPr>
          <a:xfrm rot="20705756">
            <a:off x="317169" y="203742"/>
            <a:ext cx="2509982" cy="1938992"/>
          </a:xfrm>
          <a:prstGeom prst="rect">
            <a:avLst/>
          </a:prstGeom>
          <a:noFill/>
        </p:spPr>
        <p:txBody>
          <a:bodyPr wrap="none" rtlCol="0">
            <a:spAutoFit/>
          </a:bodyPr>
          <a:lstStyle/>
          <a:p>
            <a:r>
              <a:rPr lang="en-US" sz="4000" b="1" dirty="0"/>
              <a:t>MARKET</a:t>
            </a:r>
          </a:p>
          <a:p>
            <a:r>
              <a:rPr lang="en-US" sz="4000" b="1" dirty="0"/>
              <a:t>RESEARCH </a:t>
            </a:r>
          </a:p>
          <a:p>
            <a:r>
              <a:rPr lang="en-US" sz="4000" b="1" dirty="0"/>
              <a:t>REPORT</a:t>
            </a:r>
          </a:p>
        </p:txBody>
      </p:sp>
    </p:spTree>
    <p:extLst>
      <p:ext uri="{BB962C8B-B14F-4D97-AF65-F5344CB8AC3E}">
        <p14:creationId xmlns:p14="http://schemas.microsoft.com/office/powerpoint/2010/main" val="82642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569660"/>
          </a:xfrm>
          <a:prstGeom prst="rect">
            <a:avLst/>
          </a:prstGeom>
          <a:solidFill>
            <a:schemeClr val="accent6"/>
          </a:solidFill>
        </p:spPr>
        <p:txBody>
          <a:bodyPr wrap="square" rtlCol="0">
            <a:spAutoFit/>
          </a:bodyPr>
          <a:lstStyle/>
          <a:p>
            <a:pPr algn="ctr"/>
            <a:r>
              <a:rPr lang="en-US" sz="2400" b="1" dirty="0"/>
              <a:t>Wanna Be Starting Something</a:t>
            </a:r>
          </a:p>
          <a:p>
            <a:pPr algn="ctr"/>
            <a:r>
              <a:rPr lang="en-US" sz="2400" b="1" dirty="0"/>
              <a:t>Michael Jackson</a:t>
            </a:r>
          </a:p>
          <a:p>
            <a:pPr algn="ctr"/>
            <a:endParaRPr lang="en-US" sz="2400" b="1" dirty="0"/>
          </a:p>
        </p:txBody>
      </p:sp>
      <p:sp>
        <p:nvSpPr>
          <p:cNvPr id="4" name="TextBox 3">
            <a:extLst>
              <a:ext uri="{FF2B5EF4-FFF2-40B4-BE49-F238E27FC236}">
                <a16:creationId xmlns:a16="http://schemas.microsoft.com/office/drawing/2014/main" id="{496625E8-2031-F55B-0AE5-8EC669DDB660}"/>
              </a:ext>
            </a:extLst>
          </p:cNvPr>
          <p:cNvSpPr txBox="1"/>
          <p:nvPr/>
        </p:nvSpPr>
        <p:spPr>
          <a:xfrm>
            <a:off x="2499305" y="1381477"/>
            <a:ext cx="3003450" cy="1569660"/>
          </a:xfrm>
          <a:prstGeom prst="rect">
            <a:avLst/>
          </a:prstGeom>
          <a:solidFill>
            <a:srgbClr val="FFFF00"/>
          </a:solidFill>
        </p:spPr>
        <p:txBody>
          <a:bodyPr wrap="square" rtlCol="0">
            <a:spAutoFit/>
          </a:bodyPr>
          <a:lstStyle/>
          <a:p>
            <a:pPr algn="ctr"/>
            <a:endParaRPr lang="en-US" sz="2400" b="1" dirty="0"/>
          </a:p>
          <a:p>
            <a:pPr algn="ctr"/>
            <a:r>
              <a:rPr lang="en-US" sz="2400" b="1" dirty="0"/>
              <a:t>Yellow Submarine</a:t>
            </a:r>
          </a:p>
          <a:p>
            <a:pPr algn="ctr"/>
            <a:r>
              <a:rPr lang="en-US" sz="2400" b="1" dirty="0"/>
              <a:t>The Beatles</a:t>
            </a:r>
          </a:p>
          <a:p>
            <a:pPr algn="ctr"/>
            <a:endParaRPr lang="en-US" sz="2400" b="1" dirty="0"/>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276096"/>
            <a:ext cx="2985754" cy="1569660"/>
          </a:xfrm>
          <a:prstGeom prst="rect">
            <a:avLst/>
          </a:prstGeom>
          <a:solidFill>
            <a:srgbClr val="FF0000"/>
          </a:solidFill>
        </p:spPr>
        <p:txBody>
          <a:bodyPr wrap="square" rtlCol="0">
            <a:spAutoFit/>
          </a:bodyPr>
          <a:lstStyle/>
          <a:p>
            <a:pPr algn="ctr"/>
            <a:endParaRPr lang="en-US" sz="2400" b="1" dirty="0"/>
          </a:p>
          <a:p>
            <a:pPr algn="ctr"/>
            <a:r>
              <a:rPr lang="en-US" sz="2400" b="1" dirty="0"/>
              <a:t>This Is How We Do It</a:t>
            </a:r>
          </a:p>
          <a:p>
            <a:pPr algn="ctr"/>
            <a:r>
              <a:rPr lang="en-US" sz="2400" b="1" dirty="0" err="1"/>
              <a:t>Montell</a:t>
            </a:r>
            <a:r>
              <a:rPr lang="en-US" sz="2400" b="1" dirty="0"/>
              <a:t> Jordan</a:t>
            </a:r>
          </a:p>
          <a:p>
            <a:pPr algn="ctr"/>
            <a:endParaRPr lang="en-US" sz="2400" b="1" dirty="0"/>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276096"/>
            <a:ext cx="2985754" cy="1569660"/>
          </a:xfrm>
          <a:prstGeom prst="rect">
            <a:avLst/>
          </a:prstGeom>
          <a:solidFill>
            <a:schemeClr val="accent1"/>
          </a:solidFill>
        </p:spPr>
        <p:txBody>
          <a:bodyPr wrap="square" rtlCol="0">
            <a:spAutoFit/>
          </a:bodyPr>
          <a:lstStyle/>
          <a:p>
            <a:pPr algn="ctr"/>
            <a:r>
              <a:rPr lang="en-US" sz="2400" b="1" dirty="0"/>
              <a:t>We Are The Champions</a:t>
            </a:r>
          </a:p>
          <a:p>
            <a:pPr algn="ctr"/>
            <a:r>
              <a:rPr lang="en-US" sz="2400" b="1" dirty="0"/>
              <a:t>Queen</a:t>
            </a:r>
          </a:p>
          <a:p>
            <a:pPr algn="ctr"/>
            <a:endParaRPr lang="en-US" sz="2400" b="1" dirty="0"/>
          </a:p>
        </p:txBody>
      </p:sp>
      <p:sp>
        <p:nvSpPr>
          <p:cNvPr id="13" name="TextBox 12">
            <a:extLst>
              <a:ext uri="{FF2B5EF4-FFF2-40B4-BE49-F238E27FC236}">
                <a16:creationId xmlns:a16="http://schemas.microsoft.com/office/drawing/2014/main" id="{868856C6-D82A-5E30-EEC3-34D93EFC4DF8}"/>
              </a:ext>
            </a:extLst>
          </p:cNvPr>
          <p:cNvSpPr txBox="1"/>
          <p:nvPr/>
        </p:nvSpPr>
        <p:spPr>
          <a:xfrm rot="20705756">
            <a:off x="-48540" y="646209"/>
            <a:ext cx="3854325" cy="707886"/>
          </a:xfrm>
          <a:prstGeom prst="rect">
            <a:avLst/>
          </a:prstGeom>
          <a:noFill/>
        </p:spPr>
        <p:txBody>
          <a:bodyPr wrap="none" rtlCol="0">
            <a:spAutoFit/>
          </a:bodyPr>
          <a:lstStyle/>
          <a:p>
            <a:r>
              <a:rPr lang="en-US" sz="4000" b="1" dirty="0"/>
              <a:t>FAVORITE SONGS</a:t>
            </a:r>
          </a:p>
        </p:txBody>
      </p:sp>
    </p:spTree>
    <p:extLst>
      <p:ext uri="{BB962C8B-B14F-4D97-AF65-F5344CB8AC3E}">
        <p14:creationId xmlns:p14="http://schemas.microsoft.com/office/powerpoint/2010/main" val="1750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39D1B1-8898-942C-B40E-4D3E34DEC63A}"/>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11" name="TextBox 10">
            <a:extLst>
              <a:ext uri="{FF2B5EF4-FFF2-40B4-BE49-F238E27FC236}">
                <a16:creationId xmlns:a16="http://schemas.microsoft.com/office/drawing/2014/main" id="{F24DE473-C28C-1823-6E7E-B79EE3EA18E6}"/>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spTree>
    <p:extLst>
      <p:ext uri="{BB962C8B-B14F-4D97-AF65-F5344CB8AC3E}">
        <p14:creationId xmlns:p14="http://schemas.microsoft.com/office/powerpoint/2010/main" val="55241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Tree>
    <p:extLst>
      <p:ext uri="{BB962C8B-B14F-4D97-AF65-F5344CB8AC3E}">
        <p14:creationId xmlns:p14="http://schemas.microsoft.com/office/powerpoint/2010/main" val="42142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6096000" y="1391637"/>
            <a:ext cx="2384371" cy="1200329"/>
          </a:xfrm>
          <a:prstGeom prst="rect">
            <a:avLst/>
          </a:prstGeom>
          <a:solidFill>
            <a:schemeClr val="accent6"/>
          </a:solidFill>
        </p:spPr>
        <p:txBody>
          <a:bodyPr wrap="none" rtlCol="0">
            <a:spAutoFit/>
          </a:bodyPr>
          <a:lstStyle/>
          <a:p>
            <a:pPr algn="ctr"/>
            <a:r>
              <a:rPr lang="en-US" sz="2400" b="1" dirty="0"/>
              <a:t>GREEN</a:t>
            </a:r>
          </a:p>
          <a:p>
            <a:pPr algn="ctr"/>
            <a:r>
              <a:rPr lang="en-US" sz="2400" b="1" dirty="0"/>
              <a:t>(Adhocracy)</a:t>
            </a:r>
          </a:p>
          <a:p>
            <a:pPr algn="ctr"/>
            <a:r>
              <a:rPr lang="en-US" sz="2400" b="1" dirty="0"/>
              <a:t>DO THINGS </a:t>
            </a:r>
            <a:r>
              <a:rPr lang="en-US" sz="2400" b="1" dirty="0">
                <a:solidFill>
                  <a:schemeClr val="accent6">
                    <a:lumMod val="20000"/>
                    <a:lumOff val="80000"/>
                  </a:schemeClr>
                </a:solidFill>
              </a:rPr>
              <a:t>FIRST</a:t>
            </a:r>
          </a:p>
        </p:txBody>
      </p:sp>
      <p:sp>
        <p:nvSpPr>
          <p:cNvPr id="4" name="TextBox 3">
            <a:extLst>
              <a:ext uri="{FF2B5EF4-FFF2-40B4-BE49-F238E27FC236}">
                <a16:creationId xmlns:a16="http://schemas.microsoft.com/office/drawing/2014/main" id="{14A8DEF7-66C2-1ADB-6881-15ED61DC6CB1}"/>
              </a:ext>
            </a:extLst>
          </p:cNvPr>
          <p:cNvSpPr txBox="1"/>
          <p:nvPr/>
        </p:nvSpPr>
        <p:spPr>
          <a:xfrm rot="2697636">
            <a:off x="7967207" y="882595"/>
            <a:ext cx="1290353" cy="523220"/>
          </a:xfrm>
          <a:prstGeom prst="rect">
            <a:avLst/>
          </a:prstGeom>
          <a:noFill/>
        </p:spPr>
        <p:txBody>
          <a:bodyPr wrap="none" rtlCol="0">
            <a:spAutoFit/>
          </a:bodyPr>
          <a:lstStyle/>
          <a:p>
            <a:r>
              <a:rPr lang="en-US" sz="2800" b="1" dirty="0"/>
              <a:t>CREATE</a:t>
            </a:r>
          </a:p>
        </p:txBody>
      </p:sp>
    </p:spTree>
    <p:extLst>
      <p:ext uri="{BB962C8B-B14F-4D97-AF65-F5344CB8AC3E}">
        <p14:creationId xmlns:p14="http://schemas.microsoft.com/office/powerpoint/2010/main" val="94641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200329"/>
          </a:xfrm>
          <a:prstGeom prst="rect">
            <a:avLst/>
          </a:prstGeom>
          <a:solidFill>
            <a:schemeClr val="accent6"/>
          </a:solidFill>
        </p:spPr>
        <p:txBody>
          <a:bodyPr wrap="square" rtlCol="0">
            <a:spAutoFit/>
          </a:bodyPr>
          <a:lstStyle/>
          <a:p>
            <a:pPr algn="ctr"/>
            <a:r>
              <a:rPr lang="en-US" sz="2400" b="1" dirty="0"/>
              <a:t>GREEN</a:t>
            </a:r>
          </a:p>
          <a:p>
            <a:pPr algn="ctr"/>
            <a:r>
              <a:rPr lang="en-US" sz="2400" b="1" dirty="0"/>
              <a:t>(Adhocracy)</a:t>
            </a:r>
          </a:p>
          <a:p>
            <a:pPr algn="ctr"/>
            <a:r>
              <a:rPr lang="en-US" sz="2400" b="1" dirty="0"/>
              <a:t>DO THINGS FIRST</a:t>
            </a:r>
          </a:p>
        </p:txBody>
      </p:sp>
      <p:sp>
        <p:nvSpPr>
          <p:cNvPr id="4" name="TextBox 3">
            <a:extLst>
              <a:ext uri="{FF2B5EF4-FFF2-40B4-BE49-F238E27FC236}">
                <a16:creationId xmlns:a16="http://schemas.microsoft.com/office/drawing/2014/main" id="{496625E8-2031-F55B-0AE5-8EC669DDB660}"/>
              </a:ext>
            </a:extLst>
          </p:cNvPr>
          <p:cNvSpPr txBox="1"/>
          <p:nvPr/>
        </p:nvSpPr>
        <p:spPr>
          <a:xfrm>
            <a:off x="2504927" y="1391637"/>
            <a:ext cx="3065006" cy="1200329"/>
          </a:xfrm>
          <a:prstGeom prst="rect">
            <a:avLst/>
          </a:prstGeom>
          <a:solidFill>
            <a:srgbClr val="FFFF00"/>
          </a:solidFill>
        </p:spPr>
        <p:txBody>
          <a:bodyPr wrap="none" rtlCol="0">
            <a:spAutoFit/>
          </a:bodyPr>
          <a:lstStyle/>
          <a:p>
            <a:pPr algn="ctr"/>
            <a:r>
              <a:rPr lang="en-US" sz="2400" b="1" dirty="0"/>
              <a:t>YELLOW</a:t>
            </a:r>
          </a:p>
          <a:p>
            <a:pPr algn="ctr"/>
            <a:r>
              <a:rPr lang="en-US" sz="2400" b="1" dirty="0"/>
              <a:t>(Clan)</a:t>
            </a:r>
          </a:p>
          <a:p>
            <a:pPr algn="ctr"/>
            <a:r>
              <a:rPr lang="en-US" sz="2400" b="1" dirty="0"/>
              <a:t>DO THINGS </a:t>
            </a:r>
            <a:r>
              <a:rPr lang="en-US" sz="2400" b="1" dirty="0">
                <a:solidFill>
                  <a:schemeClr val="accent4">
                    <a:lumMod val="75000"/>
                  </a:schemeClr>
                </a:solidFill>
              </a:rPr>
              <a:t>TOGETHER</a:t>
            </a:r>
          </a:p>
        </p:txBody>
      </p:sp>
      <p:sp>
        <p:nvSpPr>
          <p:cNvPr id="10" name="TextBox 9">
            <a:extLst>
              <a:ext uri="{FF2B5EF4-FFF2-40B4-BE49-F238E27FC236}">
                <a16:creationId xmlns:a16="http://schemas.microsoft.com/office/drawing/2014/main" id="{0F486B21-5477-9092-9155-11FA741169B1}"/>
              </a:ext>
            </a:extLst>
          </p:cNvPr>
          <p:cNvSpPr txBox="1"/>
          <p:nvPr/>
        </p:nvSpPr>
        <p:spPr>
          <a:xfrm rot="19119817">
            <a:off x="1218717" y="1058873"/>
            <a:ext cx="2326021" cy="523220"/>
          </a:xfrm>
          <a:prstGeom prst="rect">
            <a:avLst/>
          </a:prstGeom>
          <a:noFill/>
        </p:spPr>
        <p:txBody>
          <a:bodyPr wrap="none" rtlCol="0">
            <a:spAutoFit/>
          </a:bodyPr>
          <a:lstStyle/>
          <a:p>
            <a:r>
              <a:rPr lang="en-US" sz="2800" b="1" dirty="0"/>
              <a:t>COLLABORATE</a:t>
            </a:r>
          </a:p>
        </p:txBody>
      </p:sp>
    </p:spTree>
    <p:extLst>
      <p:ext uri="{BB962C8B-B14F-4D97-AF65-F5344CB8AC3E}">
        <p14:creationId xmlns:p14="http://schemas.microsoft.com/office/powerpoint/2010/main" val="254886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200329"/>
          </a:xfrm>
          <a:prstGeom prst="rect">
            <a:avLst/>
          </a:prstGeom>
          <a:solidFill>
            <a:schemeClr val="accent6"/>
          </a:solidFill>
        </p:spPr>
        <p:txBody>
          <a:bodyPr wrap="square" rtlCol="0">
            <a:spAutoFit/>
          </a:bodyPr>
          <a:lstStyle/>
          <a:p>
            <a:pPr algn="ctr"/>
            <a:r>
              <a:rPr lang="en-US" sz="2400" b="1" dirty="0"/>
              <a:t>GREEN</a:t>
            </a:r>
          </a:p>
          <a:p>
            <a:pPr algn="ctr"/>
            <a:r>
              <a:rPr lang="en-US" sz="2400" b="1" dirty="0"/>
              <a:t>(Adhocracy)</a:t>
            </a:r>
          </a:p>
          <a:p>
            <a:pPr algn="ctr"/>
            <a:r>
              <a:rPr lang="en-US" sz="2400" b="1" dirty="0"/>
              <a:t>DO THINGS FIRST</a:t>
            </a:r>
          </a:p>
        </p:txBody>
      </p:sp>
      <p:sp>
        <p:nvSpPr>
          <p:cNvPr id="4" name="TextBox 3">
            <a:extLst>
              <a:ext uri="{FF2B5EF4-FFF2-40B4-BE49-F238E27FC236}">
                <a16:creationId xmlns:a16="http://schemas.microsoft.com/office/drawing/2014/main" id="{496625E8-2031-F55B-0AE5-8EC669DDB660}"/>
              </a:ext>
            </a:extLst>
          </p:cNvPr>
          <p:cNvSpPr txBox="1"/>
          <p:nvPr/>
        </p:nvSpPr>
        <p:spPr>
          <a:xfrm>
            <a:off x="2504927" y="1391637"/>
            <a:ext cx="3065006" cy="1200329"/>
          </a:xfrm>
          <a:prstGeom prst="rect">
            <a:avLst/>
          </a:prstGeom>
          <a:solidFill>
            <a:srgbClr val="FFFF00"/>
          </a:solidFill>
        </p:spPr>
        <p:txBody>
          <a:bodyPr wrap="none" rtlCol="0">
            <a:spAutoFit/>
          </a:bodyPr>
          <a:lstStyle/>
          <a:p>
            <a:pPr algn="ctr"/>
            <a:r>
              <a:rPr lang="en-US" sz="2400" b="1" dirty="0"/>
              <a:t>YELLOW</a:t>
            </a:r>
          </a:p>
          <a:p>
            <a:pPr algn="ctr"/>
            <a:r>
              <a:rPr lang="en-US" sz="2400" b="1" dirty="0"/>
              <a:t>(Clan)</a:t>
            </a:r>
          </a:p>
          <a:p>
            <a:pPr algn="ctr"/>
            <a:r>
              <a:rPr lang="en-US" sz="2400" b="1" dirty="0"/>
              <a:t>DO THINGS TOGETHER</a:t>
            </a:r>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428496"/>
            <a:ext cx="2985754" cy="1200329"/>
          </a:xfrm>
          <a:prstGeom prst="rect">
            <a:avLst/>
          </a:prstGeom>
          <a:solidFill>
            <a:srgbClr val="FF0000"/>
          </a:solidFill>
        </p:spPr>
        <p:txBody>
          <a:bodyPr wrap="square" rtlCol="0">
            <a:spAutoFit/>
          </a:bodyPr>
          <a:lstStyle/>
          <a:p>
            <a:pPr algn="ctr"/>
            <a:r>
              <a:rPr lang="en-US" sz="2400" b="1" dirty="0"/>
              <a:t>RED</a:t>
            </a:r>
          </a:p>
          <a:p>
            <a:pPr algn="ctr"/>
            <a:r>
              <a:rPr lang="en-US" sz="2400" b="1" dirty="0"/>
              <a:t>(</a:t>
            </a:r>
            <a:r>
              <a:rPr lang="en-US" sz="2400" b="1" dirty="0" err="1"/>
              <a:t>Heirarchy</a:t>
            </a:r>
            <a:r>
              <a:rPr lang="en-US" sz="2400" b="1" dirty="0"/>
              <a:t>)</a:t>
            </a:r>
          </a:p>
          <a:p>
            <a:pPr algn="ctr"/>
            <a:r>
              <a:rPr lang="en-US" sz="2400" b="1" dirty="0"/>
              <a:t>DO THINGS </a:t>
            </a:r>
            <a:r>
              <a:rPr lang="en-US" sz="2400" b="1" dirty="0">
                <a:solidFill>
                  <a:schemeClr val="accent2">
                    <a:lumMod val="20000"/>
                    <a:lumOff val="80000"/>
                  </a:schemeClr>
                </a:solidFill>
              </a:rPr>
              <a:t>RIGHT</a:t>
            </a:r>
          </a:p>
        </p:txBody>
      </p:sp>
      <p:sp>
        <p:nvSpPr>
          <p:cNvPr id="10" name="TextBox 9">
            <a:extLst>
              <a:ext uri="{FF2B5EF4-FFF2-40B4-BE49-F238E27FC236}">
                <a16:creationId xmlns:a16="http://schemas.microsoft.com/office/drawing/2014/main" id="{5C2D9684-AE71-E633-7EDD-4B05D08CDA0A}"/>
              </a:ext>
            </a:extLst>
          </p:cNvPr>
          <p:cNvSpPr txBox="1"/>
          <p:nvPr/>
        </p:nvSpPr>
        <p:spPr>
          <a:xfrm rot="2697636">
            <a:off x="1631833" y="4492487"/>
            <a:ext cx="1622817" cy="523220"/>
          </a:xfrm>
          <a:prstGeom prst="rect">
            <a:avLst/>
          </a:prstGeom>
          <a:noFill/>
        </p:spPr>
        <p:txBody>
          <a:bodyPr wrap="none" rtlCol="0">
            <a:spAutoFit/>
          </a:bodyPr>
          <a:lstStyle/>
          <a:p>
            <a:r>
              <a:rPr lang="en-US" sz="2800" b="1" dirty="0"/>
              <a:t>CONTROL</a:t>
            </a:r>
          </a:p>
        </p:txBody>
      </p:sp>
    </p:spTree>
    <p:extLst>
      <p:ext uri="{BB962C8B-B14F-4D97-AF65-F5344CB8AC3E}">
        <p14:creationId xmlns:p14="http://schemas.microsoft.com/office/powerpoint/2010/main" val="19869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B787943-7459-C555-99C4-659B89FFF798}"/>
              </a:ext>
            </a:extLst>
          </p:cNvPr>
          <p:cNvCxnSpPr>
            <a:cxnSpLocks/>
          </p:cNvCxnSpPr>
          <p:nvPr/>
        </p:nvCxnSpPr>
        <p:spPr>
          <a:xfrm>
            <a:off x="2258170" y="3101009"/>
            <a:ext cx="701305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313D6-24E9-C99E-CDDA-25CD39F82DA8}"/>
              </a:ext>
            </a:extLst>
          </p:cNvPr>
          <p:cNvSpPr txBox="1"/>
          <p:nvPr/>
        </p:nvSpPr>
        <p:spPr>
          <a:xfrm>
            <a:off x="1345548" y="2906605"/>
            <a:ext cx="912622" cy="369332"/>
          </a:xfrm>
          <a:prstGeom prst="rect">
            <a:avLst/>
          </a:prstGeom>
          <a:noFill/>
        </p:spPr>
        <p:txBody>
          <a:bodyPr wrap="none" rtlCol="0">
            <a:spAutoFit/>
          </a:bodyPr>
          <a:lstStyle/>
          <a:p>
            <a:r>
              <a:rPr lang="en-US" dirty="0"/>
              <a:t>internal</a:t>
            </a:r>
          </a:p>
        </p:txBody>
      </p:sp>
      <p:sp>
        <p:nvSpPr>
          <p:cNvPr id="9" name="TextBox 8">
            <a:extLst>
              <a:ext uri="{FF2B5EF4-FFF2-40B4-BE49-F238E27FC236}">
                <a16:creationId xmlns:a16="http://schemas.microsoft.com/office/drawing/2014/main" id="{24FC149D-1CA6-B031-6B14-F00A1C66F70F}"/>
              </a:ext>
            </a:extLst>
          </p:cNvPr>
          <p:cNvSpPr txBox="1"/>
          <p:nvPr/>
        </p:nvSpPr>
        <p:spPr>
          <a:xfrm>
            <a:off x="9367962" y="2916343"/>
            <a:ext cx="952056" cy="369332"/>
          </a:xfrm>
          <a:prstGeom prst="rect">
            <a:avLst/>
          </a:prstGeom>
          <a:noFill/>
        </p:spPr>
        <p:txBody>
          <a:bodyPr wrap="none" rtlCol="0">
            <a:spAutoFit/>
          </a:bodyPr>
          <a:lstStyle/>
          <a:p>
            <a:r>
              <a:rPr lang="en-US" dirty="0"/>
              <a:t>external</a:t>
            </a:r>
          </a:p>
        </p:txBody>
      </p:sp>
      <p:cxnSp>
        <p:nvCxnSpPr>
          <p:cNvPr id="2" name="Straight Arrow Connector 1">
            <a:extLst>
              <a:ext uri="{FF2B5EF4-FFF2-40B4-BE49-F238E27FC236}">
                <a16:creationId xmlns:a16="http://schemas.microsoft.com/office/drawing/2014/main" id="{BD57ED11-D638-BEC0-5C54-CEB3F6F9B98A}"/>
              </a:ext>
            </a:extLst>
          </p:cNvPr>
          <p:cNvCxnSpPr>
            <a:cxnSpLocks/>
          </p:cNvCxnSpPr>
          <p:nvPr/>
        </p:nvCxnSpPr>
        <p:spPr>
          <a:xfrm flipV="1">
            <a:off x="5693134" y="882595"/>
            <a:ext cx="0" cy="4786685"/>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AFA801-F38B-57AA-4ED5-B47A67CC56B3}"/>
              </a:ext>
            </a:extLst>
          </p:cNvPr>
          <p:cNvSpPr txBox="1"/>
          <p:nvPr/>
        </p:nvSpPr>
        <p:spPr>
          <a:xfrm>
            <a:off x="5246987" y="513263"/>
            <a:ext cx="862480" cy="369332"/>
          </a:xfrm>
          <a:prstGeom prst="rect">
            <a:avLst/>
          </a:prstGeom>
          <a:noFill/>
        </p:spPr>
        <p:txBody>
          <a:bodyPr wrap="none" rtlCol="0">
            <a:spAutoFit/>
          </a:bodyPr>
          <a:lstStyle/>
          <a:p>
            <a:r>
              <a:rPr lang="en-US" dirty="0"/>
              <a:t>flexible</a:t>
            </a:r>
          </a:p>
        </p:txBody>
      </p:sp>
      <p:sp>
        <p:nvSpPr>
          <p:cNvPr id="12" name="TextBox 11">
            <a:extLst>
              <a:ext uri="{FF2B5EF4-FFF2-40B4-BE49-F238E27FC236}">
                <a16:creationId xmlns:a16="http://schemas.microsoft.com/office/drawing/2014/main" id="{633DD807-B2C6-9C67-DEDD-98359E52334A}"/>
              </a:ext>
            </a:extLst>
          </p:cNvPr>
          <p:cNvSpPr txBox="1"/>
          <p:nvPr/>
        </p:nvSpPr>
        <p:spPr>
          <a:xfrm>
            <a:off x="5228434" y="5679018"/>
            <a:ext cx="918778" cy="369332"/>
          </a:xfrm>
          <a:prstGeom prst="rect">
            <a:avLst/>
          </a:prstGeom>
          <a:noFill/>
        </p:spPr>
        <p:txBody>
          <a:bodyPr wrap="none" rtlCol="0">
            <a:spAutoFit/>
          </a:bodyPr>
          <a:lstStyle/>
          <a:p>
            <a:r>
              <a:rPr lang="en-US" dirty="0"/>
              <a:t>focused</a:t>
            </a:r>
          </a:p>
        </p:txBody>
      </p:sp>
      <p:sp>
        <p:nvSpPr>
          <p:cNvPr id="3" name="TextBox 2">
            <a:extLst>
              <a:ext uri="{FF2B5EF4-FFF2-40B4-BE49-F238E27FC236}">
                <a16:creationId xmlns:a16="http://schemas.microsoft.com/office/drawing/2014/main" id="{DB0BD543-3500-BC84-A81D-A633517191AC}"/>
              </a:ext>
            </a:extLst>
          </p:cNvPr>
          <p:cNvSpPr txBox="1"/>
          <p:nvPr/>
        </p:nvSpPr>
        <p:spPr>
          <a:xfrm>
            <a:off x="5816336" y="1391637"/>
            <a:ext cx="2985754" cy="1200329"/>
          </a:xfrm>
          <a:prstGeom prst="rect">
            <a:avLst/>
          </a:prstGeom>
          <a:solidFill>
            <a:schemeClr val="accent6"/>
          </a:solidFill>
        </p:spPr>
        <p:txBody>
          <a:bodyPr wrap="square" rtlCol="0">
            <a:spAutoFit/>
          </a:bodyPr>
          <a:lstStyle/>
          <a:p>
            <a:pPr algn="ctr"/>
            <a:r>
              <a:rPr lang="en-US" sz="2400" b="1" dirty="0"/>
              <a:t>GREEN</a:t>
            </a:r>
          </a:p>
          <a:p>
            <a:pPr algn="ctr"/>
            <a:r>
              <a:rPr lang="en-US" sz="2400" b="1" dirty="0"/>
              <a:t>(Adhocracy)</a:t>
            </a:r>
          </a:p>
          <a:p>
            <a:pPr algn="ctr"/>
            <a:r>
              <a:rPr lang="en-US" sz="2400" b="1" dirty="0"/>
              <a:t>DO THINGS FIRST</a:t>
            </a:r>
          </a:p>
        </p:txBody>
      </p:sp>
      <p:sp>
        <p:nvSpPr>
          <p:cNvPr id="4" name="TextBox 3">
            <a:extLst>
              <a:ext uri="{FF2B5EF4-FFF2-40B4-BE49-F238E27FC236}">
                <a16:creationId xmlns:a16="http://schemas.microsoft.com/office/drawing/2014/main" id="{496625E8-2031-F55B-0AE5-8EC669DDB660}"/>
              </a:ext>
            </a:extLst>
          </p:cNvPr>
          <p:cNvSpPr txBox="1"/>
          <p:nvPr/>
        </p:nvSpPr>
        <p:spPr>
          <a:xfrm>
            <a:off x="2504927" y="1391637"/>
            <a:ext cx="3065006" cy="1200329"/>
          </a:xfrm>
          <a:prstGeom prst="rect">
            <a:avLst/>
          </a:prstGeom>
          <a:solidFill>
            <a:srgbClr val="FFFF00"/>
          </a:solidFill>
        </p:spPr>
        <p:txBody>
          <a:bodyPr wrap="none" rtlCol="0">
            <a:spAutoFit/>
          </a:bodyPr>
          <a:lstStyle/>
          <a:p>
            <a:pPr algn="ctr"/>
            <a:r>
              <a:rPr lang="en-US" sz="2400" b="1" dirty="0"/>
              <a:t>YELLOW</a:t>
            </a:r>
          </a:p>
          <a:p>
            <a:pPr algn="ctr"/>
            <a:r>
              <a:rPr lang="en-US" sz="2400" b="1" dirty="0"/>
              <a:t>(Clan)</a:t>
            </a:r>
          </a:p>
          <a:p>
            <a:pPr algn="ctr"/>
            <a:r>
              <a:rPr lang="en-US" sz="2400" b="1" dirty="0"/>
              <a:t>DO THINGS TOGETHER</a:t>
            </a:r>
          </a:p>
        </p:txBody>
      </p:sp>
      <p:sp>
        <p:nvSpPr>
          <p:cNvPr id="6" name="TextBox 5">
            <a:extLst>
              <a:ext uri="{FF2B5EF4-FFF2-40B4-BE49-F238E27FC236}">
                <a16:creationId xmlns:a16="http://schemas.microsoft.com/office/drawing/2014/main" id="{608E2A69-7903-F262-0591-A031D60BBAAC}"/>
              </a:ext>
            </a:extLst>
          </p:cNvPr>
          <p:cNvSpPr txBox="1"/>
          <p:nvPr/>
        </p:nvSpPr>
        <p:spPr>
          <a:xfrm>
            <a:off x="2584179" y="3428496"/>
            <a:ext cx="2985754" cy="1200329"/>
          </a:xfrm>
          <a:prstGeom prst="rect">
            <a:avLst/>
          </a:prstGeom>
          <a:solidFill>
            <a:srgbClr val="FF0000"/>
          </a:solidFill>
        </p:spPr>
        <p:txBody>
          <a:bodyPr wrap="square" rtlCol="0">
            <a:spAutoFit/>
          </a:bodyPr>
          <a:lstStyle/>
          <a:p>
            <a:pPr algn="ctr"/>
            <a:r>
              <a:rPr lang="en-US" sz="2400" b="1" dirty="0"/>
              <a:t>RED</a:t>
            </a:r>
          </a:p>
          <a:p>
            <a:pPr algn="ctr"/>
            <a:r>
              <a:rPr lang="en-US" sz="2400" b="1" dirty="0"/>
              <a:t>(</a:t>
            </a:r>
            <a:r>
              <a:rPr lang="en-US" sz="2400" b="1" dirty="0" err="1"/>
              <a:t>Heirarchy</a:t>
            </a:r>
            <a:r>
              <a:rPr lang="en-US" sz="2400" b="1" dirty="0"/>
              <a:t>)</a:t>
            </a:r>
          </a:p>
          <a:p>
            <a:pPr algn="ctr"/>
            <a:r>
              <a:rPr lang="en-US" sz="2400" b="1" dirty="0"/>
              <a:t>DO THINGS RIGHT</a:t>
            </a:r>
          </a:p>
        </p:txBody>
      </p:sp>
      <p:sp>
        <p:nvSpPr>
          <p:cNvPr id="7" name="TextBox 6">
            <a:extLst>
              <a:ext uri="{FF2B5EF4-FFF2-40B4-BE49-F238E27FC236}">
                <a16:creationId xmlns:a16="http://schemas.microsoft.com/office/drawing/2014/main" id="{6B0F6E19-DAE9-E4D2-3492-C0120A66625E}"/>
              </a:ext>
            </a:extLst>
          </p:cNvPr>
          <p:cNvSpPr txBox="1"/>
          <p:nvPr/>
        </p:nvSpPr>
        <p:spPr>
          <a:xfrm>
            <a:off x="5816336" y="3428496"/>
            <a:ext cx="2985754" cy="1200329"/>
          </a:xfrm>
          <a:prstGeom prst="rect">
            <a:avLst/>
          </a:prstGeom>
          <a:solidFill>
            <a:schemeClr val="accent1"/>
          </a:solidFill>
        </p:spPr>
        <p:txBody>
          <a:bodyPr wrap="square" rtlCol="0">
            <a:spAutoFit/>
          </a:bodyPr>
          <a:lstStyle/>
          <a:p>
            <a:pPr algn="ctr"/>
            <a:r>
              <a:rPr lang="en-US" sz="2400" b="1" dirty="0"/>
              <a:t>BLUE</a:t>
            </a:r>
          </a:p>
          <a:p>
            <a:pPr algn="ctr"/>
            <a:r>
              <a:rPr lang="en-US" sz="2400" b="1" dirty="0"/>
              <a:t>(Market)</a:t>
            </a:r>
          </a:p>
          <a:p>
            <a:pPr algn="ctr"/>
            <a:r>
              <a:rPr lang="en-US" sz="2400" b="1" dirty="0"/>
              <a:t>DO THINGS </a:t>
            </a:r>
            <a:r>
              <a:rPr lang="en-US" sz="2400" b="1" dirty="0">
                <a:solidFill>
                  <a:schemeClr val="accent1">
                    <a:lumMod val="20000"/>
                    <a:lumOff val="80000"/>
                  </a:schemeClr>
                </a:solidFill>
              </a:rPr>
              <a:t>FAST</a:t>
            </a:r>
          </a:p>
        </p:txBody>
      </p:sp>
      <p:sp>
        <p:nvSpPr>
          <p:cNvPr id="10" name="TextBox 9">
            <a:extLst>
              <a:ext uri="{FF2B5EF4-FFF2-40B4-BE49-F238E27FC236}">
                <a16:creationId xmlns:a16="http://schemas.microsoft.com/office/drawing/2014/main" id="{0FFF1BC5-4A7F-B06C-CB49-D1CFA23A1D0C}"/>
              </a:ext>
            </a:extLst>
          </p:cNvPr>
          <p:cNvSpPr txBox="1"/>
          <p:nvPr/>
        </p:nvSpPr>
        <p:spPr>
          <a:xfrm rot="19119817">
            <a:off x="8101701" y="4548770"/>
            <a:ext cx="1647182" cy="523220"/>
          </a:xfrm>
          <a:prstGeom prst="rect">
            <a:avLst/>
          </a:prstGeom>
          <a:noFill/>
        </p:spPr>
        <p:txBody>
          <a:bodyPr wrap="none" rtlCol="0">
            <a:spAutoFit/>
          </a:bodyPr>
          <a:lstStyle/>
          <a:p>
            <a:r>
              <a:rPr lang="en-US" sz="2800" b="1" dirty="0"/>
              <a:t>COMPETE</a:t>
            </a:r>
          </a:p>
        </p:txBody>
      </p:sp>
    </p:spTree>
    <p:extLst>
      <p:ext uri="{BB962C8B-B14F-4D97-AF65-F5344CB8AC3E}">
        <p14:creationId xmlns:p14="http://schemas.microsoft.com/office/powerpoint/2010/main" val="115733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70D54-3853-95D3-1DCC-C48B71E09E7C}"/>
              </a:ext>
            </a:extLst>
          </p:cNvPr>
          <p:cNvPicPr>
            <a:picLocks noChangeAspect="1"/>
          </p:cNvPicPr>
          <p:nvPr/>
        </p:nvPicPr>
        <p:blipFill>
          <a:blip r:embed="rId3"/>
          <a:stretch>
            <a:fillRect/>
          </a:stretch>
        </p:blipFill>
        <p:spPr>
          <a:xfrm>
            <a:off x="531341" y="298879"/>
            <a:ext cx="10650150" cy="5990710"/>
          </a:xfrm>
          <a:prstGeom prst="rect">
            <a:avLst/>
          </a:prstGeom>
        </p:spPr>
      </p:pic>
    </p:spTree>
    <p:extLst>
      <p:ext uri="{BB962C8B-B14F-4D97-AF65-F5344CB8AC3E}">
        <p14:creationId xmlns:p14="http://schemas.microsoft.com/office/powerpoint/2010/main" val="19312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2530</Words>
  <Application>Microsoft Office PowerPoint</Application>
  <PresentationFormat>Widescreen</PresentationFormat>
  <Paragraphs>423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Source Sans Pro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Ward</dc:creator>
  <cp:lastModifiedBy>Dan Ward</cp:lastModifiedBy>
  <cp:revision>1</cp:revision>
  <dcterms:created xsi:type="dcterms:W3CDTF">2023-08-21T18:02:34Z</dcterms:created>
  <dcterms:modified xsi:type="dcterms:W3CDTF">2024-12-02T15:09:51Z</dcterms:modified>
</cp:coreProperties>
</file>