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16" r:id="rId6"/>
    <p:sldMasterId id="2147483738" r:id="rId7"/>
    <p:sldMasterId id="2147483774" r:id="rId8"/>
    <p:sldMasterId id="2147483787" r:id="rId9"/>
    <p:sldMasterId id="2147483800" r:id="rId10"/>
  </p:sldMasterIdLst>
  <p:notesMasterIdLst>
    <p:notesMasterId r:id="rId60"/>
  </p:notesMasterIdLst>
  <p:sldIdLst>
    <p:sldId id="2500" r:id="rId11"/>
    <p:sldId id="2516" r:id="rId12"/>
    <p:sldId id="2522" r:id="rId13"/>
    <p:sldId id="2523" r:id="rId14"/>
    <p:sldId id="553" r:id="rId15"/>
    <p:sldId id="2427" r:id="rId16"/>
    <p:sldId id="2428" r:id="rId17"/>
    <p:sldId id="2430" r:id="rId18"/>
    <p:sldId id="738" r:id="rId19"/>
    <p:sldId id="1418" r:id="rId20"/>
    <p:sldId id="732" r:id="rId21"/>
    <p:sldId id="740" r:id="rId22"/>
    <p:sldId id="1439" r:id="rId23"/>
    <p:sldId id="2431" r:id="rId24"/>
    <p:sldId id="1422" r:id="rId25"/>
    <p:sldId id="310" r:id="rId26"/>
    <p:sldId id="281" r:id="rId27"/>
    <p:sldId id="1444" r:id="rId28"/>
    <p:sldId id="1445" r:id="rId29"/>
    <p:sldId id="1446" r:id="rId30"/>
    <p:sldId id="2426" r:id="rId31"/>
    <p:sldId id="1447" r:id="rId32"/>
    <p:sldId id="2432" r:id="rId33"/>
    <p:sldId id="256" r:id="rId34"/>
    <p:sldId id="257" r:id="rId35"/>
    <p:sldId id="258" r:id="rId36"/>
    <p:sldId id="2532" r:id="rId37"/>
    <p:sldId id="262" r:id="rId38"/>
    <p:sldId id="2524" r:id="rId39"/>
    <p:sldId id="260" r:id="rId40"/>
    <p:sldId id="2530" r:id="rId41"/>
    <p:sldId id="2533" r:id="rId42"/>
    <p:sldId id="2540" r:id="rId43"/>
    <p:sldId id="259" r:id="rId44"/>
    <p:sldId id="264" r:id="rId45"/>
    <p:sldId id="2526" r:id="rId46"/>
    <p:sldId id="2527" r:id="rId47"/>
    <p:sldId id="2528" r:id="rId48"/>
    <p:sldId id="261" r:id="rId49"/>
    <p:sldId id="2529" r:id="rId50"/>
    <p:sldId id="2541" r:id="rId51"/>
    <p:sldId id="2531" r:id="rId52"/>
    <p:sldId id="2542" r:id="rId53"/>
    <p:sldId id="263" r:id="rId54"/>
    <p:sldId id="2534" r:id="rId55"/>
    <p:sldId id="2538" r:id="rId56"/>
    <p:sldId id="2539" r:id="rId57"/>
    <p:sldId id="2499" r:id="rId58"/>
    <p:sldId id="2147377149" r:id="rId59"/>
  </p:sldIdLst>
  <p:sldSz cx="15544800" cy="10058400"/>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220C9F-2ABA-5B94-F771-51F48D80FA97}" name="Lynne O Cuppernull" initials="LC" userId="S::LCUPPERNULL@MITRE.ORG::0ca54453-ce5e-40ab-bfab-e80c6589d8bc" providerId="AD"/>
  <p188:author id="{01CA62C3-DBDB-B7D6-007E-2FD72E6EF644}" name="Dan Ward" initials="DW" userId="S::DBWARD@MITRE.ORG::8aa54296-cb89-4640-a2fc-9748899f29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3D5B2A-5ED2-4DA2-852E-CAC257CE3B2E}" v="1" dt="2024-09-13T13:18:29.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1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913" cy="465082"/>
          </a:xfrm>
          <a:prstGeom prst="rect">
            <a:avLst/>
          </a:prstGeom>
        </p:spPr>
        <p:txBody>
          <a:bodyPr vert="horz" lIns="61688" tIns="30844" rIns="61688" bIns="30844" rtlCol="0"/>
          <a:lstStyle>
            <a:lvl1pPr algn="l">
              <a:defRPr sz="800"/>
            </a:lvl1pPr>
          </a:lstStyle>
          <a:p>
            <a:endParaRPr lang="en-US"/>
          </a:p>
        </p:txBody>
      </p:sp>
      <p:sp>
        <p:nvSpPr>
          <p:cNvPr id="3" name="Date Placeholder 2"/>
          <p:cNvSpPr>
            <a:spLocks noGrp="1"/>
          </p:cNvSpPr>
          <p:nvPr>
            <p:ph type="dt" idx="1"/>
          </p:nvPr>
        </p:nvSpPr>
        <p:spPr>
          <a:xfrm>
            <a:off x="3956898" y="0"/>
            <a:ext cx="3026913" cy="465082"/>
          </a:xfrm>
          <a:prstGeom prst="rect">
            <a:avLst/>
          </a:prstGeom>
        </p:spPr>
        <p:txBody>
          <a:bodyPr vert="horz" lIns="61688" tIns="30844" rIns="61688" bIns="30844" rtlCol="0"/>
          <a:lstStyle>
            <a:lvl1pPr algn="r">
              <a:defRPr sz="800"/>
            </a:lvl1pPr>
          </a:lstStyle>
          <a:p>
            <a:fld id="{9F15CBA4-CFB3-4F17-BEDA-1282B3D51D4B}" type="datetimeFigureOut">
              <a:rPr lang="en-US" smtClean="0"/>
              <a:t>9/13/2024</a:t>
            </a:fld>
            <a:endParaRPr lang="en-US"/>
          </a:p>
        </p:txBody>
      </p:sp>
      <p:sp>
        <p:nvSpPr>
          <p:cNvPr id="4" name="Slide Image Placeholder 3"/>
          <p:cNvSpPr>
            <a:spLocks noGrp="1" noRot="1" noChangeAspect="1"/>
          </p:cNvSpPr>
          <p:nvPr>
            <p:ph type="sldImg" idx="2"/>
          </p:nvPr>
        </p:nvSpPr>
        <p:spPr>
          <a:xfrm>
            <a:off x="1073150" y="1160463"/>
            <a:ext cx="4838700" cy="3132137"/>
          </a:xfrm>
          <a:prstGeom prst="rect">
            <a:avLst/>
          </a:prstGeom>
          <a:noFill/>
          <a:ln w="12700">
            <a:solidFill>
              <a:prstClr val="black"/>
            </a:solidFill>
          </a:ln>
        </p:spPr>
        <p:txBody>
          <a:bodyPr vert="horz" lIns="61688" tIns="30844" rIns="61688" bIns="30844" rtlCol="0" anchor="ctr"/>
          <a:lstStyle/>
          <a:p>
            <a:endParaRPr lang="en-US"/>
          </a:p>
        </p:txBody>
      </p:sp>
      <p:sp>
        <p:nvSpPr>
          <p:cNvPr id="5" name="Notes Placeholder 4"/>
          <p:cNvSpPr>
            <a:spLocks noGrp="1"/>
          </p:cNvSpPr>
          <p:nvPr>
            <p:ph type="body" sz="quarter" idx="3"/>
          </p:nvPr>
        </p:nvSpPr>
        <p:spPr>
          <a:xfrm>
            <a:off x="698978" y="4467570"/>
            <a:ext cx="5587047" cy="3655918"/>
          </a:xfrm>
          <a:prstGeom prst="rect">
            <a:avLst/>
          </a:prstGeom>
        </p:spPr>
        <p:txBody>
          <a:bodyPr vert="horz" lIns="61688" tIns="30844" rIns="61688" bIns="308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18620"/>
            <a:ext cx="3026913" cy="465081"/>
          </a:xfrm>
          <a:prstGeom prst="rect">
            <a:avLst/>
          </a:prstGeom>
        </p:spPr>
        <p:txBody>
          <a:bodyPr vert="horz" lIns="61688" tIns="30844" rIns="61688" bIns="30844" rtlCol="0" anchor="b"/>
          <a:lstStyle>
            <a:lvl1pPr algn="l">
              <a:defRPr sz="800"/>
            </a:lvl1pPr>
          </a:lstStyle>
          <a:p>
            <a:endParaRPr lang="en-US"/>
          </a:p>
        </p:txBody>
      </p:sp>
      <p:sp>
        <p:nvSpPr>
          <p:cNvPr id="7" name="Slide Number Placeholder 6"/>
          <p:cNvSpPr>
            <a:spLocks noGrp="1"/>
          </p:cNvSpPr>
          <p:nvPr>
            <p:ph type="sldNum" sz="quarter" idx="5"/>
          </p:nvPr>
        </p:nvSpPr>
        <p:spPr>
          <a:xfrm>
            <a:off x="3956898" y="8818620"/>
            <a:ext cx="3026913" cy="465081"/>
          </a:xfrm>
          <a:prstGeom prst="rect">
            <a:avLst/>
          </a:prstGeom>
        </p:spPr>
        <p:txBody>
          <a:bodyPr vert="horz" lIns="61688" tIns="30844" rIns="61688" bIns="30844" rtlCol="0" anchor="b"/>
          <a:lstStyle>
            <a:lvl1pPr algn="r">
              <a:defRPr sz="800"/>
            </a:lvl1pPr>
          </a:lstStyle>
          <a:p>
            <a:fld id="{62C7E272-37A0-4AF5-AC4A-68F4EAF6E14F}" type="slidenum">
              <a:rPr lang="en-US" smtClean="0"/>
              <a:t>‹#›</a:t>
            </a:fld>
            <a:endParaRPr lang="en-US"/>
          </a:p>
        </p:txBody>
      </p:sp>
    </p:spTree>
    <p:extLst>
      <p:ext uri="{BB962C8B-B14F-4D97-AF65-F5344CB8AC3E}">
        <p14:creationId xmlns:p14="http://schemas.microsoft.com/office/powerpoint/2010/main" val="4059454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tk.mitre.org/toolkit-tools/problem-fram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tk.mitre.org/toolkit-tools/lotus-bloss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 on yesterday – what marinated overnight? What questions did you come up with? Any </a:t>
            </a:r>
            <a:r>
              <a:rPr lang="en-US" err="1"/>
              <a:t>ahas</a:t>
            </a:r>
            <a:r>
              <a:rPr lang="en-US"/>
              <a:t>? </a:t>
            </a:r>
          </a:p>
          <a:p>
            <a:endParaRPr lang="en-US"/>
          </a:p>
          <a:p>
            <a:r>
              <a:rPr lang="en-US"/>
              <a:t>Today we’ll run through a brief intro to the innovation toolkit and give you the chance to use a couple of tools. </a:t>
            </a:r>
          </a:p>
          <a:p>
            <a:r>
              <a:rPr lang="en-US"/>
              <a:t>We’ll close out with an exercise we think will stretch you (in a good way). </a:t>
            </a:r>
          </a:p>
          <a:p>
            <a:endParaRPr lang="en-US"/>
          </a:p>
        </p:txBody>
      </p:sp>
      <p:sp>
        <p:nvSpPr>
          <p:cNvPr id="4" name="Slide Number Placeholder 3"/>
          <p:cNvSpPr>
            <a:spLocks noGrp="1"/>
          </p:cNvSpPr>
          <p:nvPr>
            <p:ph type="sldNum" sz="quarter" idx="5"/>
          </p:nvPr>
        </p:nvSpPr>
        <p:spPr/>
        <p:txBody>
          <a:bodyPr/>
          <a:lstStyle/>
          <a:p>
            <a:pPr defTabSz="929469">
              <a:defRPr/>
            </a:pPr>
            <a:fld id="{279FC2E8-C889-43BA-B1BA-B0F4A7615BB3}" type="slidenum">
              <a:rPr lang="en-US" sz="1200">
                <a:solidFill>
                  <a:prstClr val="black"/>
                </a:solidFill>
                <a:latin typeface="Calibri" panose="020F0502020204030204"/>
              </a:rPr>
              <a:pPr defTabSz="929469">
                <a:defRPr/>
              </a:pPr>
              <a:t>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95161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7975"/>
            <a:ext cx="3417888" cy="2212975"/>
          </a:xfrm>
        </p:spPr>
      </p:sp>
      <p:sp>
        <p:nvSpPr>
          <p:cNvPr id="3" name="Notes Placeholder 2"/>
          <p:cNvSpPr>
            <a:spLocks noGrp="1"/>
          </p:cNvSpPr>
          <p:nvPr>
            <p:ph type="body" idx="1"/>
          </p:nvPr>
        </p:nvSpPr>
        <p:spPr/>
        <p:txBody>
          <a:bodyPr/>
          <a:lstStyle/>
          <a:p>
            <a:pPr fontAlgn="base"/>
            <a:r>
              <a:rPr lang="en-US" sz="800"/>
              <a:t>Focus the power of brainstorming using a structured, visual representation of ideas—pushing you to fill out every box with new ideas.</a:t>
            </a:r>
          </a:p>
          <a:p>
            <a:pPr fontAlgn="base"/>
            <a:endParaRPr lang="en-US" sz="800"/>
          </a:p>
          <a:p>
            <a:pPr fontAlgn="base"/>
            <a:r>
              <a:rPr lang="en-US" sz="800"/>
              <a:t>Use Lotus Blossom when you need to quickly produce a large quantity of ideas or are exploring a range of facets of a problem, solution, or topic.</a:t>
            </a:r>
          </a:p>
          <a:p>
            <a:pPr fontAlgn="base"/>
            <a:endParaRPr lang="en-US" sz="800"/>
          </a:p>
          <a:p>
            <a:pPr fontAlgn="base"/>
            <a:r>
              <a:rPr lang="en-US" sz="800"/>
              <a:t>Help develop many ideas with a focus on quantity. This structured ideation method helps accelerate the process of coming up with ideas, and also makes the next step (sorting, assessing, filtering, </a:t>
            </a:r>
            <a:r>
              <a:rPr lang="en-US" sz="800" err="1"/>
              <a:t>etc</a:t>
            </a:r>
            <a:r>
              <a:rPr lang="en-US" sz="800"/>
              <a:t>) faster because the Lotus Blossom is a structured artifact where the ideas are already binned and organized.  This tool also helps unlock creativity by encouraging users to go beyond the obvious “first thought” ideas and to instead come up with eight items for each blossom. We find that the 6th, 7th, and 8th idea tend to be the most creative. As a collaboration tool, this helps ensure the entire group is able to contribute and participate, with no judgment or unnecessary barriers.</a:t>
            </a:r>
          </a:p>
          <a:p>
            <a:pPr fontAlgn="base"/>
            <a:endParaRPr lang="en-US" sz="800" b="1" cap="all"/>
          </a:p>
          <a:p>
            <a:pPr fontAlgn="base"/>
            <a:r>
              <a:rPr lang="en-US" sz="800"/>
              <a:t>Eight 3-by-3-inch squares are arranged around a center blossom. The center square of each blossom contains a concept or problem related to the other squares of the blossom.</a:t>
            </a:r>
          </a:p>
          <a:p>
            <a:pPr fontAlgn="base"/>
            <a:r>
              <a:rPr lang="en-US" sz="800"/>
              <a:t>STEP 1: Enter a problem to be solved, an item to be improved, or a theme to be examined in the center box (Box I in the example).</a:t>
            </a:r>
          </a:p>
          <a:p>
            <a:pPr fontAlgn="base"/>
            <a:r>
              <a:rPr lang="en-US" sz="800"/>
              <a:t>STEP 2: Brainstorm related components, solutions, or themes and put them in the boxes</a:t>
            </a:r>
            <a:br>
              <a:rPr lang="en-US" sz="800"/>
            </a:br>
            <a:r>
              <a:rPr lang="en-US" sz="800"/>
              <a:t>immediately surrounding the center box (Boxes A-H).</a:t>
            </a:r>
          </a:p>
          <a:p>
            <a:pPr fontAlgn="base"/>
            <a:r>
              <a:rPr lang="en-US" sz="800"/>
              <a:t>STEP 3: Use the values from those boxes as the center of the eight lotus blossoms on the outer edges of the sheet. (You’re propagating ideas.)</a:t>
            </a:r>
          </a:p>
          <a:p>
            <a:pPr fontAlgn="base"/>
            <a:r>
              <a:rPr lang="en-US" sz="800"/>
              <a:t>STEP 4: Brainstorm related components, solutions, or themes, and enter these in the eight boxes surrounding each of the new center seeds for each outer lotus blossom. Try your best to complete all the blossoms to maximize ideas.</a:t>
            </a:r>
          </a:p>
          <a:p>
            <a:pPr fontAlgn="base"/>
            <a:r>
              <a:rPr lang="en-US" sz="800"/>
              <a:t>STEP 5: When the exercise is complete, you will have at least 64 new ideas to explore related to the original problem or theme. </a:t>
            </a:r>
            <a:endParaRPr lang="en-US"/>
          </a:p>
        </p:txBody>
      </p:sp>
      <p:sp>
        <p:nvSpPr>
          <p:cNvPr id="4" name="Slide Number Placeholder 3"/>
          <p:cNvSpPr>
            <a:spLocks noGrp="1"/>
          </p:cNvSpPr>
          <p:nvPr>
            <p:ph type="sldNum" sz="quarter" idx="5"/>
          </p:nvPr>
        </p:nvSpPr>
        <p:spPr/>
        <p:txBody>
          <a:bodyPr/>
          <a:lstStyle/>
          <a:p>
            <a:pPr defTabSz="616873">
              <a:defRPr/>
            </a:pPr>
            <a:fld id="{6FA43864-A2A9-B840-9433-F55F30606A90}" type="slidenum">
              <a:rPr lang="en-US">
                <a:solidFill>
                  <a:prstClr val="black"/>
                </a:solidFill>
                <a:latin typeface="Calibri" panose="020F0502020204030204"/>
              </a:rPr>
              <a:pPr defTabSz="616873">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77623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7975"/>
            <a:ext cx="3417888" cy="2212975"/>
          </a:xfrm>
        </p:spPr>
      </p:sp>
      <p:sp>
        <p:nvSpPr>
          <p:cNvPr id="3" name="Notes Placeholder 2"/>
          <p:cNvSpPr>
            <a:spLocks noGrp="1"/>
          </p:cNvSpPr>
          <p:nvPr>
            <p:ph type="body" idx="1"/>
          </p:nvPr>
        </p:nvSpPr>
        <p:spPr/>
        <p:txBody>
          <a:bodyPr/>
          <a:lstStyle/>
          <a:p>
            <a:r>
              <a:rPr lang="en-US"/>
              <a:t>Ideas A – H can reflect various facets or aspects of the topic you’re exploring or the question you’re aiming to answer.</a:t>
            </a:r>
          </a:p>
        </p:txBody>
      </p:sp>
      <p:sp>
        <p:nvSpPr>
          <p:cNvPr id="4" name="Slide Number Placeholder 3"/>
          <p:cNvSpPr>
            <a:spLocks noGrp="1"/>
          </p:cNvSpPr>
          <p:nvPr>
            <p:ph type="sldNum" sz="quarter" idx="5"/>
          </p:nvPr>
        </p:nvSpPr>
        <p:spPr/>
        <p:txBody>
          <a:bodyPr/>
          <a:lstStyle/>
          <a:p>
            <a:pPr defTabSz="616873">
              <a:defRPr/>
            </a:pPr>
            <a:fld id="{6FA43864-A2A9-B840-9433-F55F30606A90}" type="slidenum">
              <a:rPr lang="en-US">
                <a:solidFill>
                  <a:prstClr val="black"/>
                </a:solidFill>
                <a:latin typeface="Calibri" panose="020F0502020204030204"/>
              </a:rPr>
              <a:pPr defTabSz="61687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49298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7975"/>
            <a:ext cx="3417888" cy="2212975"/>
          </a:xfrm>
        </p:spPr>
      </p:sp>
      <p:sp>
        <p:nvSpPr>
          <p:cNvPr id="3" name="Notes Placeholder 2"/>
          <p:cNvSpPr>
            <a:spLocks noGrp="1"/>
          </p:cNvSpPr>
          <p:nvPr>
            <p:ph type="body" idx="1"/>
          </p:nvPr>
        </p:nvSpPr>
        <p:spPr/>
        <p:txBody>
          <a:bodyPr/>
          <a:lstStyle/>
          <a:p>
            <a:r>
              <a:rPr lang="en-US"/>
              <a:t>One potential twist – you may occasionally find an idea in one of these blossoms that you want to expand on further…</a:t>
            </a:r>
          </a:p>
        </p:txBody>
      </p:sp>
      <p:sp>
        <p:nvSpPr>
          <p:cNvPr id="4" name="Slide Number Placeholder 3"/>
          <p:cNvSpPr>
            <a:spLocks noGrp="1"/>
          </p:cNvSpPr>
          <p:nvPr>
            <p:ph type="sldNum" sz="quarter" idx="5"/>
          </p:nvPr>
        </p:nvSpPr>
        <p:spPr/>
        <p:txBody>
          <a:bodyPr/>
          <a:lstStyle/>
          <a:p>
            <a:pPr defTabSz="616873">
              <a:defRPr/>
            </a:pPr>
            <a:fld id="{6FA43864-A2A9-B840-9433-F55F30606A90}" type="slidenum">
              <a:rPr lang="en-US">
                <a:solidFill>
                  <a:prstClr val="black"/>
                </a:solidFill>
                <a:latin typeface="Calibri" panose="020F0502020204030204"/>
              </a:rPr>
              <a:pPr defTabSz="616873">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95119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you’re finished, it might end up looking something like this… and you don’t need to read any of these words, just see that we’ve come up with a lot of ideas, they’re binned &amp; categorized &amp; organized.</a:t>
            </a:r>
          </a:p>
          <a:p>
            <a:endParaRPr lang="en-US"/>
          </a:p>
          <a:p>
            <a:r>
              <a:rPr lang="en-US"/>
              <a:t>In particular, notice the lower left corner – that blossom has lots of different colors in it, because we had ideas start in one </a:t>
            </a:r>
            <a:r>
              <a:rPr lang="en-US" err="1"/>
              <a:t>blossomg</a:t>
            </a:r>
            <a:r>
              <a:rPr lang="en-US"/>
              <a:t> (blue, green, grey, </a:t>
            </a:r>
            <a:r>
              <a:rPr lang="en-US" err="1"/>
              <a:t>etc</a:t>
            </a:r>
            <a:r>
              <a:rPr lang="en-US"/>
              <a:t>) and then moved them down to their own blossom</a:t>
            </a:r>
          </a:p>
        </p:txBody>
      </p:sp>
      <p:sp>
        <p:nvSpPr>
          <p:cNvPr id="4" name="Slide Number Placeholder 3"/>
          <p:cNvSpPr>
            <a:spLocks noGrp="1"/>
          </p:cNvSpPr>
          <p:nvPr>
            <p:ph type="sldNum" sz="quarter" idx="5"/>
          </p:nvPr>
        </p:nvSpPr>
        <p:spPr/>
        <p:txBody>
          <a:bodyPr/>
          <a:lstStyle/>
          <a:p>
            <a:fld id="{62C7E272-37A0-4AF5-AC4A-68F4EAF6E14F}" type="slidenum">
              <a:rPr lang="en-US" smtClean="0"/>
              <a:t>13</a:t>
            </a:fld>
            <a:endParaRPr lang="en-US"/>
          </a:p>
        </p:txBody>
      </p:sp>
    </p:spTree>
    <p:extLst>
      <p:ext uri="{BB962C8B-B14F-4D97-AF65-F5344CB8AC3E}">
        <p14:creationId xmlns:p14="http://schemas.microsoft.com/office/powerpoint/2010/main" val="437644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14</a:t>
            </a:fld>
            <a:endParaRPr lang="en-US"/>
          </a:p>
        </p:txBody>
      </p:sp>
    </p:spTree>
    <p:extLst>
      <p:ext uri="{BB962C8B-B14F-4D97-AF65-F5344CB8AC3E}">
        <p14:creationId xmlns:p14="http://schemas.microsoft.com/office/powerpoint/2010/main" val="41252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a:t>
            </a:r>
          </a:p>
        </p:txBody>
      </p:sp>
      <p:sp>
        <p:nvSpPr>
          <p:cNvPr id="4" name="Slide Number Placeholder 3"/>
          <p:cNvSpPr>
            <a:spLocks noGrp="1"/>
          </p:cNvSpPr>
          <p:nvPr>
            <p:ph type="sldNum" sz="quarter" idx="5"/>
          </p:nvPr>
        </p:nvSpPr>
        <p:spPr/>
        <p:txBody>
          <a:bodyPr/>
          <a:lstStyle/>
          <a:p>
            <a:pPr defTabSz="308437">
              <a:defRPr/>
            </a:pPr>
            <a:fld id="{739E241D-B025-4634-8CDB-D7557A518879}" type="slidenum">
              <a:rPr lang="en-US">
                <a:solidFill>
                  <a:prstClr val="black"/>
                </a:solidFill>
                <a:latin typeface="Calibri" panose="020F0502020204030204"/>
              </a:rPr>
              <a:pPr defTabSz="30843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500545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If we skip this first step (defining the problem), we may end up building something that does NOT solve the problem, or solves the wrong problem… </a:t>
            </a:r>
          </a:p>
          <a:p>
            <a:endParaRPr lang="en-US"/>
          </a:p>
          <a:p>
            <a:r>
              <a:rPr lang="en-US"/>
              <a:t>And we’re likely to have a difficult time coordinating our efforts within the team.</a:t>
            </a:r>
          </a:p>
          <a:p>
            <a:endParaRPr lang="en-US"/>
          </a:p>
          <a:p>
            <a:r>
              <a:rPr lang="en-US"/>
              <a:t>Can you think of a time when you have done or seen this done? What is the outcome? </a:t>
            </a:r>
          </a:p>
        </p:txBody>
      </p:sp>
      <p:sp>
        <p:nvSpPr>
          <p:cNvPr id="4" name="Slide Number Placeholder 3"/>
          <p:cNvSpPr>
            <a:spLocks noGrp="1"/>
          </p:cNvSpPr>
          <p:nvPr>
            <p:ph type="sldNum" sz="quarter" idx="10"/>
          </p:nvPr>
        </p:nvSpPr>
        <p:spPr/>
        <p:txBody>
          <a:bodyPr/>
          <a:lstStyle/>
          <a:p>
            <a:pPr defTabSz="616873">
              <a:defRPr/>
            </a:pPr>
            <a:fld id="{279FC2E8-C889-43BA-B1BA-B0F4A7615BB3}" type="slidenum">
              <a:rPr lang="en-US">
                <a:solidFill>
                  <a:prstClr val="black"/>
                </a:solidFill>
                <a:latin typeface="Calibri" panose="020F0502020204030204"/>
              </a:rPr>
              <a:pPr defTabSz="61687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91434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 </a:t>
            </a:r>
          </a:p>
          <a:p>
            <a:r>
              <a:rPr lang="sv-SE">
                <a:hlinkClick r:id="rId3"/>
              </a:rPr>
              <a:t>Problem Framing - Innovation Toolkit (mitre.org)</a:t>
            </a:r>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17</a:t>
            </a:fld>
            <a:endParaRPr lang="en-US"/>
          </a:p>
        </p:txBody>
      </p:sp>
    </p:spTree>
    <p:extLst>
      <p:ext uri="{BB962C8B-B14F-4D97-AF65-F5344CB8AC3E}">
        <p14:creationId xmlns:p14="http://schemas.microsoft.com/office/powerpoint/2010/main" val="4025725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fld id="{62C7E272-37A0-4AF5-AC4A-68F4EAF6E14F}" type="slidenum">
              <a:rPr lang="en-US" smtClean="0"/>
              <a:t>18</a:t>
            </a:fld>
            <a:endParaRPr lang="en-US"/>
          </a:p>
        </p:txBody>
      </p:sp>
    </p:spTree>
    <p:extLst>
      <p:ext uri="{BB962C8B-B14F-4D97-AF65-F5344CB8AC3E}">
        <p14:creationId xmlns:p14="http://schemas.microsoft.com/office/powerpoint/2010/main" val="3022008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fld id="{62C7E272-37A0-4AF5-AC4A-68F4EAF6E14F}" type="slidenum">
              <a:rPr lang="en-US" smtClean="0"/>
              <a:t>19</a:t>
            </a:fld>
            <a:endParaRPr lang="en-US"/>
          </a:p>
        </p:txBody>
      </p:sp>
    </p:spTree>
    <p:extLst>
      <p:ext uri="{BB962C8B-B14F-4D97-AF65-F5344CB8AC3E}">
        <p14:creationId xmlns:p14="http://schemas.microsoft.com/office/powerpoint/2010/main" val="166157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Lynne</a:t>
            </a:r>
          </a:p>
          <a:p>
            <a:endParaRPr lang="en-US">
              <a:latin typeface="Arial"/>
              <a:cs typeface="Arial"/>
            </a:endParaRPr>
          </a:p>
          <a:p>
            <a:r>
              <a:rPr lang="en-US">
                <a:latin typeface="Arial"/>
                <a:cs typeface="Arial"/>
              </a:rPr>
              <a:t>A few words about our vision &amp; mission.</a:t>
            </a:r>
            <a:endParaRPr lang="en-US"/>
          </a:p>
          <a:p>
            <a:endParaRPr lang="en-US">
              <a:latin typeface="Arial"/>
              <a:cs typeface="Arial"/>
            </a:endParaRPr>
          </a:p>
          <a:p>
            <a:r>
              <a:rPr lang="en-US">
                <a:latin typeface="Arial"/>
                <a:cs typeface="Arial"/>
              </a:rPr>
              <a:t>A Vision is an aspirational description of the future. It should be clear, short, and inspiring.</a:t>
            </a:r>
          </a:p>
          <a:p>
            <a:endParaRPr lang="en-US">
              <a:latin typeface="Arial"/>
              <a:cs typeface="Arial"/>
            </a:endParaRPr>
          </a:p>
          <a:p>
            <a:r>
              <a:rPr lang="en-US">
                <a:latin typeface="Arial"/>
                <a:cs typeface="Arial"/>
              </a:rPr>
              <a:t>ITK’s vision is to democratize innovation, to help create a world where everyone has access to the 4 T’s (tools, techniques, training, and teammates) that they need in order to be effective innovators.</a:t>
            </a:r>
          </a:p>
          <a:p>
            <a:endParaRPr lang="en-US">
              <a:latin typeface="Arial"/>
              <a:cs typeface="Arial"/>
            </a:endParaRPr>
          </a:p>
          <a:p>
            <a:r>
              <a:rPr lang="en-US">
                <a:latin typeface="Arial"/>
                <a:cs typeface="Arial"/>
              </a:rPr>
              <a:t>How have you seen this in action so far in this workshop? </a:t>
            </a:r>
          </a:p>
        </p:txBody>
      </p:sp>
      <p:sp>
        <p:nvSpPr>
          <p:cNvPr id="4" name="Slide Number Placeholder 3"/>
          <p:cNvSpPr>
            <a:spLocks noGrp="1"/>
          </p:cNvSpPr>
          <p:nvPr>
            <p:ph type="sldNum" sz="quarter" idx="5"/>
          </p:nvPr>
        </p:nvSpPr>
        <p:spPr/>
        <p:txBody>
          <a:bodyPr/>
          <a:lstStyle/>
          <a:p>
            <a:pPr defTabSz="416204">
              <a:defRPr/>
            </a:pPr>
            <a:fld id="{363DA6FE-9131-A440-8654-6B8559CB7F0A}" type="slidenum">
              <a:rPr lang="en-US" sz="500">
                <a:solidFill>
                  <a:prstClr val="black"/>
                </a:solidFill>
                <a:latin typeface="Arial" panose="020B0604020202020204" pitchFamily="34" charset="0"/>
              </a:rPr>
              <a:pPr defTabSz="416204">
                <a:defRPr/>
              </a:pPr>
              <a:t>2</a:t>
            </a:fld>
            <a:endParaRPr lang="en-US" sz="500">
              <a:solidFill>
                <a:prstClr val="black"/>
              </a:solidFill>
              <a:latin typeface="Arial" panose="020B0604020202020204" pitchFamily="34" charset="0"/>
            </a:endParaRPr>
          </a:p>
        </p:txBody>
      </p:sp>
    </p:spTree>
    <p:extLst>
      <p:ext uri="{BB962C8B-B14F-4D97-AF65-F5344CB8AC3E}">
        <p14:creationId xmlns:p14="http://schemas.microsoft.com/office/powerpoint/2010/main" val="3227143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20</a:t>
            </a:fld>
            <a:endParaRPr lang="en-US"/>
          </a:p>
        </p:txBody>
      </p:sp>
    </p:spTree>
    <p:extLst>
      <p:ext uri="{BB962C8B-B14F-4D97-AF65-F5344CB8AC3E}">
        <p14:creationId xmlns:p14="http://schemas.microsoft.com/office/powerpoint/2010/main" val="193762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fld id="{62C7E272-37A0-4AF5-AC4A-68F4EAF6E14F}" type="slidenum">
              <a:rPr lang="en-US" smtClean="0"/>
              <a:t>21</a:t>
            </a:fld>
            <a:endParaRPr lang="en-US"/>
          </a:p>
        </p:txBody>
      </p:sp>
    </p:spTree>
    <p:extLst>
      <p:ext uri="{BB962C8B-B14F-4D97-AF65-F5344CB8AC3E}">
        <p14:creationId xmlns:p14="http://schemas.microsoft.com/office/powerpoint/2010/main" val="1203714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fld id="{62C7E272-37A0-4AF5-AC4A-68F4EAF6E14F}" type="slidenum">
              <a:rPr lang="en-US" smtClean="0"/>
              <a:t>22</a:t>
            </a:fld>
            <a:endParaRPr lang="en-US"/>
          </a:p>
        </p:txBody>
      </p:sp>
    </p:spTree>
    <p:extLst>
      <p:ext uri="{BB962C8B-B14F-4D97-AF65-F5344CB8AC3E}">
        <p14:creationId xmlns:p14="http://schemas.microsoft.com/office/powerpoint/2010/main" val="1760541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a:t>
            </a:r>
          </a:p>
        </p:txBody>
      </p:sp>
      <p:sp>
        <p:nvSpPr>
          <p:cNvPr id="4" name="Slide Number Placeholder 3"/>
          <p:cNvSpPr>
            <a:spLocks noGrp="1"/>
          </p:cNvSpPr>
          <p:nvPr>
            <p:ph type="sldNum" sz="quarter" idx="5"/>
          </p:nvPr>
        </p:nvSpPr>
        <p:spPr/>
        <p:txBody>
          <a:bodyPr/>
          <a:lstStyle/>
          <a:p>
            <a:fld id="{62C7E272-37A0-4AF5-AC4A-68F4EAF6E14F}" type="slidenum">
              <a:rPr lang="en-US" smtClean="0"/>
              <a:t>23</a:t>
            </a:fld>
            <a:endParaRPr lang="en-US"/>
          </a:p>
        </p:txBody>
      </p:sp>
    </p:spTree>
    <p:extLst>
      <p:ext uri="{BB962C8B-B14F-4D97-AF65-F5344CB8AC3E}">
        <p14:creationId xmlns:p14="http://schemas.microsoft.com/office/powerpoint/2010/main" val="916878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You may be wondering why we’re going to spend the next hour doing an exercise in songwriting…</a:t>
            </a:r>
          </a:p>
          <a:p>
            <a:endParaRPr lang="en-US"/>
          </a:p>
          <a:p>
            <a:r>
              <a:rPr lang="en-US"/>
              <a:t>Show of hands: Has anyone ever written a song before? </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24</a:t>
            </a:fld>
            <a:endParaRPr lang="en-US"/>
          </a:p>
        </p:txBody>
      </p:sp>
    </p:spTree>
    <p:extLst>
      <p:ext uri="{BB962C8B-B14F-4D97-AF65-F5344CB8AC3E}">
        <p14:creationId xmlns:p14="http://schemas.microsoft.com/office/powerpoint/2010/main" val="1849321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Cliff </a:t>
            </a:r>
            <a:r>
              <a:rPr lang="en-US" err="1"/>
              <a:t>Goldmacher</a:t>
            </a:r>
            <a:r>
              <a:rPr lang="en-US"/>
              <a:t> is a musician and consultant, he wrote an article about why business teams should learn to write songs.</a:t>
            </a:r>
          </a:p>
          <a:p>
            <a:endParaRPr lang="en-US"/>
          </a:p>
          <a:p>
            <a:r>
              <a:rPr lang="en-US"/>
              <a:t>From a MITRE perspective, do you think it’s helpful or important to do these five things?</a:t>
            </a:r>
          </a:p>
          <a:p>
            <a:endParaRPr lang="en-US"/>
          </a:p>
          <a:p>
            <a:endParaRPr lang="en-US"/>
          </a:p>
          <a:p>
            <a:pPr algn="l" fontAlgn="auto">
              <a:buFont typeface="+mj-lt"/>
              <a:buAutoNum type="arabicPeriod"/>
            </a:pPr>
            <a:r>
              <a:rPr lang="en-US" b="1" i="0">
                <a:effectLst/>
                <a:latin typeface="-apple-system"/>
              </a:rPr>
              <a:t>Learning to write songs makes you think differently</a:t>
            </a:r>
            <a:endParaRPr lang="en-US" b="0" i="0">
              <a:effectLst/>
              <a:latin typeface="-apple-system"/>
            </a:endParaRPr>
          </a:p>
          <a:p>
            <a:pPr algn="l" fontAlgn="auto"/>
            <a:r>
              <a:rPr lang="en-US" b="0" i="0">
                <a:effectLst/>
                <a:latin typeface="-apple-system"/>
              </a:rPr>
              <a:t>I’ll begin by saying I’m a big fan of the Abraham Maslow quote, “if the only tool you have is a hammer, then every problem looks like a nail.” Consider exploring your ideas and objectives through the lens of songwriting as a new “tool” in your problem-solving toolkit. By examining ideas through metaphor and the emotion-rich language of lyrics, you’re opening up a new way of approaching old or persistent work challenges which will lead to novel and innovative solutions.</a:t>
            </a:r>
          </a:p>
          <a:p>
            <a:pPr algn="l" fontAlgn="auto"/>
            <a:r>
              <a:rPr lang="en-US" b="1" i="0">
                <a:effectLst/>
                <a:latin typeface="-apple-system"/>
              </a:rPr>
              <a:t>2. Learning to write songs takes you out of your comfort zone</a:t>
            </a:r>
            <a:endParaRPr lang="en-US" b="0" i="0">
              <a:effectLst/>
              <a:latin typeface="-apple-system"/>
            </a:endParaRPr>
          </a:p>
          <a:p>
            <a:pPr algn="l" fontAlgn="auto"/>
            <a:r>
              <a:rPr lang="en-US" b="0" i="0">
                <a:effectLst/>
                <a:latin typeface="-apple-system"/>
              </a:rPr>
              <a:t>As human beings we naturally lean towards preserving the status quo. It’s comfortable and gives us the illusion of control. The reality, however, is that the “safety” of the status quo is anything but safe. We may not want to change but the world will change around us no matter what we want. Leaving your comfort zone in pursuit of a new way to solve problems and examine ideas is a good reminder that the real rewards and solutions exist in leaving the tried and true behind. On top of that, songwriting as a high challenge, high skill and clear objective practice helps business teams achieve a flow state which is, in and of itself, highly satisfying and profoundly motivating.</a:t>
            </a:r>
          </a:p>
          <a:p>
            <a:pPr algn="l" fontAlgn="auto"/>
            <a:r>
              <a:rPr lang="en-US" b="1" i="0">
                <a:effectLst/>
                <a:latin typeface="-apple-system"/>
              </a:rPr>
              <a:t>3. Writing a song shows you that you can do something “impossible”</a:t>
            </a:r>
            <a:endParaRPr lang="en-US" b="0" i="0">
              <a:effectLst/>
              <a:latin typeface="-apple-system"/>
            </a:endParaRPr>
          </a:p>
          <a:p>
            <a:pPr algn="l" fontAlgn="auto"/>
            <a:r>
              <a:rPr lang="en-US" b="0" i="0">
                <a:effectLst/>
                <a:latin typeface="-apple-system"/>
              </a:rPr>
              <a:t>For most people, the idea of writing a song can seem more like a magic trick or an impossible dream. But my favorite part of what I do with business teams is that I take smart people who don’t consider themselves to be creative and I give them the tools to explore and enhance their creativity. By breaking down the process of songwriting into its component parts, I show the team that songwriting is a craft that can be learned. When a team “does the impossible” and writes a song, there’s a tangible boost of confidence that carries forward and helps the team tackle other seemingly “impossible” issues.</a:t>
            </a:r>
          </a:p>
          <a:p>
            <a:pPr algn="l" fontAlgn="auto"/>
            <a:r>
              <a:rPr lang="en-US" b="1" i="0">
                <a:effectLst/>
                <a:latin typeface="-apple-system"/>
              </a:rPr>
              <a:t>4. Learning to write songs improves your ability to communicate</a:t>
            </a:r>
            <a:endParaRPr lang="en-US" b="0" i="0">
              <a:effectLst/>
              <a:latin typeface="-apple-system"/>
            </a:endParaRPr>
          </a:p>
          <a:p>
            <a:pPr algn="l" fontAlgn="auto"/>
            <a:r>
              <a:rPr lang="en-US" b="0" i="0">
                <a:effectLst/>
                <a:latin typeface="-apple-system"/>
              </a:rPr>
              <a:t>The beauty of the lyric writing is how it requires us to communicate only the most critical parts of our ideas and say them in a way that is both clear and memorable. While the verses of songs improve our ability to use image-rich language in the service of telling a story, it’s the chorus that teaches us the skill of distilling a message so that it not only makes a clear point but also does it in a way that people will want to hear. If communication is a muscle, then writing song lyrics is a serious workout.</a:t>
            </a:r>
          </a:p>
          <a:p>
            <a:pPr algn="l" fontAlgn="auto"/>
            <a:r>
              <a:rPr lang="en-US" b="1" i="0">
                <a:effectLst/>
                <a:latin typeface="-apple-system"/>
              </a:rPr>
              <a:t>5. Writing songs brings teams together around a common cause</a:t>
            </a:r>
            <a:endParaRPr lang="en-US" b="0" i="0">
              <a:effectLst/>
              <a:latin typeface="-apple-system"/>
            </a:endParaRPr>
          </a:p>
          <a:p>
            <a:pPr algn="l" fontAlgn="auto"/>
            <a:r>
              <a:rPr lang="en-US" b="0" i="0">
                <a:effectLst/>
                <a:latin typeface="-apple-system"/>
              </a:rPr>
              <a:t>There’s nothing quite like a challenge with a clear goal to bring a team together. Above and beyond exploring ideas and objectives, learning to write songs bonds teams around learning a new way to express themselves. The finished song (and every team I’ve ever worked with finishes their song) serves as tangible - and singable - proof that the team has rallied and done something they weren’t sure that they could do. It’s like a shot of jet fuel for team bonding.</a:t>
            </a:r>
          </a:p>
          <a:p>
            <a:br>
              <a:rPr lang="en-US"/>
            </a:br>
            <a:endParaRPr lang="en-US"/>
          </a:p>
        </p:txBody>
      </p:sp>
      <p:sp>
        <p:nvSpPr>
          <p:cNvPr id="4" name="Slide Number Placeholder 3"/>
          <p:cNvSpPr>
            <a:spLocks noGrp="1"/>
          </p:cNvSpPr>
          <p:nvPr>
            <p:ph type="sldNum" sz="quarter" idx="5"/>
          </p:nvPr>
        </p:nvSpPr>
        <p:spPr/>
        <p:txBody>
          <a:bodyPr/>
          <a:lstStyle/>
          <a:p>
            <a:fld id="{4CE74CD3-385D-4F0B-A650-085F953E0A11}" type="slidenum">
              <a:rPr lang="en-US" smtClean="0"/>
              <a:t>25</a:t>
            </a:fld>
            <a:endParaRPr lang="en-US"/>
          </a:p>
        </p:txBody>
      </p:sp>
    </p:spTree>
    <p:extLst>
      <p:ext uri="{BB962C8B-B14F-4D97-AF65-F5344CB8AC3E}">
        <p14:creationId xmlns:p14="http://schemas.microsoft.com/office/powerpoint/2010/main" val="1250573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He wrote a second article that had five – or six – more reasons.</a:t>
            </a:r>
          </a:p>
          <a:p>
            <a:endParaRPr lang="en-US"/>
          </a:p>
          <a:p>
            <a:r>
              <a:rPr lang="en-US"/>
              <a:t>How about this list? Anything here seem valuable or important for your work at MITRE? What stands out?</a:t>
            </a:r>
          </a:p>
          <a:p>
            <a:endParaRPr lang="en-US"/>
          </a:p>
          <a:p>
            <a:r>
              <a:rPr lang="en-US"/>
              <a:t>Beginner’s mindset…that experimentation that we bring to things we are just starting. </a:t>
            </a:r>
          </a:p>
          <a:p>
            <a:endParaRPr lang="en-US"/>
          </a:p>
          <a:p>
            <a:pPr algn="l" fontAlgn="auto"/>
            <a:r>
              <a:rPr lang="en-US" b="1" i="0">
                <a:effectLst/>
                <a:latin typeface="-apple-system"/>
              </a:rPr>
              <a:t>Conclusion</a:t>
            </a:r>
            <a:endParaRPr lang="en-US" b="0" i="0">
              <a:effectLst/>
              <a:latin typeface="-apple-system"/>
            </a:endParaRPr>
          </a:p>
          <a:p>
            <a:pPr algn="l" fontAlgn="auto"/>
            <a:r>
              <a:rPr lang="en-US" b="0" i="0">
                <a:effectLst/>
                <a:latin typeface="-apple-system"/>
              </a:rPr>
              <a:t>It is highly likely that becoming a songwriter isn’t the reason you joined MITRE. </a:t>
            </a:r>
          </a:p>
          <a:p>
            <a:pPr algn="l" fontAlgn="auto"/>
            <a:r>
              <a:rPr lang="en-US" b="0" i="0">
                <a:effectLst/>
                <a:latin typeface="-apple-system"/>
              </a:rPr>
              <a:t>Regardless, using songwriting as a new way to explore ideas and improve your team’s creativity and communication will make you and your team better equipped to handle the challenges you face on a daily basis. </a:t>
            </a:r>
          </a:p>
          <a:p>
            <a:endParaRPr lang="en-US"/>
          </a:p>
        </p:txBody>
      </p:sp>
      <p:sp>
        <p:nvSpPr>
          <p:cNvPr id="4" name="Slide Number Placeholder 3"/>
          <p:cNvSpPr>
            <a:spLocks noGrp="1"/>
          </p:cNvSpPr>
          <p:nvPr>
            <p:ph type="sldNum" sz="quarter" idx="5"/>
          </p:nvPr>
        </p:nvSpPr>
        <p:spPr/>
        <p:txBody>
          <a:bodyPr/>
          <a:lstStyle/>
          <a:p>
            <a:fld id="{4CE74CD3-385D-4F0B-A650-085F953E0A11}" type="slidenum">
              <a:rPr lang="en-US" smtClean="0"/>
              <a:t>26</a:t>
            </a:fld>
            <a:endParaRPr lang="en-US"/>
          </a:p>
        </p:txBody>
      </p:sp>
    </p:spTree>
    <p:extLst>
      <p:ext uri="{BB962C8B-B14F-4D97-AF65-F5344CB8AC3E}">
        <p14:creationId xmlns:p14="http://schemas.microsoft.com/office/powerpoint/2010/main" val="53441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Lynne/Dan</a:t>
            </a:r>
          </a:p>
          <a:p>
            <a:endParaRPr lang="en-US"/>
          </a:p>
          <a:p>
            <a:r>
              <a:rPr lang="en-US"/>
              <a:t>And just to put our money where our mouth is, here’s a song Dan wrote about ITK’s failure cake practice… and then Niall White put some music to it and ended up performing it at a conference at the Kennedy Center last fall.</a:t>
            </a:r>
          </a:p>
          <a:p>
            <a:endParaRPr lang="en-US"/>
          </a:p>
          <a:p>
            <a:r>
              <a:rPr lang="en-US"/>
              <a:t>To be clear, this was not my first draft… what I wrote was different from what Niall sang at </a:t>
            </a:r>
            <a:r>
              <a:rPr lang="en-US" err="1"/>
              <a:t>Poptech</a:t>
            </a:r>
            <a:endParaRPr lang="en-US"/>
          </a:p>
          <a:p>
            <a:endParaRPr lang="en-US"/>
          </a:p>
          <a:p>
            <a:r>
              <a:rPr lang="en-US"/>
              <a:t>But the point is it’s not all fun and games, except it is! </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27</a:t>
            </a:fld>
            <a:endParaRPr lang="en-US"/>
          </a:p>
        </p:txBody>
      </p:sp>
    </p:spTree>
    <p:extLst>
      <p:ext uri="{BB962C8B-B14F-4D97-AF65-F5344CB8AC3E}">
        <p14:creationId xmlns:p14="http://schemas.microsoft.com/office/powerpoint/2010/main" val="3315200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OK, hopefully you’re convinced that there’s a good reason to write songs, and that even at MITRE it’s something we can and should do.</a:t>
            </a:r>
          </a:p>
          <a:p>
            <a:endParaRPr lang="en-US"/>
          </a:p>
          <a:p>
            <a:r>
              <a:rPr lang="en-US"/>
              <a:t>Good news / bad news – Today, we’re only going to do the hardest  part of writing songs. </a:t>
            </a:r>
          </a:p>
          <a:p>
            <a:endParaRPr lang="en-US"/>
          </a:p>
          <a:p>
            <a:r>
              <a:rPr lang="en-US"/>
              <a:t>Well, YOU are going to do the hardest part, and we’ll help…</a:t>
            </a:r>
          </a:p>
          <a:p>
            <a:endParaRPr lang="en-US"/>
          </a:p>
          <a:p>
            <a:r>
              <a:rPr lang="en-US"/>
              <a:t>Anyone want to guess what that is?</a:t>
            </a:r>
          </a:p>
        </p:txBody>
      </p:sp>
      <p:sp>
        <p:nvSpPr>
          <p:cNvPr id="4" name="Slide Number Placeholder 3"/>
          <p:cNvSpPr>
            <a:spLocks noGrp="1"/>
          </p:cNvSpPr>
          <p:nvPr>
            <p:ph type="sldNum" sz="quarter" idx="5"/>
          </p:nvPr>
        </p:nvSpPr>
        <p:spPr/>
        <p:txBody>
          <a:bodyPr/>
          <a:lstStyle/>
          <a:p>
            <a:fld id="{4CE74CD3-385D-4F0B-A650-085F953E0A11}" type="slidenum">
              <a:rPr lang="en-US" smtClean="0"/>
              <a:t>28</a:t>
            </a:fld>
            <a:endParaRPr lang="en-US"/>
          </a:p>
        </p:txBody>
      </p:sp>
    </p:spTree>
    <p:extLst>
      <p:ext uri="{BB962C8B-B14F-4D97-AF65-F5344CB8AC3E}">
        <p14:creationId xmlns:p14="http://schemas.microsoft.com/office/powerpoint/2010/main" val="1247667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OK, all due respect to Tom Petty, but the hardest part is actually… getting started.</a:t>
            </a:r>
          </a:p>
          <a:p>
            <a:endParaRPr lang="en-US"/>
          </a:p>
          <a:p>
            <a:pPr defTabSz="914292">
              <a:defRPr/>
            </a:pPr>
            <a:r>
              <a:rPr lang="en-US"/>
              <a:t>Once you do that, the rest is easier…</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29</a:t>
            </a:fld>
            <a:endParaRPr lang="en-US"/>
          </a:p>
        </p:txBody>
      </p:sp>
    </p:spTree>
    <p:extLst>
      <p:ext uri="{BB962C8B-B14F-4D97-AF65-F5344CB8AC3E}">
        <p14:creationId xmlns:p14="http://schemas.microsoft.com/office/powerpoint/2010/main" val="214697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Lynne </a:t>
            </a:r>
            <a:endParaRPr lang="en-US">
              <a:latin typeface="Calibri" panose="020F0502020204030204"/>
              <a:cs typeface="Calibri" panose="020F0502020204030204"/>
            </a:endParaRPr>
          </a:p>
          <a:p>
            <a:endParaRPr lang="en-US">
              <a:latin typeface="Arial"/>
              <a:cs typeface="Arial"/>
            </a:endParaRPr>
          </a:p>
          <a:p>
            <a:r>
              <a:rPr lang="en-US">
                <a:latin typeface="Arial"/>
                <a:cs typeface="Arial"/>
              </a:rPr>
              <a:t>A Mission statement then is a concrete description of a group’s present activities.</a:t>
            </a:r>
            <a:endParaRPr lang="en-US">
              <a:cs typeface="Calibri"/>
            </a:endParaRPr>
          </a:p>
          <a:p>
            <a:endParaRPr lang="en-US">
              <a:latin typeface="Arial"/>
              <a:cs typeface="Arial"/>
            </a:endParaRPr>
          </a:p>
          <a:p>
            <a:r>
              <a:rPr lang="en-US">
                <a:latin typeface="Arial"/>
                <a:cs typeface="Arial"/>
              </a:rPr>
              <a:t>I LOVE that the first two words of ITK’s mission are HELP PEOPLE… that’s where we really focus our work.</a:t>
            </a:r>
          </a:p>
          <a:p>
            <a:r>
              <a:rPr lang="en-US">
                <a:latin typeface="Arial"/>
                <a:cs typeface="Arial"/>
              </a:rPr>
              <a:t>The next two parts are WHAT innovation is and HOW to do it. </a:t>
            </a:r>
          </a:p>
          <a:p>
            <a:r>
              <a:rPr lang="en-US">
                <a:latin typeface="Arial"/>
                <a:cs typeface="Arial"/>
              </a:rPr>
              <a:t>Lots of different opinions about what innovation means – when we use the word, we mean “novelty with impact”</a:t>
            </a:r>
          </a:p>
          <a:p>
            <a:r>
              <a:rPr lang="en-US">
                <a:latin typeface="Arial"/>
                <a:cs typeface="Arial"/>
              </a:rPr>
              <a:t>As for HOW – that’s where the tools come in…</a:t>
            </a:r>
          </a:p>
          <a:p>
            <a:endParaRPr lang="en-US">
              <a:latin typeface="Arial"/>
              <a:cs typeface="Arial"/>
            </a:endParaRPr>
          </a:p>
          <a:p>
            <a:r>
              <a:rPr lang="en-US">
                <a:latin typeface="Arial"/>
                <a:cs typeface="Arial"/>
              </a:rPr>
              <a:t>And a brief mention of our history – Team Toolkit started in 2017 as a side-hustle for a couple of us here at MITE’s Bedford location. ITK’s still a side hustle, but for many of us it can take up a significant part of our work week and it’s grown to over 50 people across the company in several </a:t>
            </a:r>
            <a:r>
              <a:rPr lang="en-US" err="1">
                <a:latin typeface="Arial"/>
                <a:cs typeface="Arial"/>
              </a:rPr>
              <a:t>loc’ns</a:t>
            </a:r>
            <a:r>
              <a:rPr lang="en-US">
                <a:latin typeface="Arial"/>
                <a:cs typeface="Arial"/>
              </a:rPr>
              <a:t>.</a:t>
            </a:r>
          </a:p>
        </p:txBody>
      </p:sp>
      <p:sp>
        <p:nvSpPr>
          <p:cNvPr id="4" name="Slide Number Placeholder 3"/>
          <p:cNvSpPr>
            <a:spLocks noGrp="1"/>
          </p:cNvSpPr>
          <p:nvPr>
            <p:ph type="sldNum" sz="quarter" idx="5"/>
          </p:nvPr>
        </p:nvSpPr>
        <p:spPr/>
        <p:txBody>
          <a:bodyPr/>
          <a:lstStyle/>
          <a:p>
            <a:pPr defTabSz="416204">
              <a:defRPr/>
            </a:pPr>
            <a:fld id="{363DA6FE-9131-A440-8654-6B8559CB7F0A}" type="slidenum">
              <a:rPr lang="en-US" sz="500">
                <a:solidFill>
                  <a:prstClr val="black"/>
                </a:solidFill>
                <a:latin typeface="Arial" panose="020B0604020202020204" pitchFamily="34" charset="0"/>
              </a:rPr>
              <a:pPr defTabSz="416204">
                <a:defRPr/>
              </a:pPr>
              <a:t>3</a:t>
            </a:fld>
            <a:endParaRPr lang="en-US" sz="500">
              <a:solidFill>
                <a:prstClr val="black"/>
              </a:solidFill>
              <a:latin typeface="Arial" panose="020B0604020202020204" pitchFamily="34" charset="0"/>
            </a:endParaRPr>
          </a:p>
        </p:txBody>
      </p:sp>
    </p:spTree>
    <p:extLst>
      <p:ext uri="{BB962C8B-B14F-4D97-AF65-F5344CB8AC3E}">
        <p14:creationId xmlns:p14="http://schemas.microsoft.com/office/powerpoint/2010/main" val="2684063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Alright, let’s get started. This is something I did as I prepared to write lyrics for the Failure Cake song.</a:t>
            </a:r>
          </a:p>
          <a:p>
            <a:endParaRPr lang="en-US"/>
          </a:p>
          <a:p>
            <a:r>
              <a:rPr lang="en-US"/>
              <a:t>Think of a song you like. Any song. Write down the lyrics by hand (you can google them if you need to)</a:t>
            </a:r>
          </a:p>
          <a:p>
            <a:endParaRPr lang="en-US"/>
          </a:p>
          <a:p>
            <a:r>
              <a:rPr lang="en-US"/>
              <a:t>Then we want you to notice where the beats &amp; rhymes occur (hint – not always where you might think!)</a:t>
            </a:r>
          </a:p>
        </p:txBody>
      </p:sp>
      <p:sp>
        <p:nvSpPr>
          <p:cNvPr id="4" name="Slide Number Placeholder 3"/>
          <p:cNvSpPr>
            <a:spLocks noGrp="1"/>
          </p:cNvSpPr>
          <p:nvPr>
            <p:ph type="sldNum" sz="quarter" idx="5"/>
          </p:nvPr>
        </p:nvSpPr>
        <p:spPr/>
        <p:txBody>
          <a:bodyPr/>
          <a:lstStyle/>
          <a:p>
            <a:fld id="{4CE74CD3-385D-4F0B-A650-085F953E0A11}" type="slidenum">
              <a:rPr lang="en-US" smtClean="0"/>
              <a:t>30</a:t>
            </a:fld>
            <a:endParaRPr lang="en-US"/>
          </a:p>
        </p:txBody>
      </p:sp>
    </p:spTree>
    <p:extLst>
      <p:ext uri="{BB962C8B-B14F-4D97-AF65-F5344CB8AC3E}">
        <p14:creationId xmlns:p14="http://schemas.microsoft.com/office/powerpoint/2010/main" val="3623107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We picked this set of lyrics from a song you’ve probably heard, and I wrote them out in a notebook.</a:t>
            </a:r>
          </a:p>
          <a:p>
            <a:endParaRPr lang="en-US"/>
          </a:p>
          <a:p>
            <a:r>
              <a:rPr lang="en-US"/>
              <a:t>Why it’s important to write it out by hand…get a feel for the </a:t>
            </a:r>
            <a:r>
              <a:rPr lang="en-US" err="1"/>
              <a:t>physiciality</a:t>
            </a:r>
            <a:r>
              <a:rPr lang="en-US"/>
              <a:t> of it all. Requires you to engage with the words differently – stretches a muscle that we don’t use that often any more</a:t>
            </a:r>
          </a:p>
        </p:txBody>
      </p:sp>
      <p:sp>
        <p:nvSpPr>
          <p:cNvPr id="4" name="Slide Number Placeholder 3"/>
          <p:cNvSpPr>
            <a:spLocks noGrp="1"/>
          </p:cNvSpPr>
          <p:nvPr>
            <p:ph type="sldNum" sz="quarter" idx="5"/>
          </p:nvPr>
        </p:nvSpPr>
        <p:spPr/>
        <p:txBody>
          <a:bodyPr/>
          <a:lstStyle/>
          <a:p>
            <a:fld id="{62C7E272-37A0-4AF5-AC4A-68F4EAF6E14F}" type="slidenum">
              <a:rPr lang="en-US" smtClean="0"/>
              <a:t>31</a:t>
            </a:fld>
            <a:endParaRPr lang="en-US"/>
          </a:p>
        </p:txBody>
      </p:sp>
    </p:spTree>
    <p:extLst>
      <p:ext uri="{BB962C8B-B14F-4D97-AF65-F5344CB8AC3E}">
        <p14:creationId xmlns:p14="http://schemas.microsoft.com/office/powerpoint/2010/main" val="1843268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Put those two stanzas side-by-side, and you can really see the pattern here.</a:t>
            </a:r>
          </a:p>
          <a:p>
            <a:endParaRPr lang="en-US"/>
          </a:p>
          <a:p>
            <a:r>
              <a:rPr lang="en-US"/>
              <a:t>Notice the rhymes: light / right / night, and she even rhymes “ones” with “fun” – it’s NOT a perfect rhyme, but it’s a perfect lyric.</a:t>
            </a:r>
          </a:p>
          <a:p>
            <a:endParaRPr lang="en-US"/>
          </a:p>
          <a:p>
            <a:r>
              <a:rPr lang="en-US"/>
              <a:t>And then we see the opposites within that same repeated pattern:</a:t>
            </a:r>
          </a:p>
          <a:p>
            <a:r>
              <a:rPr lang="en-US"/>
              <a:t>	morning light / middle of the night</a:t>
            </a:r>
          </a:p>
          <a:p>
            <a:r>
              <a:rPr lang="en-US"/>
              <a:t>	Mother says / father yells</a:t>
            </a:r>
          </a:p>
          <a:p>
            <a:endParaRPr lang="en-US"/>
          </a:p>
          <a:p>
            <a:r>
              <a:rPr lang="en-US"/>
              <a:t>So quickly google the lyrics to a song you like (if you need to look them up) and write them out by hand… doesn’t have to be the whole song, but at least two stanzas (and maybe a refrain?)</a:t>
            </a:r>
          </a:p>
        </p:txBody>
      </p:sp>
      <p:sp>
        <p:nvSpPr>
          <p:cNvPr id="4" name="Slide Number Placeholder 3"/>
          <p:cNvSpPr>
            <a:spLocks noGrp="1"/>
          </p:cNvSpPr>
          <p:nvPr>
            <p:ph type="sldNum" sz="quarter" idx="5"/>
          </p:nvPr>
        </p:nvSpPr>
        <p:spPr/>
        <p:txBody>
          <a:bodyPr/>
          <a:lstStyle/>
          <a:p>
            <a:fld id="{62C7E272-37A0-4AF5-AC4A-68F4EAF6E14F}" type="slidenum">
              <a:rPr lang="en-US" smtClean="0"/>
              <a:t>32</a:t>
            </a:fld>
            <a:endParaRPr lang="en-US"/>
          </a:p>
        </p:txBody>
      </p:sp>
    </p:spTree>
    <p:extLst>
      <p:ext uri="{BB962C8B-B14F-4D97-AF65-F5344CB8AC3E}">
        <p14:creationId xmlns:p14="http://schemas.microsoft.com/office/powerpoint/2010/main" val="389570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B6616-1640-CCC1-4954-4FF5CA964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9A6E0-627B-10CB-185C-00011DBEE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4C31E-1519-B069-6F48-73729576922D}"/>
              </a:ext>
            </a:extLst>
          </p:cNvPr>
          <p:cNvSpPr>
            <a:spLocks noGrp="1"/>
          </p:cNvSpPr>
          <p:nvPr>
            <p:ph type="body" idx="1"/>
          </p:nvPr>
        </p:nvSpPr>
        <p:spPr/>
        <p:txBody>
          <a:bodyPr/>
          <a:lstStyle/>
          <a:p>
            <a:r>
              <a:rPr lang="en-US"/>
              <a:t>Here it is in 3 easy steps. Pick, copy, notice</a:t>
            </a:r>
          </a:p>
        </p:txBody>
      </p:sp>
      <p:sp>
        <p:nvSpPr>
          <p:cNvPr id="4" name="Slide Number Placeholder 3">
            <a:extLst>
              <a:ext uri="{FF2B5EF4-FFF2-40B4-BE49-F238E27FC236}">
                <a16:creationId xmlns:a16="http://schemas.microsoft.com/office/drawing/2014/main" id="{7CEBD2C1-1707-AB20-59B0-D798B44B03FD}"/>
              </a:ext>
            </a:extLst>
          </p:cNvPr>
          <p:cNvSpPr>
            <a:spLocks noGrp="1"/>
          </p:cNvSpPr>
          <p:nvPr>
            <p:ph type="sldNum" sz="quarter" idx="5"/>
          </p:nvPr>
        </p:nvSpPr>
        <p:spPr/>
        <p:txBody>
          <a:bodyPr/>
          <a:lstStyle/>
          <a:p>
            <a:fld id="{4CE74CD3-385D-4F0B-A650-085F953E0A11}" type="slidenum">
              <a:rPr lang="en-US" smtClean="0"/>
              <a:t>33</a:t>
            </a:fld>
            <a:endParaRPr lang="en-US"/>
          </a:p>
        </p:txBody>
      </p:sp>
    </p:spTree>
    <p:extLst>
      <p:ext uri="{BB962C8B-B14F-4D97-AF65-F5344CB8AC3E}">
        <p14:creationId xmlns:p14="http://schemas.microsoft.com/office/powerpoint/2010/main" val="2086557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This is an exercise from Jeff </a:t>
            </a:r>
            <a:r>
              <a:rPr lang="en-US" err="1"/>
              <a:t>Tweedy’s</a:t>
            </a:r>
            <a:r>
              <a:rPr lang="en-US"/>
              <a:t> book – write two columns…</a:t>
            </a:r>
          </a:p>
        </p:txBody>
      </p:sp>
      <p:sp>
        <p:nvSpPr>
          <p:cNvPr id="4" name="Slide Number Placeholder 3"/>
          <p:cNvSpPr>
            <a:spLocks noGrp="1"/>
          </p:cNvSpPr>
          <p:nvPr>
            <p:ph type="sldNum" sz="quarter" idx="5"/>
          </p:nvPr>
        </p:nvSpPr>
        <p:spPr/>
        <p:txBody>
          <a:bodyPr/>
          <a:lstStyle/>
          <a:p>
            <a:fld id="{4CE74CD3-385D-4F0B-A650-085F953E0A11}" type="slidenum">
              <a:rPr lang="en-US" smtClean="0"/>
              <a:t>34</a:t>
            </a:fld>
            <a:endParaRPr lang="en-US"/>
          </a:p>
        </p:txBody>
      </p:sp>
    </p:spTree>
    <p:extLst>
      <p:ext uri="{BB962C8B-B14F-4D97-AF65-F5344CB8AC3E}">
        <p14:creationId xmlns:p14="http://schemas.microsoft.com/office/powerpoint/2010/main" val="1878696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The Word Ladder exercise starts by quickly writing down two columns – verbs on one side, nouns on the other.</a:t>
            </a:r>
          </a:p>
          <a:p>
            <a:endParaRPr lang="en-US"/>
          </a:p>
          <a:p>
            <a:r>
              <a:rPr lang="en-US"/>
              <a:t>In this case, we went with verbs associated with doctors and nouns of things we can see</a:t>
            </a:r>
          </a:p>
        </p:txBody>
      </p:sp>
      <p:sp>
        <p:nvSpPr>
          <p:cNvPr id="4" name="Slide Number Placeholder 3"/>
          <p:cNvSpPr>
            <a:spLocks noGrp="1"/>
          </p:cNvSpPr>
          <p:nvPr>
            <p:ph type="sldNum" sz="quarter" idx="5"/>
          </p:nvPr>
        </p:nvSpPr>
        <p:spPr/>
        <p:txBody>
          <a:bodyPr/>
          <a:lstStyle/>
          <a:p>
            <a:fld id="{62C7E272-37A0-4AF5-AC4A-68F4EAF6E14F}" type="slidenum">
              <a:rPr lang="en-US" smtClean="0"/>
              <a:t>35</a:t>
            </a:fld>
            <a:endParaRPr lang="en-US"/>
          </a:p>
        </p:txBody>
      </p:sp>
    </p:spTree>
    <p:extLst>
      <p:ext uri="{BB962C8B-B14F-4D97-AF65-F5344CB8AC3E}">
        <p14:creationId xmlns:p14="http://schemas.microsoft.com/office/powerpoint/2010/main" val="1609441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Now, connect nouns and verbs that </a:t>
            </a:r>
            <a:r>
              <a:rPr lang="en-US" b="1"/>
              <a:t>don’t normally go together</a:t>
            </a:r>
            <a:r>
              <a:rPr lang="en-US"/>
              <a:t>. Jeff Tweedy explains it in his book – he says it’s “…not so much to generate a set of lyrics to but to remind myself of how much fun I can have with words when I’m not concerning myself with meaning or judging my poetic abilities…” </a:t>
            </a:r>
          </a:p>
          <a:p>
            <a:endParaRPr lang="en-US"/>
          </a:p>
          <a:p>
            <a:r>
              <a:rPr lang="en-US"/>
              <a:t>Here’s part of what Jeff Tweedy came up with. It’s not brilliant, but it’s not the worst.</a:t>
            </a:r>
          </a:p>
          <a:p>
            <a:endParaRPr lang="en-US"/>
          </a:p>
          <a:p>
            <a:r>
              <a:rPr lang="en-US"/>
              <a:t>And remember, we’re only doing the hardest part. We’re just getting started. </a:t>
            </a:r>
          </a:p>
          <a:p>
            <a:endParaRPr lang="en-US"/>
          </a:p>
          <a:p>
            <a:r>
              <a:rPr lang="en-US"/>
              <a:t>The next step is to toss out the rules we just followed and make something that makes more sense, more song-like. Not obligated to use every word…</a:t>
            </a:r>
          </a:p>
        </p:txBody>
      </p:sp>
      <p:sp>
        <p:nvSpPr>
          <p:cNvPr id="4" name="Slide Number Placeholder 3"/>
          <p:cNvSpPr>
            <a:spLocks noGrp="1"/>
          </p:cNvSpPr>
          <p:nvPr>
            <p:ph type="sldNum" sz="quarter" idx="5"/>
          </p:nvPr>
        </p:nvSpPr>
        <p:spPr/>
        <p:txBody>
          <a:bodyPr/>
          <a:lstStyle/>
          <a:p>
            <a:fld id="{62C7E272-37A0-4AF5-AC4A-68F4EAF6E14F}" type="slidenum">
              <a:rPr lang="en-US" smtClean="0"/>
              <a:t>36</a:t>
            </a:fld>
            <a:endParaRPr lang="en-US"/>
          </a:p>
        </p:txBody>
      </p:sp>
    </p:spTree>
    <p:extLst>
      <p:ext uri="{BB962C8B-B14F-4D97-AF65-F5344CB8AC3E}">
        <p14:creationId xmlns:p14="http://schemas.microsoft.com/office/powerpoint/2010/main" val="3798016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So here’s the example from his book, which ends up following a melody from a Wilco song…</a:t>
            </a:r>
          </a:p>
          <a:p>
            <a:endParaRPr lang="en-US"/>
          </a:p>
          <a:p>
            <a:r>
              <a:rPr lang="en-US"/>
              <a:t>And again, THIS IS NOT A GREAT SONG. It is a START and an IMPROVEMENT over the blank page and over the first sketch…</a:t>
            </a:r>
          </a:p>
        </p:txBody>
      </p:sp>
      <p:sp>
        <p:nvSpPr>
          <p:cNvPr id="4" name="Slide Number Placeholder 3"/>
          <p:cNvSpPr>
            <a:spLocks noGrp="1"/>
          </p:cNvSpPr>
          <p:nvPr>
            <p:ph type="sldNum" sz="quarter" idx="5"/>
          </p:nvPr>
        </p:nvSpPr>
        <p:spPr/>
        <p:txBody>
          <a:bodyPr/>
          <a:lstStyle/>
          <a:p>
            <a:fld id="{62C7E272-37A0-4AF5-AC4A-68F4EAF6E14F}" type="slidenum">
              <a:rPr lang="en-US" smtClean="0"/>
              <a:t>37</a:t>
            </a:fld>
            <a:endParaRPr lang="en-US"/>
          </a:p>
        </p:txBody>
      </p:sp>
    </p:spTree>
    <p:extLst>
      <p:ext uri="{BB962C8B-B14F-4D97-AF65-F5344CB8AC3E}">
        <p14:creationId xmlns:p14="http://schemas.microsoft.com/office/powerpoint/2010/main" val="3879804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38</a:t>
            </a:fld>
            <a:endParaRPr lang="en-US"/>
          </a:p>
        </p:txBody>
      </p:sp>
    </p:spTree>
    <p:extLst>
      <p:ext uri="{BB962C8B-B14F-4D97-AF65-F5344CB8AC3E}">
        <p14:creationId xmlns:p14="http://schemas.microsoft.com/office/powerpoint/2010/main" val="3875309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our next exercise in four easy steps.</a:t>
            </a:r>
          </a:p>
          <a:p>
            <a:endParaRPr lang="en-US"/>
          </a:p>
          <a:p>
            <a:r>
              <a:rPr lang="en-US"/>
              <a:t>We’re going pass out some newspapers / books and have you look for “found poetry” or just bits &amp; phrases that have a rhythm, a vibe, or a message you like.</a:t>
            </a:r>
          </a:p>
          <a:p>
            <a:endParaRPr lang="en-US"/>
          </a:p>
          <a:p>
            <a:r>
              <a:rPr lang="en-US"/>
              <a:t>Look for an anchor word (Tweedy talks about finding the word catastrophe). Keep in mind, when we’re talking about lyrics, we’re talking about WORDS. Words have sounds and feelings as well as meanings. Words have length and syllables, they rhyme with other words (or don’t)</a:t>
            </a:r>
          </a:p>
          <a:p>
            <a:endParaRPr lang="en-US"/>
          </a:p>
          <a:p>
            <a:r>
              <a:rPr lang="en-US"/>
              <a:t>Then shuffle the words around, rearrange and play… </a:t>
            </a:r>
          </a:p>
        </p:txBody>
      </p:sp>
      <p:sp>
        <p:nvSpPr>
          <p:cNvPr id="4" name="Slide Number Placeholder 3"/>
          <p:cNvSpPr>
            <a:spLocks noGrp="1"/>
          </p:cNvSpPr>
          <p:nvPr>
            <p:ph type="sldNum" sz="quarter" idx="5"/>
          </p:nvPr>
        </p:nvSpPr>
        <p:spPr/>
        <p:txBody>
          <a:bodyPr/>
          <a:lstStyle/>
          <a:p>
            <a:fld id="{4CE74CD3-385D-4F0B-A650-085F953E0A11}" type="slidenum">
              <a:rPr lang="en-US" smtClean="0"/>
              <a:t>39</a:t>
            </a:fld>
            <a:endParaRPr lang="en-US"/>
          </a:p>
        </p:txBody>
      </p:sp>
    </p:spTree>
    <p:extLst>
      <p:ext uri="{BB962C8B-B14F-4D97-AF65-F5344CB8AC3E}">
        <p14:creationId xmlns:p14="http://schemas.microsoft.com/office/powerpoint/2010/main" val="3164078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Lynne </a:t>
            </a:r>
          </a:p>
          <a:p>
            <a:endParaRPr lang="en-US">
              <a:cs typeface="Calibri"/>
            </a:endParaRPr>
          </a:p>
          <a:p>
            <a:r>
              <a:rPr lang="en-US">
                <a:cs typeface="Calibri"/>
              </a:rPr>
              <a:t>One my favorite things about my job is working with Team Toolkit and helping people use and understand our Innovation Toolkit</a:t>
            </a:r>
          </a:p>
          <a:p>
            <a:endParaRPr lang="en-US">
              <a:cs typeface="Calibri"/>
            </a:endParaRPr>
          </a:p>
          <a:p>
            <a:r>
              <a:rPr lang="en-US">
                <a:cs typeface="Calibri"/>
              </a:rPr>
              <a:t>This is a set of tools &amp; techniques designed to help teams work together and solve hard problems.</a:t>
            </a:r>
          </a:p>
          <a:p>
            <a:endParaRPr lang="en-US">
              <a:cs typeface="Calibri"/>
            </a:endParaRPr>
          </a:p>
          <a:p>
            <a:pPr defTabSz="616873">
              <a:defRPr/>
            </a:pPr>
            <a:r>
              <a:rPr lang="en-US" sz="800"/>
              <a:t>We want to shift the mindset from just jumping into developing solutions to really understanding the problem, the users, and the context to then deliver real value.  We curated a collection of methods, tools, and techniques to help individuals go beyond brainstorming to make better decisions faster, unlock your team’s creativity, uncover uncommon results, and take action. </a:t>
            </a:r>
          </a:p>
          <a:p>
            <a:endParaRPr lang="en-US">
              <a:cs typeface="Calibri"/>
            </a:endParaRPr>
          </a:p>
          <a:p>
            <a:r>
              <a:rPr lang="en-US">
                <a:cs typeface="Calibri"/>
              </a:rPr>
              <a:t>Our website is publicly available so you can share it with others. </a:t>
            </a:r>
          </a:p>
          <a:p>
            <a:endParaRPr lang="en-US">
              <a:cs typeface="Calibri"/>
            </a:endParaRPr>
          </a:p>
          <a:p>
            <a:r>
              <a:rPr lang="en-US">
                <a:cs typeface="Calibri"/>
              </a:rPr>
              <a:t>FJ: ITK</a:t>
            </a:r>
          </a:p>
          <a:p>
            <a:r>
              <a:rPr lang="en-US">
                <a:cs typeface="Calibri"/>
              </a:rPr>
              <a:t>https://itk.mitre.org/</a:t>
            </a:r>
          </a:p>
          <a:p>
            <a:endParaRPr lang="en-US">
              <a:cs typeface="Calibri"/>
            </a:endParaRPr>
          </a:p>
          <a:p>
            <a:pPr defTabSz="416204">
              <a:defRPr/>
            </a:pPr>
            <a:r>
              <a:rPr lang="en-US" sz="500"/>
              <a:t>We want to shift the mindset away from just jumping into solutions and instead towards doing the work to really understanding the problem, the users, and the context of the space they’re working in, so that when we deliver a solution it really does solve something.</a:t>
            </a:r>
            <a:endParaRPr lang="en-US" sz="500">
              <a:cs typeface="Calibri"/>
            </a:endParaRPr>
          </a:p>
          <a:p>
            <a:pPr defTabSz="416204">
              <a:defRPr/>
            </a:pPr>
            <a:endParaRPr lang="en-US" sz="500"/>
          </a:p>
          <a:p>
            <a:pPr defTabSz="416204">
              <a:defRPr/>
            </a:pPr>
            <a:r>
              <a:rPr lang="en-US" sz="500"/>
              <a:t>These tools are delightfully low-tech and domain agnostic. I have personally used them with the most senior executives at NASA, with generals in the Pentagon, on our own projects, and with high school kids.</a:t>
            </a:r>
            <a:endParaRPr lang="en-US">
              <a:cs typeface="Calibri"/>
            </a:endParaRPr>
          </a:p>
        </p:txBody>
      </p:sp>
      <p:sp>
        <p:nvSpPr>
          <p:cNvPr id="4" name="Slide Number Placeholder 3"/>
          <p:cNvSpPr>
            <a:spLocks noGrp="1"/>
          </p:cNvSpPr>
          <p:nvPr>
            <p:ph type="sldNum" sz="quarter" idx="5"/>
          </p:nvPr>
        </p:nvSpPr>
        <p:spPr/>
        <p:txBody>
          <a:bodyPr/>
          <a:lstStyle/>
          <a:p>
            <a:pPr defTabSz="308437">
              <a:defRPr/>
            </a:pPr>
            <a:fld id="{363DA6FE-9131-A440-8654-6B8559CB7F0A}" type="slidenum">
              <a:rPr lang="en-US" sz="500">
                <a:solidFill>
                  <a:prstClr val="black"/>
                </a:solidFill>
                <a:latin typeface="Calibri" panose="020F0502020204030204"/>
              </a:rPr>
              <a:pPr defTabSz="308437">
                <a:defRPr/>
              </a:pPr>
              <a:t>4</a:t>
            </a:fld>
            <a:endParaRPr lang="en-US" sz="500">
              <a:solidFill>
                <a:prstClr val="black"/>
              </a:solidFill>
              <a:latin typeface="Calibri" panose="020F0502020204030204"/>
            </a:endParaRPr>
          </a:p>
        </p:txBody>
      </p:sp>
    </p:spTree>
    <p:extLst>
      <p:ext uri="{BB962C8B-B14F-4D97-AF65-F5344CB8AC3E}">
        <p14:creationId xmlns:p14="http://schemas.microsoft.com/office/powerpoint/2010/main" val="1716342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an example of what this exercise might look like: I opened this book to a random page and my eyes caught on the phrase “for some reason…”</a:t>
            </a:r>
          </a:p>
          <a:p>
            <a:endParaRPr lang="en-US"/>
          </a:p>
          <a:p>
            <a:r>
              <a:rPr lang="en-US"/>
              <a:t>That sounded like a lyric to me – can’t you imagine a song titled For Some Reason?</a:t>
            </a:r>
          </a:p>
          <a:p>
            <a:endParaRPr lang="en-US"/>
          </a:p>
          <a:p>
            <a:r>
              <a:rPr lang="en-US"/>
              <a:t>Then I kept reading and the line “for some reason, we always broke down in Wyoming” just seemed like a perfect anchor for the kind of song I like.</a:t>
            </a:r>
          </a:p>
          <a:p>
            <a:endParaRPr lang="en-US"/>
          </a:p>
          <a:p>
            <a:r>
              <a:rPr lang="en-US"/>
              <a:t>The word “always” </a:t>
            </a:r>
            <a:r>
              <a:rPr lang="en-US" err="1"/>
              <a:t>kinda</a:t>
            </a:r>
            <a:r>
              <a:rPr lang="en-US"/>
              <a:t> killed me. It sort of begs the question “Why do we always break down in Wyoming?”</a:t>
            </a:r>
          </a:p>
          <a:p>
            <a:r>
              <a:rPr lang="en-US"/>
              <a:t>When I asked myself that question, I noticed the Why in Wyoming… and then I pivoted a little and thought “Why do we always go to Wyoming if we always break down there?” </a:t>
            </a:r>
          </a:p>
          <a:p>
            <a:endParaRPr lang="en-US"/>
          </a:p>
          <a:p>
            <a:r>
              <a:rPr lang="en-US"/>
              <a:t>That got me thinking about how “going to Wyoming” (do you hear the rhyme &amp; rhythm of that phrase?) could be a metaphor for all kinds of breakdowns and counterproductive behaviors, all kinds of losses</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40</a:t>
            </a:fld>
            <a:endParaRPr lang="en-US"/>
          </a:p>
        </p:txBody>
      </p:sp>
    </p:spTree>
    <p:extLst>
      <p:ext uri="{BB962C8B-B14F-4D97-AF65-F5344CB8AC3E}">
        <p14:creationId xmlns:p14="http://schemas.microsoft.com/office/powerpoint/2010/main" val="976143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2E64-C204-183B-2679-25CACD3C3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1AFA6-A4BA-D49F-1995-AAD217816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29925-B23D-254B-5A7D-5B6FC28ABC94}"/>
              </a:ext>
            </a:extLst>
          </p:cNvPr>
          <p:cNvSpPr>
            <a:spLocks noGrp="1"/>
          </p:cNvSpPr>
          <p:nvPr>
            <p:ph type="body" idx="1"/>
          </p:nvPr>
        </p:nvSpPr>
        <p:spPr/>
        <p:txBody>
          <a:bodyPr/>
          <a:lstStyle/>
          <a:p>
            <a:r>
              <a:rPr lang="en-US"/>
              <a:t>Dan</a:t>
            </a:r>
          </a:p>
          <a:p>
            <a:endParaRPr lang="en-US"/>
          </a:p>
          <a:p>
            <a:r>
              <a:rPr lang="en-US"/>
              <a:t>We’ll put 5 minutes on the clock for you to go steal some words</a:t>
            </a:r>
          </a:p>
        </p:txBody>
      </p:sp>
      <p:sp>
        <p:nvSpPr>
          <p:cNvPr id="4" name="Slide Number Placeholder 3">
            <a:extLst>
              <a:ext uri="{FF2B5EF4-FFF2-40B4-BE49-F238E27FC236}">
                <a16:creationId xmlns:a16="http://schemas.microsoft.com/office/drawing/2014/main" id="{44416364-7313-6619-E158-048226FC33D8}"/>
              </a:ext>
            </a:extLst>
          </p:cNvPr>
          <p:cNvSpPr>
            <a:spLocks noGrp="1"/>
          </p:cNvSpPr>
          <p:nvPr>
            <p:ph type="sldNum" sz="quarter" idx="5"/>
          </p:nvPr>
        </p:nvSpPr>
        <p:spPr/>
        <p:txBody>
          <a:bodyPr/>
          <a:lstStyle/>
          <a:p>
            <a:fld id="{4CE74CD3-385D-4F0B-A650-085F953E0A11}" type="slidenum">
              <a:rPr lang="en-US" smtClean="0"/>
              <a:t>41</a:t>
            </a:fld>
            <a:endParaRPr lang="en-US"/>
          </a:p>
        </p:txBody>
      </p:sp>
    </p:spTree>
    <p:extLst>
      <p:ext uri="{BB962C8B-B14F-4D97-AF65-F5344CB8AC3E}">
        <p14:creationId xmlns:p14="http://schemas.microsoft.com/office/powerpoint/2010/main" val="76268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a little snippet I wrote in my notebook as I thought about this songwriting exercise – it doesn’t use ANY of the first three exercises… and that’s sort of the point too. These exercises are supposed to unlock and enable and inspire – but feel free to go </a:t>
            </a:r>
            <a:r>
              <a:rPr lang="en-US" err="1"/>
              <a:t>offroading</a:t>
            </a:r>
            <a:r>
              <a:rPr lang="en-US"/>
              <a:t> and just write some stuff down.</a:t>
            </a:r>
          </a:p>
          <a:p>
            <a:endParaRPr lang="en-US"/>
          </a:p>
          <a:p>
            <a:r>
              <a:rPr lang="en-US"/>
              <a:t>This isn’t a final lyric, it doesn’t rhyme, the rhythm isn’t there yet, I’m not sure they’re in the right order… I want to put “sweet” in the fourth line… but I can imagine taking something like this and working on it, rearranging it, finding a rhythm to it…</a:t>
            </a:r>
          </a:p>
          <a:p>
            <a:endParaRPr lang="en-US"/>
          </a:p>
          <a:p>
            <a:r>
              <a:rPr lang="en-US"/>
              <a:t>I can imagine going back to the song structure exercise with this in hand… or blending this with some pairs from the word ladder… you get the picture.</a:t>
            </a:r>
          </a:p>
        </p:txBody>
      </p:sp>
      <p:sp>
        <p:nvSpPr>
          <p:cNvPr id="4" name="Slide Number Placeholder 3"/>
          <p:cNvSpPr>
            <a:spLocks noGrp="1"/>
          </p:cNvSpPr>
          <p:nvPr>
            <p:ph type="sldNum" sz="quarter" idx="5"/>
          </p:nvPr>
        </p:nvSpPr>
        <p:spPr/>
        <p:txBody>
          <a:bodyPr/>
          <a:lstStyle/>
          <a:p>
            <a:fld id="{62C7E272-37A0-4AF5-AC4A-68F4EAF6E14F}" type="slidenum">
              <a:rPr lang="en-US" smtClean="0"/>
              <a:t>42</a:t>
            </a:fld>
            <a:endParaRPr lang="en-US"/>
          </a:p>
        </p:txBody>
      </p:sp>
    </p:spTree>
    <p:extLst>
      <p:ext uri="{BB962C8B-B14F-4D97-AF65-F5344CB8AC3E}">
        <p14:creationId xmlns:p14="http://schemas.microsoft.com/office/powerpoint/2010/main" val="3356839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43</a:t>
            </a:fld>
            <a:endParaRPr lang="en-US"/>
          </a:p>
        </p:txBody>
      </p:sp>
    </p:spTree>
    <p:extLst>
      <p:ext uri="{BB962C8B-B14F-4D97-AF65-F5344CB8AC3E}">
        <p14:creationId xmlns:p14="http://schemas.microsoft.com/office/powerpoint/2010/main" val="2611579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Again, we’re ONLY doing the hard part – getting started.</a:t>
            </a:r>
          </a:p>
          <a:p>
            <a:endParaRPr lang="en-US"/>
          </a:p>
          <a:p>
            <a:r>
              <a:rPr lang="en-US"/>
              <a:t>Take the words from exercises 2 &amp; 3 – your word ladder and your stolen words – and start putting them into a structure that looks something like what you saw in exercise #1</a:t>
            </a:r>
          </a:p>
          <a:p>
            <a:endParaRPr lang="en-US"/>
          </a:p>
          <a:p>
            <a:r>
              <a:rPr lang="en-US"/>
              <a:t>You don’t have to use it all. Throwing away some pieces is just as important as finding some pieces.</a:t>
            </a:r>
          </a:p>
          <a:p>
            <a:endParaRPr lang="en-US"/>
          </a:p>
          <a:p>
            <a:endParaRPr lang="en-US"/>
          </a:p>
          <a:p>
            <a:r>
              <a:rPr lang="en-US"/>
              <a:t>You’ve got 5 minutes…</a:t>
            </a:r>
          </a:p>
        </p:txBody>
      </p:sp>
      <p:sp>
        <p:nvSpPr>
          <p:cNvPr id="4" name="Slide Number Placeholder 3"/>
          <p:cNvSpPr>
            <a:spLocks noGrp="1"/>
          </p:cNvSpPr>
          <p:nvPr>
            <p:ph type="sldNum" sz="quarter" idx="5"/>
          </p:nvPr>
        </p:nvSpPr>
        <p:spPr/>
        <p:txBody>
          <a:bodyPr/>
          <a:lstStyle/>
          <a:p>
            <a:fld id="{4CE74CD3-385D-4F0B-A650-085F953E0A11}" type="slidenum">
              <a:rPr lang="en-US" smtClean="0"/>
              <a:t>44</a:t>
            </a:fld>
            <a:endParaRPr lang="en-US"/>
          </a:p>
        </p:txBody>
      </p:sp>
    </p:spTree>
    <p:extLst>
      <p:ext uri="{BB962C8B-B14F-4D97-AF65-F5344CB8AC3E}">
        <p14:creationId xmlns:p14="http://schemas.microsoft.com/office/powerpoint/2010/main" val="3054497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45</a:t>
            </a:fld>
            <a:endParaRPr lang="en-US"/>
          </a:p>
        </p:txBody>
      </p:sp>
    </p:spTree>
    <p:extLst>
      <p:ext uri="{BB962C8B-B14F-4D97-AF65-F5344CB8AC3E}">
        <p14:creationId xmlns:p14="http://schemas.microsoft.com/office/powerpoint/2010/main" val="38148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8CC9-2236-EDFE-7876-9C5B0AB92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F4005-8769-31A6-AA00-C886E9825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8C51D-EAA8-B61D-5BEA-7DCC8491798D}"/>
              </a:ext>
            </a:extLst>
          </p:cNvPr>
          <p:cNvSpPr>
            <a:spLocks noGrp="1"/>
          </p:cNvSpPr>
          <p:nvPr>
            <p:ph type="body" idx="1"/>
          </p:nvPr>
        </p:nvSpPr>
        <p:spPr/>
        <p:txBody>
          <a:bodyPr/>
          <a:lstStyle/>
          <a:p>
            <a:br>
              <a:rPr lang="en-US"/>
            </a:br>
            <a:r>
              <a:rPr lang="en-US"/>
              <a:t>Remember these reasons from an hour ago? How does this line up with your experience from the past hour?</a:t>
            </a:r>
          </a:p>
          <a:p>
            <a:endParaRPr lang="en-US"/>
          </a:p>
          <a:p>
            <a:r>
              <a:rPr lang="en-US"/>
              <a:t>Do any of these sound familiar? Did writing a song do any of this for you?</a:t>
            </a:r>
          </a:p>
        </p:txBody>
      </p:sp>
      <p:sp>
        <p:nvSpPr>
          <p:cNvPr id="4" name="Slide Number Placeholder 3">
            <a:extLst>
              <a:ext uri="{FF2B5EF4-FFF2-40B4-BE49-F238E27FC236}">
                <a16:creationId xmlns:a16="http://schemas.microsoft.com/office/drawing/2014/main" id="{6BFA4765-93F6-594E-37F5-AD72A9F25C0F}"/>
              </a:ext>
            </a:extLst>
          </p:cNvPr>
          <p:cNvSpPr>
            <a:spLocks noGrp="1"/>
          </p:cNvSpPr>
          <p:nvPr>
            <p:ph type="sldNum" sz="quarter" idx="5"/>
          </p:nvPr>
        </p:nvSpPr>
        <p:spPr/>
        <p:txBody>
          <a:bodyPr/>
          <a:lstStyle/>
          <a:p>
            <a:pPr defTabSz="457146">
              <a:defRPr/>
            </a:pPr>
            <a:fld id="{4CE74CD3-385D-4F0B-A650-085F953E0A11}" type="slidenum">
              <a:rPr lang="en-US">
                <a:solidFill>
                  <a:prstClr val="black"/>
                </a:solidFill>
                <a:latin typeface="Calibri" panose="020F0502020204030204"/>
              </a:rPr>
              <a:pPr defTabSz="457146">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736105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081F-3F8A-E12E-DBCF-5457AB7BC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3AACB-4170-F983-7F99-A200A71C6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A954A-56CC-B5F5-C20E-B617343904FE}"/>
              </a:ext>
            </a:extLst>
          </p:cNvPr>
          <p:cNvSpPr>
            <a:spLocks noGrp="1"/>
          </p:cNvSpPr>
          <p:nvPr>
            <p:ph type="body" idx="1"/>
          </p:nvPr>
        </p:nvSpPr>
        <p:spPr/>
        <p:txBody>
          <a:bodyPr/>
          <a:lstStyle/>
          <a:p>
            <a:r>
              <a:rPr lang="en-US"/>
              <a:t>How about this list?</a:t>
            </a:r>
          </a:p>
        </p:txBody>
      </p:sp>
      <p:sp>
        <p:nvSpPr>
          <p:cNvPr id="4" name="Slide Number Placeholder 3">
            <a:extLst>
              <a:ext uri="{FF2B5EF4-FFF2-40B4-BE49-F238E27FC236}">
                <a16:creationId xmlns:a16="http://schemas.microsoft.com/office/drawing/2014/main" id="{84052765-036E-8669-FE2F-F2FAC9F5AEA8}"/>
              </a:ext>
            </a:extLst>
          </p:cNvPr>
          <p:cNvSpPr>
            <a:spLocks noGrp="1"/>
          </p:cNvSpPr>
          <p:nvPr>
            <p:ph type="sldNum" sz="quarter" idx="5"/>
          </p:nvPr>
        </p:nvSpPr>
        <p:spPr/>
        <p:txBody>
          <a:bodyPr/>
          <a:lstStyle/>
          <a:p>
            <a:pPr defTabSz="457146">
              <a:defRPr/>
            </a:pPr>
            <a:fld id="{4CE74CD3-385D-4F0B-A650-085F953E0A11}" type="slidenum">
              <a:rPr lang="en-US">
                <a:solidFill>
                  <a:prstClr val="black"/>
                </a:solidFill>
                <a:latin typeface="Calibri" panose="020F0502020204030204"/>
              </a:rPr>
              <a:pPr defTabSz="457146">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3121328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quick feedback questions – and keep in mind, that “nothing” is a valid answer to either of these questions</a:t>
            </a:r>
          </a:p>
        </p:txBody>
      </p:sp>
      <p:sp>
        <p:nvSpPr>
          <p:cNvPr id="4" name="Slide Number Placeholder 3"/>
          <p:cNvSpPr>
            <a:spLocks noGrp="1"/>
          </p:cNvSpPr>
          <p:nvPr>
            <p:ph type="sldNum" sz="quarter" idx="5"/>
          </p:nvPr>
        </p:nvSpPr>
        <p:spPr/>
        <p:txBody>
          <a:bodyPr/>
          <a:lstStyle/>
          <a:p>
            <a:pPr defTabSz="616873">
              <a:defRPr/>
            </a:pPr>
            <a:fld id="{279FC2E8-C889-43BA-B1BA-B0F4A7615BB3}" type="slidenum">
              <a:rPr lang="en-US">
                <a:solidFill>
                  <a:prstClr val="black"/>
                </a:solidFill>
                <a:latin typeface="Calibri" panose="020F0502020204030204"/>
              </a:rPr>
              <a:pPr defTabSz="616873">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919613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Intro selves, </a:t>
            </a:r>
            <a:r>
              <a:rPr lang="en-US" err="1"/>
              <a:t>etc</a:t>
            </a:r>
            <a:endParaRPr lang="en-US"/>
          </a:p>
          <a:p>
            <a:r>
              <a:rPr lang="en-US"/>
              <a:t>Introduce each other at table groups</a:t>
            </a:r>
          </a:p>
          <a:p>
            <a:endParaRPr lang="en-US"/>
          </a:p>
          <a:p>
            <a:r>
              <a:rPr lang="en-US"/>
              <a:t>We’ll take breaks regularly – feel free to step out as needed</a:t>
            </a:r>
          </a:p>
          <a:p>
            <a:endParaRPr lang="en-US"/>
          </a:p>
        </p:txBody>
      </p:sp>
      <p:sp>
        <p:nvSpPr>
          <p:cNvPr id="4" name="Slide Number Placeholder 3"/>
          <p:cNvSpPr>
            <a:spLocks noGrp="1"/>
          </p:cNvSpPr>
          <p:nvPr>
            <p:ph type="sldNum" sz="quarter" idx="5"/>
          </p:nvPr>
        </p:nvSpPr>
        <p:spPr/>
        <p:txBody>
          <a:bodyPr/>
          <a:lstStyle/>
          <a:p>
            <a:pPr marL="0" marR="0" lvl="0" indent="0" algn="r" defTabSz="929469" rtl="0" eaLnBrk="1" fontAlgn="auto" latinLnBrk="0" hangingPunct="1">
              <a:lnSpc>
                <a:spcPct val="100000"/>
              </a:lnSpc>
              <a:spcBef>
                <a:spcPts val="0"/>
              </a:spcBef>
              <a:spcAft>
                <a:spcPts val="0"/>
              </a:spcAft>
              <a:buClrTx/>
              <a:buSzTx/>
              <a:buFontTx/>
              <a:buNone/>
              <a:tabLst/>
              <a:defRPr/>
            </a:pPr>
            <a:fld id="{279FC2E8-C889-43BA-B1BA-B0F4A7615B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469"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201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314325"/>
            <a:ext cx="3481387" cy="2254250"/>
          </a:xfrm>
        </p:spPr>
      </p:sp>
      <p:sp>
        <p:nvSpPr>
          <p:cNvPr id="3" name="Notes Placeholder 2"/>
          <p:cNvSpPr>
            <a:spLocks noGrp="1"/>
          </p:cNvSpPr>
          <p:nvPr>
            <p:ph type="body" idx="1"/>
          </p:nvPr>
        </p:nvSpPr>
        <p:spPr/>
        <p:txBody>
          <a:bodyPr/>
          <a:lstStyle/>
          <a:p>
            <a:r>
              <a:rPr lang="en-US">
                <a:cs typeface="Calibri"/>
              </a:rPr>
              <a:t>Lynne </a:t>
            </a:r>
          </a:p>
          <a:p>
            <a:endParaRPr lang="en-US"/>
          </a:p>
          <a:p>
            <a:r>
              <a:rPr lang="en-US"/>
              <a:t>We put the tools into 6 categories – ideation, strategy, understand users, reduce complexity…</a:t>
            </a:r>
          </a:p>
          <a:p>
            <a:endParaRPr lang="en-US"/>
          </a:p>
          <a:p>
            <a:endParaRPr lang="en-US"/>
          </a:p>
          <a:p>
            <a:endParaRPr lang="en-US"/>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defTabSz="629827">
              <a:defRPr/>
            </a:pPr>
            <a:fld id="{6FA43864-A2A9-B840-9433-F55F30606A90}" type="slidenum">
              <a:rPr lang="en-US">
                <a:solidFill>
                  <a:prstClr val="black"/>
                </a:solidFill>
                <a:latin typeface="Calibri" panose="020F0502020204030204"/>
              </a:rPr>
              <a:pPr defTabSz="62982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22674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314325"/>
            <a:ext cx="3481387" cy="2254250"/>
          </a:xfrm>
        </p:spPr>
      </p:sp>
      <p:sp>
        <p:nvSpPr>
          <p:cNvPr id="3" name="Notes Placeholder 2"/>
          <p:cNvSpPr>
            <a:spLocks noGrp="1"/>
          </p:cNvSpPr>
          <p:nvPr>
            <p:ph type="body" idx="1"/>
          </p:nvPr>
        </p:nvSpPr>
        <p:spPr/>
        <p:txBody>
          <a:bodyPr/>
          <a:lstStyle/>
          <a:p>
            <a:r>
              <a:rPr lang="en-US">
                <a:cs typeface="Calibri"/>
              </a:rPr>
              <a:t>Lynne</a:t>
            </a:r>
          </a:p>
          <a:p>
            <a:endParaRPr lang="en-US">
              <a:cs typeface="Calibri"/>
            </a:endParaRPr>
          </a:p>
          <a:p>
            <a:r>
              <a:rPr lang="en-US">
                <a:cs typeface="Calibri"/>
              </a:rPr>
              <a:t>OK, so there are two dozen of these… where do you start?</a:t>
            </a:r>
          </a:p>
          <a:p>
            <a:endParaRPr lang="en-US">
              <a:cs typeface="Calibri"/>
            </a:endParaRPr>
          </a:p>
          <a:p>
            <a:r>
              <a:rPr lang="en-US">
                <a:cs typeface="Calibri"/>
              </a:rPr>
              <a:t>The video on the homepage provides some tips – spoiler alert, start with the Problem Framing tool.</a:t>
            </a:r>
          </a:p>
          <a:p>
            <a:r>
              <a:rPr lang="en-US">
                <a:cs typeface="Calibri"/>
              </a:rPr>
              <a:t>But like any navigation challenge, it helps to have a guide who knows the territory. </a:t>
            </a:r>
            <a:endParaRPr lang="en-US"/>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defTabSz="629827">
              <a:defRPr/>
            </a:pPr>
            <a:fld id="{6FA43864-A2A9-B840-9433-F55F30606A90}" type="slidenum">
              <a:rPr lang="en-US">
                <a:solidFill>
                  <a:prstClr val="black"/>
                </a:solidFill>
                <a:latin typeface="Calibri" panose="020F0502020204030204"/>
              </a:rPr>
              <a:pPr defTabSz="62982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36655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Lynne</a:t>
            </a:r>
          </a:p>
          <a:p>
            <a:endParaRPr lang="en-US">
              <a:cs typeface="Calibri"/>
            </a:endParaRPr>
          </a:p>
          <a:p>
            <a:r>
              <a:rPr lang="en-US">
                <a:cs typeface="Calibri"/>
              </a:rPr>
              <a:t>I circled a few that are particularly relevant for starting out– but really, I could have circled the whole set (and nearly did!).</a:t>
            </a:r>
          </a:p>
          <a:p>
            <a:endParaRPr lang="en-US">
              <a:cs typeface="Calibri"/>
            </a:endParaRPr>
          </a:p>
          <a:p>
            <a:r>
              <a:rPr lang="en-US">
                <a:cs typeface="Calibri"/>
              </a:rPr>
              <a:t>But if you’re working on a requirement, then the three in DEFINE are a good place to start.</a:t>
            </a:r>
          </a:p>
          <a:p>
            <a:endParaRPr lang="en-US">
              <a:cs typeface="Calibri"/>
            </a:endParaRPr>
          </a:p>
          <a:p>
            <a:r>
              <a:rPr lang="en-US">
                <a:cs typeface="Calibri"/>
              </a:rPr>
              <a:t>Any time you think you want to do some brainstorming/idea generation, try LB instead.</a:t>
            </a:r>
          </a:p>
          <a:p>
            <a:endParaRPr lang="en-US">
              <a:cs typeface="Calibri"/>
            </a:endParaRPr>
          </a:p>
          <a:p>
            <a:r>
              <a:rPr lang="en-US">
                <a:cs typeface="Calibri"/>
              </a:rPr>
              <a:t>The other categories are pretty self explanatory – understand user, develop plan, etc. You probably have a sense of what you’re trying to do. And it’s actually more art than science, you can’t really go wrong. The key is to start somewhere…</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7</a:t>
            </a:fld>
            <a:endParaRPr lang="en-US"/>
          </a:p>
        </p:txBody>
      </p:sp>
    </p:spTree>
    <p:extLst>
      <p:ext uri="{BB962C8B-B14F-4D97-AF65-F5344CB8AC3E}">
        <p14:creationId xmlns:p14="http://schemas.microsoft.com/office/powerpoint/2010/main" val="2466711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6873">
              <a:defRPr/>
            </a:pPr>
            <a:r>
              <a:rPr lang="en-US">
                <a:cs typeface="Calibri"/>
              </a:rPr>
              <a:t>Lynne</a:t>
            </a:r>
          </a:p>
          <a:p>
            <a:pPr defTabSz="616873">
              <a:defRPr/>
            </a:pPr>
            <a:endParaRPr lang="en-US">
              <a:cs typeface="Calibri"/>
            </a:endParaRPr>
          </a:p>
          <a:p>
            <a:pPr defTabSz="616873">
              <a:defRPr/>
            </a:pPr>
            <a:r>
              <a:rPr lang="en-US">
                <a:cs typeface="Calibri"/>
              </a:rPr>
              <a:t>Today we’re going to try out two of them</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8</a:t>
            </a:fld>
            <a:endParaRPr lang="en-US"/>
          </a:p>
        </p:txBody>
      </p:sp>
    </p:spTree>
    <p:extLst>
      <p:ext uri="{BB962C8B-B14F-4D97-AF65-F5344CB8AC3E}">
        <p14:creationId xmlns:p14="http://schemas.microsoft.com/office/powerpoint/2010/main" val="1886932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7975"/>
            <a:ext cx="3417888" cy="2212975"/>
          </a:xfrm>
        </p:spPr>
      </p:sp>
      <p:sp>
        <p:nvSpPr>
          <p:cNvPr id="3" name="Notes Placeholder 2"/>
          <p:cNvSpPr>
            <a:spLocks noGrp="1"/>
          </p:cNvSpPr>
          <p:nvPr>
            <p:ph type="body" idx="1"/>
          </p:nvPr>
        </p:nvSpPr>
        <p:spPr/>
        <p:txBody>
          <a:bodyPr/>
          <a:lstStyle/>
          <a:p>
            <a:pPr fontAlgn="base"/>
            <a:r>
              <a:rPr lang="en-US" sz="800"/>
              <a:t>Dan</a:t>
            </a:r>
          </a:p>
          <a:p>
            <a:pPr fontAlgn="base"/>
            <a:endParaRPr lang="en-US" sz="800"/>
          </a:p>
          <a:p>
            <a:pPr fontAlgn="base"/>
            <a:r>
              <a:rPr lang="en-US" sz="1400">
                <a:hlinkClick r:id="rId3"/>
              </a:rPr>
              <a:t>Lotus Blossom - Innovation Toolkit (mitre.org)</a:t>
            </a:r>
            <a:endParaRPr lang="en-US" sz="1400"/>
          </a:p>
          <a:p>
            <a:pPr fontAlgn="base"/>
            <a:endParaRPr lang="en-US" sz="800"/>
          </a:p>
          <a:p>
            <a:pPr fontAlgn="base"/>
            <a:r>
              <a:rPr lang="en-US" sz="800"/>
              <a:t>Focus the power of brainstorming using a structured, visual representation of ideas—pushing you to fill out every box with new ideas.</a:t>
            </a:r>
          </a:p>
          <a:p>
            <a:pPr fontAlgn="base"/>
            <a:endParaRPr lang="en-US" sz="800"/>
          </a:p>
          <a:p>
            <a:pPr fontAlgn="base"/>
            <a:r>
              <a:rPr lang="en-US" sz="800"/>
              <a:t>Use Lotus Blossom when you need to quickly produce a large quantity of ideas or are exploring a range of facets of a problem, solution, or topic.</a:t>
            </a:r>
          </a:p>
          <a:p>
            <a:pPr fontAlgn="base"/>
            <a:endParaRPr lang="en-US" sz="800"/>
          </a:p>
          <a:p>
            <a:pPr fontAlgn="base"/>
            <a:r>
              <a:rPr lang="en-US" sz="800"/>
              <a:t>Help develop many ideas with a focus on quantity. This structured ideation method helps accelerate the process of coming up with ideas, and also makes the next step (sorting, assessing, filtering, </a:t>
            </a:r>
            <a:r>
              <a:rPr lang="en-US" sz="800" err="1"/>
              <a:t>etc</a:t>
            </a:r>
            <a:r>
              <a:rPr lang="en-US" sz="800"/>
              <a:t>) faster because the Lotus Blossom is a structured artifact where the ideas are already binned and organized.  This tool also helps unlock creativity by encouraging users to go beyond the obvious “first thought” ideas and to instead come up with eight items for each blossom. We find that the 6th, 7th, and 8th idea tend to be the most creative. As a collaboration tool, this helps ensure the entire group is able to contribute and participate, with no judgment or unnecessary barriers.</a:t>
            </a:r>
          </a:p>
          <a:p>
            <a:pPr fontAlgn="base"/>
            <a:endParaRPr lang="en-US" sz="800" b="1" cap="all"/>
          </a:p>
          <a:p>
            <a:pPr fontAlgn="base"/>
            <a:r>
              <a:rPr lang="en-US" sz="800"/>
              <a:t>Eight 3-by-3-inch squares are arranged around a center blossom. The center square of each blossom contains a concept or problem related to the other squares of the blossom.</a:t>
            </a:r>
          </a:p>
          <a:p>
            <a:pPr fontAlgn="base"/>
            <a:r>
              <a:rPr lang="en-US" sz="800"/>
              <a:t>STEP 1: Enter a problem to be solved, an item to be improved, or a theme to be examined in the center box (Box I in the example).</a:t>
            </a:r>
          </a:p>
          <a:p>
            <a:pPr fontAlgn="base"/>
            <a:r>
              <a:rPr lang="en-US" sz="800"/>
              <a:t>STEP 2: Brainstorm related components, solutions, or themes and put them in the boxes</a:t>
            </a:r>
            <a:br>
              <a:rPr lang="en-US" sz="800"/>
            </a:br>
            <a:r>
              <a:rPr lang="en-US" sz="800"/>
              <a:t>immediately surrounding the center box (Boxes A-H).</a:t>
            </a:r>
          </a:p>
          <a:p>
            <a:pPr fontAlgn="base"/>
            <a:r>
              <a:rPr lang="en-US" sz="800"/>
              <a:t>STEP 3: Use the values from those boxes as the center of the eight lotus blossoms on the outer edges of the sheet. (You’re propagating ideas.)</a:t>
            </a:r>
          </a:p>
          <a:p>
            <a:pPr fontAlgn="base"/>
            <a:r>
              <a:rPr lang="en-US" sz="800"/>
              <a:t>STEP 4: Brainstorm related components, solutions, or themes, and enter these in the eight boxes surrounding each of the new center seeds for each outer lotus blossom. Try your best to complete all the blossoms to maximize ideas.</a:t>
            </a:r>
          </a:p>
          <a:p>
            <a:pPr fontAlgn="base"/>
            <a:r>
              <a:rPr lang="en-US" sz="800"/>
              <a:t>STEP 5: When the exercise is complete, you will have at least 64 new ideas to explore related to the original problem or theme. </a:t>
            </a:r>
            <a:endParaRPr lang="en-US"/>
          </a:p>
        </p:txBody>
      </p:sp>
      <p:sp>
        <p:nvSpPr>
          <p:cNvPr id="4" name="Slide Number Placeholder 3"/>
          <p:cNvSpPr>
            <a:spLocks noGrp="1"/>
          </p:cNvSpPr>
          <p:nvPr>
            <p:ph type="sldNum" sz="quarter" idx="5"/>
          </p:nvPr>
        </p:nvSpPr>
        <p:spPr/>
        <p:txBody>
          <a:bodyPr/>
          <a:lstStyle/>
          <a:p>
            <a:pPr defTabSz="616873">
              <a:defRPr/>
            </a:pPr>
            <a:fld id="{6FA43864-A2A9-B840-9433-F55F30606A90}" type="slidenum">
              <a:rPr lang="en-US">
                <a:solidFill>
                  <a:prstClr val="black"/>
                </a:solidFill>
                <a:latin typeface="Calibri" panose="020F0502020204030204"/>
              </a:rPr>
              <a:pPr defTabSz="616873">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225872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3.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1646133"/>
            <a:ext cx="13213080" cy="3501813"/>
          </a:xfrm>
        </p:spPr>
        <p:txBody>
          <a:bodyPr anchor="b"/>
          <a:lstStyle>
            <a:lvl1pPr algn="ctr">
              <a:defRPr sz="8800"/>
            </a:lvl1pPr>
          </a:lstStyle>
          <a:p>
            <a:r>
              <a:rPr lang="en-US"/>
              <a:t>Click to edit Master title style</a:t>
            </a:r>
          </a:p>
        </p:txBody>
      </p:sp>
      <p:sp>
        <p:nvSpPr>
          <p:cNvPr id="3" name="Subtitle 2"/>
          <p:cNvSpPr>
            <a:spLocks noGrp="1"/>
          </p:cNvSpPr>
          <p:nvPr>
            <p:ph type="subTitle" idx="1"/>
          </p:nvPr>
        </p:nvSpPr>
        <p:spPr>
          <a:xfrm>
            <a:off x="1943100" y="5282989"/>
            <a:ext cx="116586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p>
        </p:txBody>
      </p:sp>
      <p:sp>
        <p:nvSpPr>
          <p:cNvPr id="4" name="Date Placeholder 3"/>
          <p:cNvSpPr>
            <a:spLocks noGrp="1"/>
          </p:cNvSpPr>
          <p:nvPr>
            <p:ph type="dt" sz="half" idx="10"/>
          </p:nvPr>
        </p:nvSpPr>
        <p:spPr/>
        <p:txBody>
          <a:bodyPr/>
          <a:lstStyle/>
          <a:p>
            <a:fld id="{02AE208F-6648-462E-8B18-DABB411EBCB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83775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3186426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2BB78-5279-4822-ACA4-B6EF451AB4AF}"/>
              </a:ext>
            </a:extLst>
          </p:cNvPr>
          <p:cNvSpPr>
            <a:spLocks noGrp="1"/>
          </p:cNvSpPr>
          <p:nvPr>
            <p:ph type="title" orient="vert"/>
          </p:nvPr>
        </p:nvSpPr>
        <p:spPr>
          <a:xfrm>
            <a:off x="11124247" y="535517"/>
            <a:ext cx="3351848"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4AF41-EA56-4700-B122-9738DFFFD699}"/>
              </a:ext>
            </a:extLst>
          </p:cNvPr>
          <p:cNvSpPr>
            <a:spLocks noGrp="1"/>
          </p:cNvSpPr>
          <p:nvPr>
            <p:ph type="body" orient="vert" idx="1"/>
          </p:nvPr>
        </p:nvSpPr>
        <p:spPr>
          <a:xfrm>
            <a:off x="1068705" y="535517"/>
            <a:ext cx="9861233"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A335B-E86C-4DD4-9CF9-5CCB17150CE9}"/>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5" name="Footer Placeholder 4">
            <a:extLst>
              <a:ext uri="{FF2B5EF4-FFF2-40B4-BE49-F238E27FC236}">
                <a16:creationId xmlns:a16="http://schemas.microsoft.com/office/drawing/2014/main" id="{C79CE159-54E1-4059-8333-DCB7FFBB0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915BF-5D59-46E6-BB1B-C894E4AC40DF}"/>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600357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8" y="535517"/>
            <a:ext cx="3351848"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6" y="535517"/>
            <a:ext cx="9861233"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206209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20D285-4D88-B441-BFE1-A057CBE54B1D}"/>
              </a:ext>
            </a:extLst>
          </p:cNvPr>
          <p:cNvSpPr txBox="1"/>
          <p:nvPr userDrawn="1"/>
        </p:nvSpPr>
        <p:spPr>
          <a:xfrm>
            <a:off x="160707" y="134011"/>
            <a:ext cx="8529836" cy="570284"/>
          </a:xfrm>
          <a:prstGeom prst="rect">
            <a:avLst/>
          </a:prstGeom>
          <a:noFill/>
        </p:spPr>
        <p:txBody>
          <a:bodyPr wrap="none" rtlCol="0">
            <a:spAutoFit/>
          </a:bodyPr>
          <a:lstStyle/>
          <a:p>
            <a:r>
              <a:rPr lang="en-US" sz="3106" b="1">
                <a:solidFill>
                  <a:schemeClr val="tx2"/>
                </a:solidFill>
                <a:latin typeface="Trade Gothic LT Pro Bold" panose="020B0503040303020004" pitchFamily="34" charset="77"/>
              </a:rPr>
              <a:t>PROBLEM FRAMING CANVAS: </a:t>
            </a:r>
            <a:r>
              <a:rPr lang="en-US" sz="2329" b="1">
                <a:solidFill>
                  <a:schemeClr val="tx2"/>
                </a:solidFill>
                <a:latin typeface="Trade Gothic LT Pro Bold" panose="020B0503040303020004" pitchFamily="34" charset="77"/>
              </a:rPr>
              <a:t>Defining the Right Problem</a:t>
            </a:r>
          </a:p>
        </p:txBody>
      </p:sp>
      <p:sp>
        <p:nvSpPr>
          <p:cNvPr id="11" name="Rectangle 10">
            <a:extLst>
              <a:ext uri="{FF2B5EF4-FFF2-40B4-BE49-F238E27FC236}">
                <a16:creationId xmlns:a16="http://schemas.microsoft.com/office/drawing/2014/main" id="{B3C063E5-7309-B640-950E-A6D0CAAEB3E0}"/>
              </a:ext>
            </a:extLst>
          </p:cNvPr>
          <p:cNvSpPr/>
          <p:nvPr userDrawn="1"/>
        </p:nvSpPr>
        <p:spPr>
          <a:xfrm>
            <a:off x="294409" y="703006"/>
            <a:ext cx="14955982" cy="3880673"/>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p>
        </p:txBody>
      </p:sp>
      <p:sp>
        <p:nvSpPr>
          <p:cNvPr id="12" name="Rectangle 11">
            <a:extLst>
              <a:ext uri="{FF2B5EF4-FFF2-40B4-BE49-F238E27FC236}">
                <a16:creationId xmlns:a16="http://schemas.microsoft.com/office/drawing/2014/main" id="{4E8ED25A-7038-D04D-8975-06A6B3690638}"/>
              </a:ext>
            </a:extLst>
          </p:cNvPr>
          <p:cNvSpPr/>
          <p:nvPr userDrawn="1"/>
        </p:nvSpPr>
        <p:spPr>
          <a:xfrm>
            <a:off x="294409" y="4583857"/>
            <a:ext cx="14955982" cy="3880673"/>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p>
        </p:txBody>
      </p:sp>
      <p:sp>
        <p:nvSpPr>
          <p:cNvPr id="13" name="Rectangle 12">
            <a:extLst>
              <a:ext uri="{FF2B5EF4-FFF2-40B4-BE49-F238E27FC236}">
                <a16:creationId xmlns:a16="http://schemas.microsoft.com/office/drawing/2014/main" id="{C4CFF680-DC0A-F14C-8C4B-BF5B1A88C27A}"/>
              </a:ext>
            </a:extLst>
          </p:cNvPr>
          <p:cNvSpPr/>
          <p:nvPr userDrawn="1"/>
        </p:nvSpPr>
        <p:spPr>
          <a:xfrm>
            <a:off x="294409" y="8464529"/>
            <a:ext cx="14955982" cy="1111709"/>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p>
        </p:txBody>
      </p:sp>
      <p:sp>
        <p:nvSpPr>
          <p:cNvPr id="14" name="Rectangle 13">
            <a:extLst>
              <a:ext uri="{FF2B5EF4-FFF2-40B4-BE49-F238E27FC236}">
                <a16:creationId xmlns:a16="http://schemas.microsoft.com/office/drawing/2014/main" id="{845BEB1D-D3D2-974D-AAF2-1067E8BF193E}"/>
              </a:ext>
            </a:extLst>
          </p:cNvPr>
          <p:cNvSpPr/>
          <p:nvPr userDrawn="1"/>
        </p:nvSpPr>
        <p:spPr>
          <a:xfrm>
            <a:off x="294409" y="703006"/>
            <a:ext cx="396471" cy="3880673"/>
          </a:xfrm>
          <a:prstGeom prst="rect">
            <a:avLst/>
          </a:prstGeom>
          <a:solidFill>
            <a:schemeClr val="tx2"/>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solidFill>
                <a:schemeClr val="tx2"/>
              </a:solidFill>
            </a:endParaRPr>
          </a:p>
        </p:txBody>
      </p:sp>
      <p:sp>
        <p:nvSpPr>
          <p:cNvPr id="15" name="Rectangle 14">
            <a:extLst>
              <a:ext uri="{FF2B5EF4-FFF2-40B4-BE49-F238E27FC236}">
                <a16:creationId xmlns:a16="http://schemas.microsoft.com/office/drawing/2014/main" id="{A975886E-F2CC-D840-B5B8-4688FB0715D4}"/>
              </a:ext>
            </a:extLst>
          </p:cNvPr>
          <p:cNvSpPr/>
          <p:nvPr userDrawn="1"/>
        </p:nvSpPr>
        <p:spPr>
          <a:xfrm>
            <a:off x="294409" y="4581736"/>
            <a:ext cx="396471" cy="3880673"/>
          </a:xfrm>
          <a:prstGeom prst="rect">
            <a:avLst/>
          </a:prstGeom>
          <a:solidFill>
            <a:srgbClr val="005B93"/>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p>
        </p:txBody>
      </p:sp>
      <p:sp>
        <p:nvSpPr>
          <p:cNvPr id="16" name="Rectangle 15">
            <a:extLst>
              <a:ext uri="{FF2B5EF4-FFF2-40B4-BE49-F238E27FC236}">
                <a16:creationId xmlns:a16="http://schemas.microsoft.com/office/drawing/2014/main" id="{64167A35-1C21-FF46-A149-D7E9C8EE262B}"/>
              </a:ext>
            </a:extLst>
          </p:cNvPr>
          <p:cNvSpPr/>
          <p:nvPr userDrawn="1"/>
        </p:nvSpPr>
        <p:spPr>
          <a:xfrm>
            <a:off x="294409" y="8462409"/>
            <a:ext cx="396471" cy="1111709"/>
          </a:xfrm>
          <a:prstGeom prst="rect">
            <a:avLst/>
          </a:prstGeom>
          <a:solidFill>
            <a:srgbClr val="87DEFF"/>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p>
        </p:txBody>
      </p:sp>
      <p:sp>
        <p:nvSpPr>
          <p:cNvPr id="17" name="TextBox 16">
            <a:extLst>
              <a:ext uri="{FF2B5EF4-FFF2-40B4-BE49-F238E27FC236}">
                <a16:creationId xmlns:a16="http://schemas.microsoft.com/office/drawing/2014/main" id="{66DDD396-90EC-D448-B498-0708F83D0876}"/>
              </a:ext>
            </a:extLst>
          </p:cNvPr>
          <p:cNvSpPr txBox="1"/>
          <p:nvPr userDrawn="1"/>
        </p:nvSpPr>
        <p:spPr>
          <a:xfrm rot="16200000">
            <a:off x="-100956" y="2490943"/>
            <a:ext cx="1204497" cy="331309"/>
          </a:xfrm>
          <a:prstGeom prst="rect">
            <a:avLst/>
          </a:prstGeom>
          <a:noFill/>
        </p:spPr>
        <p:txBody>
          <a:bodyPr wrap="none" rtlCol="0">
            <a:spAutoFit/>
          </a:bodyPr>
          <a:lstStyle/>
          <a:p>
            <a:r>
              <a:rPr lang="en-US" sz="1553" b="1">
                <a:solidFill>
                  <a:schemeClr val="bg1"/>
                </a:solidFill>
                <a:latin typeface="Trade Gothic LT Pro Bold" panose="020B0503040303020004" pitchFamily="34" charset="77"/>
              </a:rPr>
              <a:t>Look Inward</a:t>
            </a:r>
          </a:p>
        </p:txBody>
      </p:sp>
      <p:sp>
        <p:nvSpPr>
          <p:cNvPr id="18" name="TextBox 17">
            <a:extLst>
              <a:ext uri="{FF2B5EF4-FFF2-40B4-BE49-F238E27FC236}">
                <a16:creationId xmlns:a16="http://schemas.microsoft.com/office/drawing/2014/main" id="{8361F55A-2C85-B74E-B930-C98937A3055E}"/>
              </a:ext>
            </a:extLst>
          </p:cNvPr>
          <p:cNvSpPr txBox="1"/>
          <p:nvPr userDrawn="1"/>
        </p:nvSpPr>
        <p:spPr>
          <a:xfrm rot="16200000">
            <a:off x="-177067" y="6356524"/>
            <a:ext cx="1356718" cy="331309"/>
          </a:xfrm>
          <a:prstGeom prst="rect">
            <a:avLst/>
          </a:prstGeom>
          <a:noFill/>
        </p:spPr>
        <p:txBody>
          <a:bodyPr wrap="none" rtlCol="0">
            <a:spAutoFit/>
          </a:bodyPr>
          <a:lstStyle/>
          <a:p>
            <a:r>
              <a:rPr lang="en-US" sz="1553" b="1">
                <a:solidFill>
                  <a:schemeClr val="bg1"/>
                </a:solidFill>
                <a:latin typeface="Trade Gothic LT Pro Bold" panose="020B0503040303020004" pitchFamily="34" charset="77"/>
              </a:rPr>
              <a:t>Look Outward</a:t>
            </a:r>
          </a:p>
        </p:txBody>
      </p:sp>
      <p:sp>
        <p:nvSpPr>
          <p:cNvPr id="19" name="TextBox 18">
            <a:extLst>
              <a:ext uri="{FF2B5EF4-FFF2-40B4-BE49-F238E27FC236}">
                <a16:creationId xmlns:a16="http://schemas.microsoft.com/office/drawing/2014/main" id="{32794726-290A-C542-A4EE-2A2E5A93085C}"/>
              </a:ext>
            </a:extLst>
          </p:cNvPr>
          <p:cNvSpPr txBox="1"/>
          <p:nvPr userDrawn="1"/>
        </p:nvSpPr>
        <p:spPr>
          <a:xfrm rot="16200000">
            <a:off x="59858" y="8842389"/>
            <a:ext cx="882870" cy="331309"/>
          </a:xfrm>
          <a:prstGeom prst="rect">
            <a:avLst/>
          </a:prstGeom>
          <a:noFill/>
        </p:spPr>
        <p:txBody>
          <a:bodyPr wrap="none" rtlCol="0">
            <a:spAutoFit/>
          </a:bodyPr>
          <a:lstStyle/>
          <a:p>
            <a:r>
              <a:rPr lang="en-US" sz="1553" b="1">
                <a:latin typeface="Trade Gothic LT Pro Bold" panose="020B0503040303020004" pitchFamily="34" charset="77"/>
              </a:rPr>
              <a:t>Reframe</a:t>
            </a:r>
          </a:p>
        </p:txBody>
      </p:sp>
      <p:cxnSp>
        <p:nvCxnSpPr>
          <p:cNvPr id="20" name="Straight Connector 19">
            <a:extLst>
              <a:ext uri="{FF2B5EF4-FFF2-40B4-BE49-F238E27FC236}">
                <a16:creationId xmlns:a16="http://schemas.microsoft.com/office/drawing/2014/main" id="{CECFFD98-71C2-7F4F-B138-0CA8C6D0163B}"/>
              </a:ext>
            </a:extLst>
          </p:cNvPr>
          <p:cNvCxnSpPr>
            <a:cxnSpLocks/>
          </p:cNvCxnSpPr>
          <p:nvPr userDrawn="1"/>
        </p:nvCxnSpPr>
        <p:spPr>
          <a:xfrm>
            <a:off x="3598475" y="703006"/>
            <a:ext cx="0" cy="7759403"/>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602CD4-5317-B14A-B5F8-80557DCA596E}"/>
              </a:ext>
            </a:extLst>
          </p:cNvPr>
          <p:cNvCxnSpPr>
            <a:cxnSpLocks/>
          </p:cNvCxnSpPr>
          <p:nvPr userDrawn="1"/>
        </p:nvCxnSpPr>
        <p:spPr>
          <a:xfrm>
            <a:off x="6512215" y="703006"/>
            <a:ext cx="0" cy="7759403"/>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AD58BB-3F12-3640-AAF7-C8FC0C281E46}"/>
              </a:ext>
            </a:extLst>
          </p:cNvPr>
          <p:cNvCxnSpPr>
            <a:cxnSpLocks/>
          </p:cNvCxnSpPr>
          <p:nvPr userDrawn="1"/>
        </p:nvCxnSpPr>
        <p:spPr>
          <a:xfrm>
            <a:off x="10882822" y="703006"/>
            <a:ext cx="0" cy="3878729"/>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ABEF31-E1C3-1844-9B53-3A577C085B8F}"/>
              </a:ext>
            </a:extLst>
          </p:cNvPr>
          <p:cNvCxnSpPr>
            <a:cxnSpLocks/>
          </p:cNvCxnSpPr>
          <p:nvPr userDrawn="1"/>
        </p:nvCxnSpPr>
        <p:spPr>
          <a:xfrm>
            <a:off x="12339688" y="5029200"/>
            <a:ext cx="0" cy="3431265"/>
          </a:xfrm>
          <a:prstGeom prst="line">
            <a:avLst/>
          </a:prstGeom>
          <a:ln w="3175">
            <a:solidFill>
              <a:srgbClr val="7E8284"/>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C19A2D-CF63-B54B-995C-6C7B0B0752BA}"/>
              </a:ext>
            </a:extLst>
          </p:cNvPr>
          <p:cNvCxnSpPr>
            <a:cxnSpLocks/>
          </p:cNvCxnSpPr>
          <p:nvPr userDrawn="1"/>
        </p:nvCxnSpPr>
        <p:spPr>
          <a:xfrm>
            <a:off x="9425948" y="4581736"/>
            <a:ext cx="0" cy="3878729"/>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056B546-8C78-2F43-8E42-46B9F37D86D5}"/>
              </a:ext>
            </a:extLst>
          </p:cNvPr>
          <p:cNvSpPr txBox="1"/>
          <p:nvPr userDrawn="1"/>
        </p:nvSpPr>
        <p:spPr>
          <a:xfrm>
            <a:off x="680614" y="771576"/>
            <a:ext cx="1975734" cy="331309"/>
          </a:xfrm>
          <a:prstGeom prst="rect">
            <a:avLst/>
          </a:prstGeom>
          <a:noFill/>
        </p:spPr>
        <p:txBody>
          <a:bodyPr wrap="none" rtlCol="0">
            <a:spAutoFit/>
          </a:bodyPr>
          <a:lstStyle/>
          <a:p>
            <a:r>
              <a:rPr lang="en-US" sz="1553" b="1">
                <a:latin typeface="Trade Gothic LT Pro Bold" panose="020B0503040303020004" pitchFamily="34" charset="77"/>
              </a:rPr>
              <a:t>What is the problem?</a:t>
            </a:r>
          </a:p>
        </p:txBody>
      </p:sp>
      <p:sp>
        <p:nvSpPr>
          <p:cNvPr id="26" name="TextBox 25">
            <a:extLst>
              <a:ext uri="{FF2B5EF4-FFF2-40B4-BE49-F238E27FC236}">
                <a16:creationId xmlns:a16="http://schemas.microsoft.com/office/drawing/2014/main" id="{919E40A2-91D8-E04F-B1AE-C1D529FD22D0}"/>
              </a:ext>
            </a:extLst>
          </p:cNvPr>
          <p:cNvSpPr txBox="1"/>
          <p:nvPr userDrawn="1"/>
        </p:nvSpPr>
        <p:spPr>
          <a:xfrm>
            <a:off x="680614" y="1015562"/>
            <a:ext cx="888385" cy="291490"/>
          </a:xfrm>
          <a:prstGeom prst="rect">
            <a:avLst/>
          </a:prstGeom>
          <a:noFill/>
        </p:spPr>
        <p:txBody>
          <a:bodyPr wrap="none" rtlCol="0">
            <a:spAutoFit/>
          </a:bodyPr>
          <a:lstStyle/>
          <a:p>
            <a:r>
              <a:rPr lang="en-US" sz="1294" i="1">
                <a:latin typeface="Trade Gothic LT Pro Cn" panose="020B0506040303020004" pitchFamily="34" charset="77"/>
              </a:rPr>
              <a:t>Describe it</a:t>
            </a:r>
          </a:p>
        </p:txBody>
      </p:sp>
      <p:sp>
        <p:nvSpPr>
          <p:cNvPr id="27" name="TextBox 26">
            <a:extLst>
              <a:ext uri="{FF2B5EF4-FFF2-40B4-BE49-F238E27FC236}">
                <a16:creationId xmlns:a16="http://schemas.microsoft.com/office/drawing/2014/main" id="{BBA3CFDE-6987-2146-9992-D415E44C3E45}"/>
              </a:ext>
            </a:extLst>
          </p:cNvPr>
          <p:cNvSpPr txBox="1"/>
          <p:nvPr userDrawn="1"/>
        </p:nvSpPr>
        <p:spPr>
          <a:xfrm>
            <a:off x="680614" y="2772275"/>
            <a:ext cx="1529971" cy="291490"/>
          </a:xfrm>
          <a:prstGeom prst="rect">
            <a:avLst/>
          </a:prstGeom>
          <a:noFill/>
        </p:spPr>
        <p:txBody>
          <a:bodyPr wrap="none" rtlCol="0">
            <a:spAutoFit/>
          </a:bodyPr>
          <a:lstStyle/>
          <a:p>
            <a:r>
              <a:rPr lang="en-US" sz="1294" i="1">
                <a:latin typeface="Trade Gothic LT Pro Cn" panose="020B0506040303020004" pitchFamily="34" charset="77"/>
              </a:rPr>
              <a:t>List some symptoms</a:t>
            </a:r>
          </a:p>
        </p:txBody>
      </p:sp>
      <p:sp>
        <p:nvSpPr>
          <p:cNvPr id="28" name="TextBox 27">
            <a:extLst>
              <a:ext uri="{FF2B5EF4-FFF2-40B4-BE49-F238E27FC236}">
                <a16:creationId xmlns:a16="http://schemas.microsoft.com/office/drawing/2014/main" id="{65177202-8658-3E4F-9E0A-09D5339582DD}"/>
              </a:ext>
            </a:extLst>
          </p:cNvPr>
          <p:cNvSpPr txBox="1"/>
          <p:nvPr userDrawn="1"/>
        </p:nvSpPr>
        <p:spPr>
          <a:xfrm>
            <a:off x="3565215" y="771576"/>
            <a:ext cx="2365904" cy="331309"/>
          </a:xfrm>
          <a:prstGeom prst="rect">
            <a:avLst/>
          </a:prstGeom>
          <a:noFill/>
        </p:spPr>
        <p:txBody>
          <a:bodyPr wrap="none" rtlCol="0">
            <a:spAutoFit/>
          </a:bodyPr>
          <a:lstStyle/>
          <a:p>
            <a:r>
              <a:rPr lang="en-US" sz="1553" b="1">
                <a:latin typeface="Trade Gothic LT Pro Bold" panose="020B0503040303020004" pitchFamily="34" charset="77"/>
              </a:rPr>
              <a:t>Why haven’t we solved it?</a:t>
            </a:r>
          </a:p>
        </p:txBody>
      </p:sp>
      <p:sp>
        <p:nvSpPr>
          <p:cNvPr id="29" name="TextBox 28">
            <a:extLst>
              <a:ext uri="{FF2B5EF4-FFF2-40B4-BE49-F238E27FC236}">
                <a16:creationId xmlns:a16="http://schemas.microsoft.com/office/drawing/2014/main" id="{11AF4854-BEFE-3B49-BDC5-E8EC9F0F06E2}"/>
              </a:ext>
            </a:extLst>
          </p:cNvPr>
          <p:cNvSpPr txBox="1"/>
          <p:nvPr userDrawn="1"/>
        </p:nvSpPr>
        <p:spPr>
          <a:xfrm>
            <a:off x="3550646" y="1039962"/>
            <a:ext cx="2185214" cy="3379771"/>
          </a:xfrm>
          <a:prstGeom prst="rect">
            <a:avLst/>
          </a:prstGeom>
          <a:noFill/>
        </p:spPr>
        <p:txBody>
          <a:bodyPr wrap="none" rtlCol="0">
            <a:spAutoFit/>
          </a:bodyPr>
          <a:lstStyle/>
          <a:p>
            <a:r>
              <a:rPr lang="en-US" sz="1424">
                <a:latin typeface="Trade Gothic LT Pro" panose="020B0503040303020004" pitchFamily="34" charset="77"/>
              </a:rPr>
              <a:t>☐ It’s new</a:t>
            </a:r>
          </a:p>
          <a:p>
            <a:r>
              <a:rPr lang="en-US" sz="1424">
                <a:latin typeface="Trade Gothic LT Pro" panose="020B0503040303020004" pitchFamily="34" charset="77"/>
              </a:rPr>
              <a:t>☐ It’s hard</a:t>
            </a:r>
          </a:p>
          <a:p>
            <a:r>
              <a:rPr lang="en-US" sz="1424">
                <a:latin typeface="Trade Gothic LT Pro" panose="020B0503040303020004" pitchFamily="34" charset="77"/>
              </a:rPr>
              <a:t>☐ It’s low priority</a:t>
            </a:r>
          </a:p>
          <a:p>
            <a:r>
              <a:rPr lang="en-US" sz="1424">
                <a:latin typeface="Trade Gothic LT Pro" panose="020B0503040303020004" pitchFamily="34" charset="77"/>
              </a:rPr>
              <a:t>☐ Lack of resources</a:t>
            </a:r>
          </a:p>
          <a:p>
            <a:r>
              <a:rPr lang="en-US" sz="1424">
                <a:latin typeface="Trade Gothic LT Pro" panose="020B0503040303020004" pitchFamily="34" charset="77"/>
              </a:rPr>
              <a:t>☐ Lack of authority</a:t>
            </a:r>
          </a:p>
          <a:p>
            <a:r>
              <a:rPr lang="en-US" sz="1424">
                <a:latin typeface="Trade Gothic LT Pro" panose="020B0503040303020004" pitchFamily="34" charset="77"/>
              </a:rPr>
              <a:t>☐ A (situational) inequity</a:t>
            </a:r>
          </a:p>
          <a:p>
            <a:r>
              <a:rPr lang="en-US" sz="1424">
                <a:latin typeface="Trade Gothic LT Pro" panose="020B0503040303020004" pitchFamily="34" charset="77"/>
              </a:rPr>
              <a:t>☐ Other: ______________</a:t>
            </a: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p:txBody>
      </p:sp>
      <p:sp>
        <p:nvSpPr>
          <p:cNvPr id="30" name="TextBox 29">
            <a:extLst>
              <a:ext uri="{FF2B5EF4-FFF2-40B4-BE49-F238E27FC236}">
                <a16:creationId xmlns:a16="http://schemas.microsoft.com/office/drawing/2014/main" id="{C08DBDB7-D1F9-B048-9696-003B98899C41}"/>
              </a:ext>
            </a:extLst>
          </p:cNvPr>
          <p:cNvSpPr txBox="1"/>
          <p:nvPr userDrawn="1"/>
        </p:nvSpPr>
        <p:spPr>
          <a:xfrm>
            <a:off x="3565215" y="2772275"/>
            <a:ext cx="1172116" cy="291490"/>
          </a:xfrm>
          <a:prstGeom prst="rect">
            <a:avLst/>
          </a:prstGeom>
          <a:noFill/>
        </p:spPr>
        <p:txBody>
          <a:bodyPr wrap="none" rtlCol="0">
            <a:spAutoFit/>
          </a:bodyPr>
          <a:lstStyle/>
          <a:p>
            <a:r>
              <a:rPr lang="en-US" sz="1294" i="1">
                <a:latin typeface="Trade Gothic LT Pro Cn" panose="020B0506040303020004" pitchFamily="34" charset="77"/>
              </a:rPr>
              <a:t>Explain more…</a:t>
            </a:r>
          </a:p>
        </p:txBody>
      </p:sp>
      <p:sp>
        <p:nvSpPr>
          <p:cNvPr id="31" name="TextBox 30">
            <a:extLst>
              <a:ext uri="{FF2B5EF4-FFF2-40B4-BE49-F238E27FC236}">
                <a16:creationId xmlns:a16="http://schemas.microsoft.com/office/drawing/2014/main" id="{4980FF63-C2ED-BE47-84E7-F4AE497FB698}"/>
              </a:ext>
            </a:extLst>
          </p:cNvPr>
          <p:cNvSpPr txBox="1"/>
          <p:nvPr userDrawn="1"/>
        </p:nvSpPr>
        <p:spPr>
          <a:xfrm>
            <a:off x="6478956" y="771576"/>
            <a:ext cx="2938433" cy="331309"/>
          </a:xfrm>
          <a:prstGeom prst="rect">
            <a:avLst/>
          </a:prstGeom>
          <a:noFill/>
        </p:spPr>
        <p:txBody>
          <a:bodyPr wrap="none" rtlCol="0">
            <a:spAutoFit/>
          </a:bodyPr>
          <a:lstStyle/>
          <a:p>
            <a:r>
              <a:rPr lang="en-US" sz="1553" b="1">
                <a:latin typeface="Trade Gothic LT Pro Bold" panose="020B0503040303020004" pitchFamily="34" charset="77"/>
              </a:rPr>
              <a:t>How are we part of the problem?</a:t>
            </a:r>
          </a:p>
        </p:txBody>
      </p:sp>
      <p:cxnSp>
        <p:nvCxnSpPr>
          <p:cNvPr id="32" name="Straight Connector 31">
            <a:extLst>
              <a:ext uri="{FF2B5EF4-FFF2-40B4-BE49-F238E27FC236}">
                <a16:creationId xmlns:a16="http://schemas.microsoft.com/office/drawing/2014/main" id="{0DEB9723-3521-2B49-BD5F-DC52B2A29C53}"/>
              </a:ext>
            </a:extLst>
          </p:cNvPr>
          <p:cNvCxnSpPr>
            <a:cxnSpLocks/>
          </p:cNvCxnSpPr>
          <p:nvPr userDrawn="1"/>
        </p:nvCxnSpPr>
        <p:spPr>
          <a:xfrm flipV="1">
            <a:off x="6512215" y="2038195"/>
            <a:ext cx="4370607" cy="6284"/>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0D1778C-0F1D-644C-B2E4-FCA3E01E3EB0}"/>
              </a:ext>
            </a:extLst>
          </p:cNvPr>
          <p:cNvSpPr txBox="1"/>
          <p:nvPr userDrawn="1"/>
        </p:nvSpPr>
        <p:spPr>
          <a:xfrm>
            <a:off x="6478954" y="2097488"/>
            <a:ext cx="4370590" cy="809261"/>
          </a:xfrm>
          <a:prstGeom prst="rect">
            <a:avLst/>
          </a:prstGeom>
          <a:noFill/>
        </p:spPr>
        <p:txBody>
          <a:bodyPr wrap="square" rtlCol="0">
            <a:spAutoFit/>
          </a:bodyPr>
          <a:lstStyle/>
          <a:p>
            <a:r>
              <a:rPr lang="en-US" sz="1553" b="1">
                <a:latin typeface="Trade Gothic LT Pro Bold" panose="020B0503040303020004" pitchFamily="34" charset="77"/>
              </a:rPr>
              <a:t>What assumptions and biases surround this problem? </a:t>
            </a:r>
            <a:r>
              <a:rPr lang="en-US" sz="1294" i="1">
                <a:latin typeface="Trade Gothic LT Pro Cn" panose="020B0506040303020004" pitchFamily="34" charset="77"/>
              </a:rPr>
              <a:t>Individual, system, explicit, implicit…</a:t>
            </a:r>
          </a:p>
          <a:p>
            <a:endParaRPr lang="en-US" sz="1553" b="1">
              <a:latin typeface="Trade Gothic LT Pro Bold" panose="020B0503040303020004" pitchFamily="34" charset="77"/>
            </a:endParaRPr>
          </a:p>
        </p:txBody>
      </p:sp>
      <p:sp>
        <p:nvSpPr>
          <p:cNvPr id="34" name="TextBox 33">
            <a:extLst>
              <a:ext uri="{FF2B5EF4-FFF2-40B4-BE49-F238E27FC236}">
                <a16:creationId xmlns:a16="http://schemas.microsoft.com/office/drawing/2014/main" id="{04CA4315-904A-5F45-8BC2-048A0D755083}"/>
              </a:ext>
            </a:extLst>
          </p:cNvPr>
          <p:cNvSpPr txBox="1"/>
          <p:nvPr userDrawn="1"/>
        </p:nvSpPr>
        <p:spPr>
          <a:xfrm>
            <a:off x="6478954" y="3452687"/>
            <a:ext cx="4242572" cy="291490"/>
          </a:xfrm>
          <a:prstGeom prst="rect">
            <a:avLst/>
          </a:prstGeom>
          <a:noFill/>
        </p:spPr>
        <p:txBody>
          <a:bodyPr wrap="none" rtlCol="0">
            <a:spAutoFit/>
          </a:bodyPr>
          <a:lstStyle/>
          <a:p>
            <a:r>
              <a:rPr lang="en-US" sz="1294" i="1">
                <a:latin typeface="Trade Gothic LT Pro Cn" panose="020B0506040303020004" pitchFamily="34" charset="77"/>
              </a:rPr>
              <a:t>Which of these might be redesigned, reframed, or removed? </a:t>
            </a:r>
          </a:p>
        </p:txBody>
      </p:sp>
      <p:sp>
        <p:nvSpPr>
          <p:cNvPr id="35" name="TextBox 34">
            <a:extLst>
              <a:ext uri="{FF2B5EF4-FFF2-40B4-BE49-F238E27FC236}">
                <a16:creationId xmlns:a16="http://schemas.microsoft.com/office/drawing/2014/main" id="{000638B8-FC04-7B49-8925-CDADB3091551}"/>
              </a:ext>
            </a:extLst>
          </p:cNvPr>
          <p:cNvSpPr txBox="1"/>
          <p:nvPr userDrawn="1"/>
        </p:nvSpPr>
        <p:spPr>
          <a:xfrm>
            <a:off x="10858210" y="771576"/>
            <a:ext cx="2824043" cy="331309"/>
          </a:xfrm>
          <a:prstGeom prst="rect">
            <a:avLst/>
          </a:prstGeom>
          <a:noFill/>
        </p:spPr>
        <p:txBody>
          <a:bodyPr wrap="none" rtlCol="0">
            <a:spAutoFit/>
          </a:bodyPr>
          <a:lstStyle/>
          <a:p>
            <a:r>
              <a:rPr lang="en-US" sz="1553" b="1">
                <a:latin typeface="Trade Gothic LT Pro Bold" panose="020B0503040303020004" pitchFamily="34" charset="77"/>
              </a:rPr>
              <a:t>Who experiences the problem? </a:t>
            </a:r>
          </a:p>
        </p:txBody>
      </p:sp>
      <p:sp>
        <p:nvSpPr>
          <p:cNvPr id="36" name="TextBox 35">
            <a:extLst>
              <a:ext uri="{FF2B5EF4-FFF2-40B4-BE49-F238E27FC236}">
                <a16:creationId xmlns:a16="http://schemas.microsoft.com/office/drawing/2014/main" id="{9D076164-433E-4847-ABF7-DE3A3653E5ED}"/>
              </a:ext>
            </a:extLst>
          </p:cNvPr>
          <p:cNvSpPr txBox="1"/>
          <p:nvPr userDrawn="1"/>
        </p:nvSpPr>
        <p:spPr>
          <a:xfrm>
            <a:off x="10858207" y="1658545"/>
            <a:ext cx="2822568" cy="291490"/>
          </a:xfrm>
          <a:prstGeom prst="rect">
            <a:avLst/>
          </a:prstGeom>
          <a:noFill/>
        </p:spPr>
        <p:txBody>
          <a:bodyPr wrap="none" rtlCol="0">
            <a:spAutoFit/>
          </a:bodyPr>
          <a:lstStyle/>
          <a:p>
            <a:r>
              <a:rPr lang="en-US" sz="1294" i="1">
                <a:latin typeface="Trade Gothic LT Pro Cn" panose="020B0506040303020004" pitchFamily="34" charset="77"/>
              </a:rPr>
              <a:t>When and where do they experience it?</a:t>
            </a:r>
          </a:p>
        </p:txBody>
      </p:sp>
      <p:sp>
        <p:nvSpPr>
          <p:cNvPr id="37" name="TextBox 36">
            <a:extLst>
              <a:ext uri="{FF2B5EF4-FFF2-40B4-BE49-F238E27FC236}">
                <a16:creationId xmlns:a16="http://schemas.microsoft.com/office/drawing/2014/main" id="{8F070948-637F-EC40-8E23-3E0DCC7CECFA}"/>
              </a:ext>
            </a:extLst>
          </p:cNvPr>
          <p:cNvSpPr txBox="1"/>
          <p:nvPr userDrawn="1"/>
        </p:nvSpPr>
        <p:spPr>
          <a:xfrm>
            <a:off x="10858208" y="2555805"/>
            <a:ext cx="2884316" cy="291490"/>
          </a:xfrm>
          <a:prstGeom prst="rect">
            <a:avLst/>
          </a:prstGeom>
          <a:noFill/>
        </p:spPr>
        <p:txBody>
          <a:bodyPr wrap="none" rtlCol="0">
            <a:spAutoFit/>
          </a:bodyPr>
          <a:lstStyle/>
          <a:p>
            <a:r>
              <a:rPr lang="en-US" sz="1294" i="1">
                <a:latin typeface="Trade Gothic LT Pro Cn" panose="020B0506040303020004" pitchFamily="34" charset="77"/>
              </a:rPr>
              <a:t>What consequences do they experience?</a:t>
            </a:r>
          </a:p>
        </p:txBody>
      </p:sp>
      <p:sp>
        <p:nvSpPr>
          <p:cNvPr id="38" name="TextBox 37">
            <a:extLst>
              <a:ext uri="{FF2B5EF4-FFF2-40B4-BE49-F238E27FC236}">
                <a16:creationId xmlns:a16="http://schemas.microsoft.com/office/drawing/2014/main" id="{7F8DFFE2-26DC-3A42-A8D8-A0BE918278EB}"/>
              </a:ext>
            </a:extLst>
          </p:cNvPr>
          <p:cNvSpPr txBox="1"/>
          <p:nvPr userDrawn="1"/>
        </p:nvSpPr>
        <p:spPr>
          <a:xfrm>
            <a:off x="10858208" y="3466070"/>
            <a:ext cx="3293337" cy="291490"/>
          </a:xfrm>
          <a:prstGeom prst="rect">
            <a:avLst/>
          </a:prstGeom>
          <a:noFill/>
        </p:spPr>
        <p:txBody>
          <a:bodyPr wrap="none" rtlCol="0">
            <a:spAutoFit/>
          </a:bodyPr>
          <a:lstStyle/>
          <a:p>
            <a:r>
              <a:rPr lang="en-US" sz="1294" i="1">
                <a:latin typeface="Trade Gothic LT Pro Cn" panose="020B0506040303020004" pitchFamily="34" charset="77"/>
              </a:rPr>
              <a:t>How do lived experiences of the problem vary?</a:t>
            </a:r>
          </a:p>
        </p:txBody>
      </p:sp>
      <p:sp>
        <p:nvSpPr>
          <p:cNvPr id="39" name="TextBox 38">
            <a:extLst>
              <a:ext uri="{FF2B5EF4-FFF2-40B4-BE49-F238E27FC236}">
                <a16:creationId xmlns:a16="http://schemas.microsoft.com/office/drawing/2014/main" id="{8B2695F1-9FDB-0449-8D0B-BB25C9830969}"/>
              </a:ext>
            </a:extLst>
          </p:cNvPr>
          <p:cNvSpPr txBox="1"/>
          <p:nvPr userDrawn="1"/>
        </p:nvSpPr>
        <p:spPr>
          <a:xfrm>
            <a:off x="680615" y="4646692"/>
            <a:ext cx="2870033" cy="530466"/>
          </a:xfrm>
          <a:prstGeom prst="rect">
            <a:avLst/>
          </a:prstGeom>
          <a:noFill/>
        </p:spPr>
        <p:txBody>
          <a:bodyPr wrap="square" rtlCol="0">
            <a:spAutoFit/>
          </a:bodyPr>
          <a:lstStyle/>
          <a:p>
            <a:r>
              <a:rPr lang="en-US" sz="1553" b="1">
                <a:latin typeface="Trade Gothic LT Pro Bold" panose="020B0503040303020004" pitchFamily="34" charset="77"/>
              </a:rPr>
              <a:t>Who else has it? </a:t>
            </a:r>
            <a:r>
              <a:rPr lang="en-US" sz="1294" i="1">
                <a:latin typeface="Trade Gothic LT Pro Cn" panose="020B0506040303020004" pitchFamily="34" charset="77"/>
              </a:rPr>
              <a:t>Colleagues, competitors, other domains, etc.</a:t>
            </a:r>
            <a:endParaRPr lang="en-US" sz="1294" b="1">
              <a:latin typeface="Trade Gothic LT Pro Bold" panose="020B0503040303020004" pitchFamily="34" charset="77"/>
            </a:endParaRPr>
          </a:p>
        </p:txBody>
      </p:sp>
      <p:sp>
        <p:nvSpPr>
          <p:cNvPr id="40" name="TextBox 39">
            <a:extLst>
              <a:ext uri="{FF2B5EF4-FFF2-40B4-BE49-F238E27FC236}">
                <a16:creationId xmlns:a16="http://schemas.microsoft.com/office/drawing/2014/main" id="{3691ECFA-0F98-B04F-A0CF-9FD6476D5524}"/>
              </a:ext>
            </a:extLst>
          </p:cNvPr>
          <p:cNvSpPr txBox="1"/>
          <p:nvPr userDrawn="1"/>
        </p:nvSpPr>
        <p:spPr>
          <a:xfrm>
            <a:off x="680614" y="6530357"/>
            <a:ext cx="1904432" cy="291490"/>
          </a:xfrm>
          <a:prstGeom prst="rect">
            <a:avLst/>
          </a:prstGeom>
          <a:noFill/>
        </p:spPr>
        <p:txBody>
          <a:bodyPr wrap="none" rtlCol="0">
            <a:spAutoFit/>
          </a:bodyPr>
          <a:lstStyle/>
          <a:p>
            <a:r>
              <a:rPr lang="en-US" sz="1294" i="1">
                <a:latin typeface="Trade Gothic LT Pro Cn" panose="020B0506040303020004" pitchFamily="34" charset="77"/>
              </a:rPr>
              <a:t>How do they </a:t>
            </a:r>
            <a:r>
              <a:rPr lang="en-US" sz="1294" b="1" i="1">
                <a:latin typeface="Trade Gothic LT Pro Cn" panose="020B0506040303020004" pitchFamily="34" charset="77"/>
              </a:rPr>
              <a:t>deal</a:t>
            </a:r>
            <a:r>
              <a:rPr lang="en-US" sz="1294" i="1">
                <a:latin typeface="Trade Gothic LT Pro Cn" panose="020B0506040303020004" pitchFamily="34" charset="77"/>
              </a:rPr>
              <a:t> with it?</a:t>
            </a:r>
          </a:p>
        </p:txBody>
      </p:sp>
      <p:sp>
        <p:nvSpPr>
          <p:cNvPr id="41" name="TextBox 40">
            <a:extLst>
              <a:ext uri="{FF2B5EF4-FFF2-40B4-BE49-F238E27FC236}">
                <a16:creationId xmlns:a16="http://schemas.microsoft.com/office/drawing/2014/main" id="{D9D84E12-FE67-3242-9334-A6D0FB6F8258}"/>
              </a:ext>
            </a:extLst>
          </p:cNvPr>
          <p:cNvSpPr txBox="1"/>
          <p:nvPr userDrawn="1"/>
        </p:nvSpPr>
        <p:spPr>
          <a:xfrm>
            <a:off x="3569060" y="4646691"/>
            <a:ext cx="2870033" cy="530466"/>
          </a:xfrm>
          <a:prstGeom prst="rect">
            <a:avLst/>
          </a:prstGeom>
          <a:noFill/>
        </p:spPr>
        <p:txBody>
          <a:bodyPr wrap="square" rtlCol="0">
            <a:spAutoFit/>
          </a:bodyPr>
          <a:lstStyle/>
          <a:p>
            <a:r>
              <a:rPr lang="en-US" sz="1553" b="1">
                <a:latin typeface="Trade Gothic LT Pro Bold" panose="020B0503040303020004" pitchFamily="34" charset="77"/>
              </a:rPr>
              <a:t>Who does not have it? </a:t>
            </a:r>
            <a:r>
              <a:rPr lang="en-US" sz="1294" i="1">
                <a:latin typeface="Trade Gothic LT Pro Cn" panose="020B0506040303020004" pitchFamily="34" charset="77"/>
              </a:rPr>
              <a:t>Colleagues, competitors, other domains, etc.</a:t>
            </a:r>
            <a:endParaRPr lang="en-US" sz="1294" b="1">
              <a:latin typeface="Trade Gothic LT Pro Bold" panose="020B0503040303020004" pitchFamily="34" charset="77"/>
            </a:endParaRPr>
          </a:p>
        </p:txBody>
      </p:sp>
      <p:sp>
        <p:nvSpPr>
          <p:cNvPr id="42" name="TextBox 41">
            <a:extLst>
              <a:ext uri="{FF2B5EF4-FFF2-40B4-BE49-F238E27FC236}">
                <a16:creationId xmlns:a16="http://schemas.microsoft.com/office/drawing/2014/main" id="{FC6EB116-80DB-B74E-A3A0-34740B7EB0C0}"/>
              </a:ext>
            </a:extLst>
          </p:cNvPr>
          <p:cNvSpPr txBox="1"/>
          <p:nvPr userDrawn="1"/>
        </p:nvSpPr>
        <p:spPr>
          <a:xfrm>
            <a:off x="3569060" y="6519232"/>
            <a:ext cx="2870033" cy="331309"/>
          </a:xfrm>
          <a:prstGeom prst="rect">
            <a:avLst/>
          </a:prstGeom>
          <a:noFill/>
        </p:spPr>
        <p:txBody>
          <a:bodyPr wrap="square" rtlCol="0">
            <a:spAutoFit/>
          </a:bodyPr>
          <a:lstStyle/>
          <a:p>
            <a:r>
              <a:rPr lang="en-US" sz="1553" b="1">
                <a:latin typeface="Trade Gothic LT Pro Bold" panose="020B0503040303020004" pitchFamily="34" charset="77"/>
              </a:rPr>
              <a:t>Why not?</a:t>
            </a:r>
            <a:endParaRPr lang="en-US" sz="1294" b="1">
              <a:latin typeface="Trade Gothic LT Pro Bold" panose="020B0503040303020004" pitchFamily="34" charset="77"/>
            </a:endParaRPr>
          </a:p>
        </p:txBody>
      </p:sp>
      <p:sp>
        <p:nvSpPr>
          <p:cNvPr id="43" name="TextBox 42">
            <a:extLst>
              <a:ext uri="{FF2B5EF4-FFF2-40B4-BE49-F238E27FC236}">
                <a16:creationId xmlns:a16="http://schemas.microsoft.com/office/drawing/2014/main" id="{291E15E1-4B9A-C349-9025-6A8E987BF9D8}"/>
              </a:ext>
            </a:extLst>
          </p:cNvPr>
          <p:cNvSpPr txBox="1"/>
          <p:nvPr userDrawn="1"/>
        </p:nvSpPr>
        <p:spPr>
          <a:xfrm>
            <a:off x="3550646" y="6787619"/>
            <a:ext cx="2185214" cy="2941446"/>
          </a:xfrm>
          <a:prstGeom prst="rect">
            <a:avLst/>
          </a:prstGeom>
          <a:noFill/>
        </p:spPr>
        <p:txBody>
          <a:bodyPr wrap="none" rtlCol="0">
            <a:spAutoFit/>
          </a:bodyPr>
          <a:lstStyle/>
          <a:p>
            <a:r>
              <a:rPr lang="en-US" sz="1424">
                <a:latin typeface="Trade Gothic LT Pro" panose="020B0503040303020004" pitchFamily="34" charset="77"/>
              </a:rPr>
              <a:t>☐ Avoided</a:t>
            </a:r>
          </a:p>
          <a:p>
            <a:r>
              <a:rPr lang="en-US" sz="1424">
                <a:latin typeface="Trade Gothic LT Pro" panose="020B0503040303020004" pitchFamily="34" charset="77"/>
              </a:rPr>
              <a:t>☐ Mitigated</a:t>
            </a:r>
          </a:p>
          <a:p>
            <a:r>
              <a:rPr lang="en-US" sz="1424">
                <a:latin typeface="Trade Gothic LT Pro" panose="020B0503040303020004" pitchFamily="34" charset="77"/>
              </a:rPr>
              <a:t>☐ Solved</a:t>
            </a:r>
          </a:p>
          <a:p>
            <a:r>
              <a:rPr lang="en-US" sz="1424">
                <a:latin typeface="Trade Gothic LT Pro" panose="020B0503040303020004" pitchFamily="34" charset="77"/>
              </a:rPr>
              <a:t>☐ Transferred</a:t>
            </a:r>
          </a:p>
          <a:p>
            <a:r>
              <a:rPr lang="en-US" sz="1424">
                <a:latin typeface="Trade Gothic LT Pro" panose="020B0503040303020004" pitchFamily="34" charset="77"/>
              </a:rPr>
              <a:t>☐ Other: ______________</a:t>
            </a: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a:p>
            <a:endParaRPr lang="en-US" sz="1424">
              <a:latin typeface="Trade Gothic LT Pro" panose="020B0503040303020004" pitchFamily="34" charset="77"/>
            </a:endParaRPr>
          </a:p>
        </p:txBody>
      </p:sp>
      <p:sp>
        <p:nvSpPr>
          <p:cNvPr id="44" name="TextBox 43">
            <a:extLst>
              <a:ext uri="{FF2B5EF4-FFF2-40B4-BE49-F238E27FC236}">
                <a16:creationId xmlns:a16="http://schemas.microsoft.com/office/drawing/2014/main" id="{3C9D1028-9FBA-824F-A2AD-13C328468574}"/>
              </a:ext>
            </a:extLst>
          </p:cNvPr>
          <p:cNvSpPr txBox="1"/>
          <p:nvPr userDrawn="1"/>
        </p:nvSpPr>
        <p:spPr>
          <a:xfrm>
            <a:off x="6488562" y="4646691"/>
            <a:ext cx="2937385" cy="530466"/>
          </a:xfrm>
          <a:prstGeom prst="rect">
            <a:avLst/>
          </a:prstGeom>
          <a:noFill/>
        </p:spPr>
        <p:txBody>
          <a:bodyPr wrap="square" rtlCol="0">
            <a:spAutoFit/>
          </a:bodyPr>
          <a:lstStyle/>
          <a:p>
            <a:r>
              <a:rPr lang="en-US" sz="1553" b="1">
                <a:latin typeface="Trade Gothic LT Pro Bold" panose="020B0503040303020004" pitchFamily="34" charset="77"/>
              </a:rPr>
              <a:t>Who has been left out so far? </a:t>
            </a:r>
            <a:r>
              <a:rPr lang="en-US" sz="1294" i="1">
                <a:latin typeface="Trade Gothic LT Pro Cn" panose="020B0506040303020004" pitchFamily="34" charset="77"/>
              </a:rPr>
              <a:t>Let's broaden our perspective…</a:t>
            </a:r>
            <a:endParaRPr lang="en-US" sz="1294" b="1">
              <a:latin typeface="Trade Gothic LT Pro Bold" panose="020B0503040303020004" pitchFamily="34" charset="77"/>
            </a:endParaRPr>
          </a:p>
        </p:txBody>
      </p:sp>
      <p:cxnSp>
        <p:nvCxnSpPr>
          <p:cNvPr id="45" name="Straight Connector 44">
            <a:extLst>
              <a:ext uri="{FF2B5EF4-FFF2-40B4-BE49-F238E27FC236}">
                <a16:creationId xmlns:a16="http://schemas.microsoft.com/office/drawing/2014/main" id="{F792B9CF-140E-8A4B-9DBC-184DF2991D5A}"/>
              </a:ext>
            </a:extLst>
          </p:cNvPr>
          <p:cNvCxnSpPr>
            <a:cxnSpLocks/>
          </p:cNvCxnSpPr>
          <p:nvPr userDrawn="1"/>
        </p:nvCxnSpPr>
        <p:spPr>
          <a:xfrm>
            <a:off x="9425947" y="5029200"/>
            <a:ext cx="5824444" cy="0"/>
          </a:xfrm>
          <a:prstGeom prst="line">
            <a:avLst/>
          </a:prstGeom>
          <a:ln w="3175">
            <a:solidFill>
              <a:srgbClr val="7E8284"/>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F2DE900-9923-3A48-9841-97F6E1816197}"/>
              </a:ext>
            </a:extLst>
          </p:cNvPr>
          <p:cNvSpPr txBox="1"/>
          <p:nvPr userDrawn="1"/>
        </p:nvSpPr>
        <p:spPr>
          <a:xfrm>
            <a:off x="676529" y="8592711"/>
            <a:ext cx="14571507" cy="331309"/>
          </a:xfrm>
          <a:prstGeom prst="rect">
            <a:avLst/>
          </a:prstGeom>
          <a:noFill/>
        </p:spPr>
        <p:txBody>
          <a:bodyPr wrap="square" rtlCol="0">
            <a:spAutoFit/>
          </a:bodyPr>
          <a:lstStyle/>
          <a:p>
            <a:r>
              <a:rPr lang="en-US" sz="1553" b="1">
                <a:latin typeface="Trade Gothic LT Pro Bold" panose="020B0503040303020004" pitchFamily="34" charset="77"/>
              </a:rPr>
              <a:t>Stated another way, the problem is: </a:t>
            </a:r>
            <a:r>
              <a:rPr lang="en-US" sz="1553">
                <a:latin typeface="Trade Gothic LT Pro" panose="020B0503040303020004" pitchFamily="34" charset="77"/>
              </a:rPr>
              <a:t>__________________________________________________________________________________________.</a:t>
            </a:r>
            <a:endParaRPr lang="en-US" sz="1294">
              <a:latin typeface="Trade Gothic LT Pro" panose="020B0503040303020004" pitchFamily="34" charset="77"/>
            </a:endParaRPr>
          </a:p>
        </p:txBody>
      </p:sp>
      <p:sp>
        <p:nvSpPr>
          <p:cNvPr id="47" name="TextBox 46">
            <a:extLst>
              <a:ext uri="{FF2B5EF4-FFF2-40B4-BE49-F238E27FC236}">
                <a16:creationId xmlns:a16="http://schemas.microsoft.com/office/drawing/2014/main" id="{BB29BEF3-2D66-F94A-900C-0123685EA7A4}"/>
              </a:ext>
            </a:extLst>
          </p:cNvPr>
          <p:cNvSpPr txBox="1"/>
          <p:nvPr userDrawn="1"/>
        </p:nvSpPr>
        <p:spPr>
          <a:xfrm>
            <a:off x="9423594" y="5101823"/>
            <a:ext cx="2937385" cy="331309"/>
          </a:xfrm>
          <a:prstGeom prst="rect">
            <a:avLst/>
          </a:prstGeom>
          <a:noFill/>
        </p:spPr>
        <p:txBody>
          <a:bodyPr wrap="square" rtlCol="0">
            <a:spAutoFit/>
          </a:bodyPr>
          <a:lstStyle/>
          <a:p>
            <a:r>
              <a:rPr lang="en-US" sz="1553" b="1">
                <a:latin typeface="Trade Gothic LT Pro Bold" panose="020B0503040303020004" pitchFamily="34" charset="77"/>
              </a:rPr>
              <a:t>…this problem exists?</a:t>
            </a:r>
            <a:endParaRPr lang="en-US" sz="1294" b="1">
              <a:latin typeface="Trade Gothic LT Pro Bold" panose="020B0503040303020004" pitchFamily="34" charset="77"/>
            </a:endParaRPr>
          </a:p>
        </p:txBody>
      </p:sp>
      <p:sp>
        <p:nvSpPr>
          <p:cNvPr id="48" name="TextBox 47">
            <a:extLst>
              <a:ext uri="{FF2B5EF4-FFF2-40B4-BE49-F238E27FC236}">
                <a16:creationId xmlns:a16="http://schemas.microsoft.com/office/drawing/2014/main" id="{2C3B4454-A45C-2F4F-8DAF-A2705E8559FA}"/>
              </a:ext>
            </a:extLst>
          </p:cNvPr>
          <p:cNvSpPr txBox="1"/>
          <p:nvPr userDrawn="1"/>
        </p:nvSpPr>
        <p:spPr>
          <a:xfrm>
            <a:off x="12343097" y="5101823"/>
            <a:ext cx="2937385" cy="331309"/>
          </a:xfrm>
          <a:prstGeom prst="rect">
            <a:avLst/>
          </a:prstGeom>
          <a:noFill/>
        </p:spPr>
        <p:txBody>
          <a:bodyPr wrap="square" rtlCol="0">
            <a:spAutoFit/>
          </a:bodyPr>
          <a:lstStyle/>
          <a:p>
            <a:r>
              <a:rPr lang="en-US" sz="1553" b="1">
                <a:latin typeface="Trade Gothic LT Pro Bold" panose="020B0503040303020004" pitchFamily="34" charset="77"/>
              </a:rPr>
              <a:t>…this problem does not exist?</a:t>
            </a:r>
            <a:endParaRPr lang="en-US" sz="1294" b="1">
              <a:latin typeface="Trade Gothic LT Pro Bold" panose="020B0503040303020004" pitchFamily="34" charset="77"/>
            </a:endParaRPr>
          </a:p>
        </p:txBody>
      </p:sp>
      <p:sp>
        <p:nvSpPr>
          <p:cNvPr id="49" name="TextBox 48">
            <a:extLst>
              <a:ext uri="{FF2B5EF4-FFF2-40B4-BE49-F238E27FC236}">
                <a16:creationId xmlns:a16="http://schemas.microsoft.com/office/drawing/2014/main" id="{976CD2EE-6D21-0E4B-BC7B-537B03A29221}"/>
              </a:ext>
            </a:extLst>
          </p:cNvPr>
          <p:cNvSpPr txBox="1"/>
          <p:nvPr userDrawn="1"/>
        </p:nvSpPr>
        <p:spPr>
          <a:xfrm>
            <a:off x="676530" y="9061766"/>
            <a:ext cx="14573860" cy="331309"/>
          </a:xfrm>
          <a:prstGeom prst="rect">
            <a:avLst/>
          </a:prstGeom>
          <a:noFill/>
        </p:spPr>
        <p:txBody>
          <a:bodyPr wrap="square" rtlCol="0">
            <a:spAutoFit/>
          </a:bodyPr>
          <a:lstStyle/>
          <a:p>
            <a:r>
              <a:rPr lang="en-US" sz="1553" b="1">
                <a:latin typeface="Trade Gothic LT Pro Bold" panose="020B0503040303020004" pitchFamily="34" charset="77"/>
              </a:rPr>
              <a:t>Make it actionable: </a:t>
            </a:r>
            <a:r>
              <a:rPr lang="en-US" sz="1553">
                <a:latin typeface="Trade Gothic LT Pro" panose="020B0503040303020004" pitchFamily="34" charset="77"/>
              </a:rPr>
              <a:t>How might we ________________________________________ as we aim to ______________________________________?</a:t>
            </a:r>
            <a:endParaRPr lang="en-US" sz="1294">
              <a:latin typeface="Trade Gothic LT Pro" panose="020B0503040303020004" pitchFamily="34" charset="77"/>
            </a:endParaRPr>
          </a:p>
        </p:txBody>
      </p:sp>
      <p:sp>
        <p:nvSpPr>
          <p:cNvPr id="50" name="TextBox 49">
            <a:extLst>
              <a:ext uri="{FF2B5EF4-FFF2-40B4-BE49-F238E27FC236}">
                <a16:creationId xmlns:a16="http://schemas.microsoft.com/office/drawing/2014/main" id="{0AD458DA-1642-5A4A-91ED-390FE3A09C1B}"/>
              </a:ext>
            </a:extLst>
          </p:cNvPr>
          <p:cNvSpPr txBox="1"/>
          <p:nvPr userDrawn="1"/>
        </p:nvSpPr>
        <p:spPr>
          <a:xfrm>
            <a:off x="4576545" y="9319117"/>
            <a:ext cx="3733714" cy="291490"/>
          </a:xfrm>
          <a:prstGeom prst="rect">
            <a:avLst/>
          </a:prstGeom>
          <a:noFill/>
        </p:spPr>
        <p:txBody>
          <a:bodyPr wrap="none" rtlCol="0">
            <a:spAutoFit/>
          </a:bodyPr>
          <a:lstStyle/>
          <a:p>
            <a:r>
              <a:rPr lang="en-US" sz="1294" i="1">
                <a:latin typeface="Trade Gothic LT Pro Cn" panose="020B0506040303020004" pitchFamily="34" charset="77"/>
              </a:rPr>
              <a:t>(action that addresses the stakeholder/user problem)</a:t>
            </a:r>
          </a:p>
        </p:txBody>
      </p:sp>
      <p:sp>
        <p:nvSpPr>
          <p:cNvPr id="51" name="TextBox 50">
            <a:extLst>
              <a:ext uri="{FF2B5EF4-FFF2-40B4-BE49-F238E27FC236}">
                <a16:creationId xmlns:a16="http://schemas.microsoft.com/office/drawing/2014/main" id="{45641284-E4EC-DD4F-A9F4-98277BC7138B}"/>
              </a:ext>
            </a:extLst>
          </p:cNvPr>
          <p:cNvSpPr txBox="1"/>
          <p:nvPr userDrawn="1"/>
        </p:nvSpPr>
        <p:spPr>
          <a:xfrm>
            <a:off x="11053884" y="9319117"/>
            <a:ext cx="3179460" cy="291490"/>
          </a:xfrm>
          <a:prstGeom prst="rect">
            <a:avLst/>
          </a:prstGeom>
          <a:noFill/>
        </p:spPr>
        <p:txBody>
          <a:bodyPr wrap="none" rtlCol="0">
            <a:spAutoFit/>
          </a:bodyPr>
          <a:lstStyle/>
          <a:p>
            <a:pPr algn="ctr"/>
            <a:r>
              <a:rPr lang="en-US" sz="1294" i="1">
                <a:latin typeface="Trade Gothic LT Pro Cn" panose="020B0506040303020004" pitchFamily="34" charset="77"/>
              </a:rPr>
              <a:t>(objective / desired condition to be achieved)</a:t>
            </a:r>
          </a:p>
        </p:txBody>
      </p:sp>
      <p:sp>
        <p:nvSpPr>
          <p:cNvPr id="52" name="TextBox 51">
            <a:extLst>
              <a:ext uri="{FF2B5EF4-FFF2-40B4-BE49-F238E27FC236}">
                <a16:creationId xmlns:a16="http://schemas.microsoft.com/office/drawing/2014/main" id="{3E0AA834-B0E0-EC46-A179-2A73A6B9DF35}"/>
              </a:ext>
            </a:extLst>
          </p:cNvPr>
          <p:cNvSpPr txBox="1"/>
          <p:nvPr userDrawn="1"/>
        </p:nvSpPr>
        <p:spPr>
          <a:xfrm>
            <a:off x="9423594" y="4659696"/>
            <a:ext cx="5824443" cy="331309"/>
          </a:xfrm>
          <a:prstGeom prst="rect">
            <a:avLst/>
          </a:prstGeom>
          <a:noFill/>
        </p:spPr>
        <p:txBody>
          <a:bodyPr wrap="square" rtlCol="0">
            <a:spAutoFit/>
          </a:bodyPr>
          <a:lstStyle/>
          <a:p>
            <a:pPr algn="ctr"/>
            <a:r>
              <a:rPr lang="en-US" sz="1553" b="1">
                <a:latin typeface="Trade Gothic LT Pro Bold" panose="020B0503040303020004" pitchFamily="34" charset="77"/>
              </a:rPr>
              <a:t>Who benefits when…</a:t>
            </a:r>
            <a:endParaRPr lang="en-US" sz="1294" b="1">
              <a:latin typeface="Trade Gothic LT Pro Bold" panose="020B0503040303020004" pitchFamily="34" charset="77"/>
            </a:endParaRPr>
          </a:p>
        </p:txBody>
      </p:sp>
    </p:spTree>
    <p:extLst>
      <p:ext uri="{BB962C8B-B14F-4D97-AF65-F5344CB8AC3E}">
        <p14:creationId xmlns:p14="http://schemas.microsoft.com/office/powerpoint/2010/main" val="3515322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454225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4256231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09" y="2507617"/>
            <a:ext cx="13407390" cy="4184014"/>
          </a:xfrm>
        </p:spPr>
        <p:txBody>
          <a:bodyPr anchor="b"/>
          <a:lstStyle>
            <a:lvl1pPr>
              <a:defRPr sz="7650"/>
            </a:lvl1pPr>
          </a:lstStyle>
          <a:p>
            <a:r>
              <a:rPr lang="en-US"/>
              <a:t>Click to edit Master title style</a:t>
            </a:r>
          </a:p>
        </p:txBody>
      </p:sp>
      <p:sp>
        <p:nvSpPr>
          <p:cNvPr id="3" name="Text Placeholder 2"/>
          <p:cNvSpPr>
            <a:spLocks noGrp="1"/>
          </p:cNvSpPr>
          <p:nvPr>
            <p:ph type="body" idx="1"/>
          </p:nvPr>
        </p:nvSpPr>
        <p:spPr>
          <a:xfrm>
            <a:off x="1060609" y="6731213"/>
            <a:ext cx="13407390" cy="2200274"/>
          </a:xfrm>
        </p:spPr>
        <p:txBody>
          <a:bodyPr/>
          <a:lstStyle>
            <a:lvl1pPr marL="0" indent="0">
              <a:buNone/>
              <a:defRPr sz="3060">
                <a:solidFill>
                  <a:schemeClr val="tx1">
                    <a:tint val="75000"/>
                  </a:schemeClr>
                </a:solidFill>
              </a:defRPr>
            </a:lvl1pPr>
            <a:lvl2pPr marL="582930" indent="0">
              <a:buNone/>
              <a:defRPr sz="2550">
                <a:solidFill>
                  <a:schemeClr val="tx1">
                    <a:tint val="75000"/>
                  </a:schemeClr>
                </a:solidFill>
              </a:defRPr>
            </a:lvl2pPr>
            <a:lvl3pPr marL="1165860" indent="0">
              <a:buNone/>
              <a:defRPr sz="2295">
                <a:solidFill>
                  <a:schemeClr val="tx1">
                    <a:tint val="75000"/>
                  </a:schemeClr>
                </a:solidFill>
              </a:defRPr>
            </a:lvl3pPr>
            <a:lvl4pPr marL="1748790" indent="0">
              <a:buNone/>
              <a:defRPr sz="2040">
                <a:solidFill>
                  <a:schemeClr val="tx1">
                    <a:tint val="75000"/>
                  </a:schemeClr>
                </a:solidFill>
              </a:defRPr>
            </a:lvl4pPr>
            <a:lvl5pPr marL="2331720" indent="0">
              <a:buNone/>
              <a:defRPr sz="2040">
                <a:solidFill>
                  <a:schemeClr val="tx1">
                    <a:tint val="75000"/>
                  </a:schemeClr>
                </a:solidFill>
              </a:defRPr>
            </a:lvl5pPr>
            <a:lvl6pPr marL="2914650" indent="0">
              <a:buNone/>
              <a:defRPr sz="2040">
                <a:solidFill>
                  <a:schemeClr val="tx1">
                    <a:tint val="75000"/>
                  </a:schemeClr>
                </a:solidFill>
              </a:defRPr>
            </a:lvl6pPr>
            <a:lvl7pPr marL="3497580" indent="0">
              <a:buNone/>
              <a:defRPr sz="2040">
                <a:solidFill>
                  <a:schemeClr val="tx1">
                    <a:tint val="75000"/>
                  </a:schemeClr>
                </a:solidFill>
              </a:defRPr>
            </a:lvl7pPr>
            <a:lvl8pPr marL="4080510" indent="0">
              <a:buNone/>
              <a:defRPr sz="2040">
                <a:solidFill>
                  <a:schemeClr val="tx1">
                    <a:tint val="75000"/>
                  </a:schemeClr>
                </a:solidFill>
              </a:defRPr>
            </a:lvl8pPr>
            <a:lvl9pPr marL="4663440" indent="0">
              <a:buNone/>
              <a:defRPr sz="2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425117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870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888806-F78B-45FE-B1C4-A4BB08F07AAC}"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31029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17"/>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1" y="2465706"/>
            <a:ext cx="6576178"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4" name="Content Placeholder 3"/>
          <p:cNvSpPr>
            <a:spLocks noGrp="1"/>
          </p:cNvSpPr>
          <p:nvPr>
            <p:ph sz="half" idx="2"/>
          </p:nvPr>
        </p:nvSpPr>
        <p:spPr>
          <a:xfrm>
            <a:off x="1070731" y="3674110"/>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55" y="2465706"/>
            <a:ext cx="6608565"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6" name="Content Placeholder 5"/>
          <p:cNvSpPr>
            <a:spLocks noGrp="1"/>
          </p:cNvSpPr>
          <p:nvPr>
            <p:ph sz="quarter" idx="4"/>
          </p:nvPr>
        </p:nvSpPr>
        <p:spPr>
          <a:xfrm>
            <a:off x="7869555" y="3674110"/>
            <a:ext cx="6608565"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888806-F78B-45FE-B1C4-A4BB08F07AAC}" type="datetimeFigureOut">
              <a:rPr lang="en-US" smtClean="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546506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888806-F78B-45FE-B1C4-A4BB08F07AAC}" type="datetimeFigureOut">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52565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88806-F78B-45FE-B1C4-A4BB08F07AAC}"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61168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91078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Content Placeholder 2"/>
          <p:cNvSpPr>
            <a:spLocks noGrp="1"/>
          </p:cNvSpPr>
          <p:nvPr>
            <p:ph idx="1"/>
          </p:nvPr>
        </p:nvSpPr>
        <p:spPr>
          <a:xfrm>
            <a:off x="6608565" y="1448224"/>
            <a:ext cx="7869555" cy="7147983"/>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fld id="{F1888806-F78B-45FE-B1C4-A4BB08F07AAC}"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855891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Picture Placeholder 2"/>
          <p:cNvSpPr>
            <a:spLocks noGrp="1"/>
          </p:cNvSpPr>
          <p:nvPr>
            <p:ph type="pic" idx="1"/>
          </p:nvPr>
        </p:nvSpPr>
        <p:spPr>
          <a:xfrm>
            <a:off x="6608565" y="1448224"/>
            <a:ext cx="7869555" cy="7147983"/>
          </a:xfrm>
        </p:spPr>
        <p:txBody>
          <a:bodyPr/>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endParaRPr lang="en-US"/>
          </a:p>
        </p:txBody>
      </p:sp>
      <p:sp>
        <p:nvSpPr>
          <p:cNvPr id="4" name="Text Placeholder 3"/>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fld id="{F1888806-F78B-45FE-B1C4-A4BB08F07AAC}"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513536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189181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7" y="535517"/>
            <a:ext cx="3351848"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5" y="535517"/>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194260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BC695D9-CF62-6B41-AD31-64DBE81B1D3B}"/>
              </a:ext>
            </a:extLst>
          </p:cNvPr>
          <p:cNvSpPr>
            <a:spLocks noGrp="1"/>
          </p:cNvSpPr>
          <p:nvPr>
            <p:ph type="dt" sz="half" idx="10"/>
          </p:nvPr>
        </p:nvSpPr>
        <p:spPr>
          <a:xfrm>
            <a:off x="5785139" y="9150457"/>
            <a:ext cx="3497580" cy="339513"/>
          </a:xfrm>
        </p:spPr>
        <p:txBody>
          <a:bodyPr/>
          <a:lstStyle/>
          <a:p>
            <a:fld id="{7703859E-6211-064D-9C12-309A03370CF0}" type="datetime1">
              <a:rPr lang="en-US" smtClean="0"/>
              <a:t>9/13/2024</a:t>
            </a:fld>
            <a:endParaRPr lang="en-US"/>
          </a:p>
        </p:txBody>
      </p:sp>
      <p:sp>
        <p:nvSpPr>
          <p:cNvPr id="6" name="Slide Number Placeholder 5">
            <a:extLst>
              <a:ext uri="{FF2B5EF4-FFF2-40B4-BE49-F238E27FC236}">
                <a16:creationId xmlns:a16="http://schemas.microsoft.com/office/drawing/2014/main" id="{C8D14C46-51A9-BD47-A193-A8BC2A385229}"/>
              </a:ext>
            </a:extLst>
          </p:cNvPr>
          <p:cNvSpPr>
            <a:spLocks noGrp="1"/>
          </p:cNvSpPr>
          <p:nvPr>
            <p:ph type="sldNum" sz="quarter" idx="12"/>
          </p:nvPr>
        </p:nvSpPr>
        <p:spPr>
          <a:xfrm>
            <a:off x="14255288" y="551282"/>
            <a:ext cx="919512" cy="363120"/>
          </a:xfrm>
        </p:spPr>
        <p:txBody>
          <a:bodyPr/>
          <a:lstStyle/>
          <a:p>
            <a:fld id="{34BEA167-8756-904D-8502-91CDB0F8A7DC}" type="slidenum">
              <a:rPr lang="en-US" smtClean="0"/>
              <a:t>‹#›</a:t>
            </a:fld>
            <a:endParaRPr lang="en-US"/>
          </a:p>
        </p:txBody>
      </p:sp>
      <p:pic>
        <p:nvPicPr>
          <p:cNvPr id="7" name="Picture 6">
            <a:extLst>
              <a:ext uri="{FF2B5EF4-FFF2-40B4-BE49-F238E27FC236}">
                <a16:creationId xmlns:a16="http://schemas.microsoft.com/office/drawing/2014/main" id="{69C6AF82-6281-9444-944D-134D0B53492D}"/>
              </a:ext>
            </a:extLst>
          </p:cNvPr>
          <p:cNvPicPr>
            <a:picLocks noChangeAspect="1"/>
          </p:cNvPicPr>
          <p:nvPr userDrawn="1"/>
        </p:nvPicPr>
        <p:blipFill>
          <a:blip r:embed="rId2"/>
          <a:stretch>
            <a:fillRect/>
          </a:stretch>
        </p:blipFill>
        <p:spPr>
          <a:xfrm>
            <a:off x="5123603" y="1739739"/>
            <a:ext cx="4159116" cy="4299692"/>
          </a:xfrm>
          <a:prstGeom prst="rect">
            <a:avLst/>
          </a:prstGeom>
        </p:spPr>
      </p:pic>
      <p:sp>
        <p:nvSpPr>
          <p:cNvPr id="9" name="Rectangle 8">
            <a:extLst>
              <a:ext uri="{FF2B5EF4-FFF2-40B4-BE49-F238E27FC236}">
                <a16:creationId xmlns:a16="http://schemas.microsoft.com/office/drawing/2014/main" id="{13342726-C11C-0841-918F-01C0979C2989}"/>
              </a:ext>
            </a:extLst>
          </p:cNvPr>
          <p:cNvSpPr/>
          <p:nvPr userDrawn="1"/>
        </p:nvSpPr>
        <p:spPr>
          <a:xfrm>
            <a:off x="331211" y="8900160"/>
            <a:ext cx="3497580" cy="73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10" name="TextBox 9">
            <a:extLst>
              <a:ext uri="{FF2B5EF4-FFF2-40B4-BE49-F238E27FC236}">
                <a16:creationId xmlns:a16="http://schemas.microsoft.com/office/drawing/2014/main" id="{308AFB7D-D6F6-4A44-907A-9045CA71B383}"/>
              </a:ext>
            </a:extLst>
          </p:cNvPr>
          <p:cNvSpPr txBox="1"/>
          <p:nvPr userDrawn="1"/>
        </p:nvSpPr>
        <p:spPr>
          <a:xfrm>
            <a:off x="3549068" y="6376147"/>
            <a:ext cx="8184525" cy="1059521"/>
          </a:xfrm>
          <a:prstGeom prst="rect">
            <a:avLst/>
          </a:prstGeom>
          <a:noFill/>
        </p:spPr>
        <p:txBody>
          <a:bodyPr wrap="square" lIns="0" tIns="0" rIns="0" bIns="0" rtlCol="0">
            <a:spAutoFit/>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lang="en-US" sz="6885" kern="1200">
                <a:solidFill>
                  <a:schemeClr val="bg2">
                    <a:lumMod val="50000"/>
                  </a:schemeClr>
                </a:solidFill>
                <a:effectLst/>
                <a:latin typeface="+mn-lt"/>
                <a:ea typeface="+mn-ea"/>
                <a:cs typeface="+mn-cs"/>
              </a:rPr>
              <a:t>INNOVATION </a:t>
            </a:r>
            <a:r>
              <a:rPr lang="en-US" sz="6885" b="1" kern="1200">
                <a:solidFill>
                  <a:schemeClr val="bg2">
                    <a:lumMod val="50000"/>
                  </a:schemeClr>
                </a:solidFill>
                <a:effectLst/>
                <a:latin typeface="+mn-lt"/>
                <a:ea typeface="+mn-ea"/>
                <a:cs typeface="+mn-cs"/>
              </a:rPr>
              <a:t>TOOLKIT</a:t>
            </a:r>
            <a:endParaRPr lang="en-US" sz="6885">
              <a:solidFill>
                <a:schemeClr val="bg2">
                  <a:lumMod val="50000"/>
                </a:schemeClr>
              </a:solidFill>
            </a:endParaRPr>
          </a:p>
        </p:txBody>
      </p:sp>
    </p:spTree>
    <p:extLst>
      <p:ext uri="{BB962C8B-B14F-4D97-AF65-F5344CB8AC3E}">
        <p14:creationId xmlns:p14="http://schemas.microsoft.com/office/powerpoint/2010/main" val="244613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Internal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5920-DBA3-9443-AD8B-D9882DC86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44509-BC6D-1D43-887F-140B148638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703F0-E9F2-2641-A92C-F22B55DF0779}"/>
              </a:ext>
            </a:extLst>
          </p:cNvPr>
          <p:cNvSpPr>
            <a:spLocks noGrp="1"/>
          </p:cNvSpPr>
          <p:nvPr>
            <p:ph type="dt" sz="half" idx="10"/>
          </p:nvPr>
        </p:nvSpPr>
        <p:spPr/>
        <p:txBody>
          <a:bodyPr/>
          <a:lstStyle/>
          <a:p>
            <a:fld id="{32AC3780-DC4F-EF47-A2D6-9EC90384A31C}" type="datetime1">
              <a:rPr lang="en-US" smtClean="0"/>
              <a:t>9/13/2024</a:t>
            </a:fld>
            <a:endParaRPr lang="en-US"/>
          </a:p>
        </p:txBody>
      </p:sp>
      <p:sp>
        <p:nvSpPr>
          <p:cNvPr id="6" name="Slide Number Placeholder 5">
            <a:extLst>
              <a:ext uri="{FF2B5EF4-FFF2-40B4-BE49-F238E27FC236}">
                <a16:creationId xmlns:a16="http://schemas.microsoft.com/office/drawing/2014/main" id="{EBFEFEC3-D38C-FA48-BEDA-E90819823037}"/>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4176482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side 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D470-7670-C846-9B67-C6E69C05F94B}"/>
              </a:ext>
            </a:extLst>
          </p:cNvPr>
          <p:cNvSpPr>
            <a:spLocks noGrp="1"/>
          </p:cNvSpPr>
          <p:nvPr>
            <p:ph type="title"/>
          </p:nvPr>
        </p:nvSpPr>
        <p:spPr>
          <a:xfrm>
            <a:off x="1060609" y="2507617"/>
            <a:ext cx="13407390" cy="4184014"/>
          </a:xfrm>
        </p:spPr>
        <p:txBody>
          <a:bodyPr anchor="b"/>
          <a:lstStyle>
            <a:lvl1pPr>
              <a:defRPr sz="7650"/>
            </a:lvl1pPr>
          </a:lstStyle>
          <a:p>
            <a:r>
              <a:rPr lang="en-US"/>
              <a:t>Click to edit Master title style</a:t>
            </a:r>
          </a:p>
        </p:txBody>
      </p:sp>
      <p:sp>
        <p:nvSpPr>
          <p:cNvPr id="3" name="Text Placeholder 2">
            <a:extLst>
              <a:ext uri="{FF2B5EF4-FFF2-40B4-BE49-F238E27FC236}">
                <a16:creationId xmlns:a16="http://schemas.microsoft.com/office/drawing/2014/main" id="{B74994DE-8D70-6B45-B7F5-4B0C2E6B2335}"/>
              </a:ext>
            </a:extLst>
          </p:cNvPr>
          <p:cNvSpPr>
            <a:spLocks noGrp="1"/>
          </p:cNvSpPr>
          <p:nvPr>
            <p:ph type="body" idx="1"/>
          </p:nvPr>
        </p:nvSpPr>
        <p:spPr>
          <a:xfrm>
            <a:off x="1060609" y="6731213"/>
            <a:ext cx="13407390" cy="2200274"/>
          </a:xfrm>
        </p:spPr>
        <p:txBody>
          <a:bodyPr/>
          <a:lstStyle>
            <a:lvl1pPr marL="0" indent="0">
              <a:buNone/>
              <a:defRPr sz="3060">
                <a:solidFill>
                  <a:schemeClr val="tx1">
                    <a:tint val="75000"/>
                  </a:schemeClr>
                </a:solidFill>
              </a:defRPr>
            </a:lvl1pPr>
            <a:lvl2pPr marL="582930" indent="0">
              <a:buNone/>
              <a:defRPr sz="2550">
                <a:solidFill>
                  <a:schemeClr val="tx1">
                    <a:tint val="75000"/>
                  </a:schemeClr>
                </a:solidFill>
              </a:defRPr>
            </a:lvl2pPr>
            <a:lvl3pPr marL="1165860" indent="0">
              <a:buNone/>
              <a:defRPr sz="2295">
                <a:solidFill>
                  <a:schemeClr val="tx1">
                    <a:tint val="75000"/>
                  </a:schemeClr>
                </a:solidFill>
              </a:defRPr>
            </a:lvl3pPr>
            <a:lvl4pPr marL="1748790" indent="0">
              <a:buNone/>
              <a:defRPr sz="2040">
                <a:solidFill>
                  <a:schemeClr val="tx1">
                    <a:tint val="75000"/>
                  </a:schemeClr>
                </a:solidFill>
              </a:defRPr>
            </a:lvl4pPr>
            <a:lvl5pPr marL="2331720" indent="0">
              <a:buNone/>
              <a:defRPr sz="2040">
                <a:solidFill>
                  <a:schemeClr val="tx1">
                    <a:tint val="75000"/>
                  </a:schemeClr>
                </a:solidFill>
              </a:defRPr>
            </a:lvl5pPr>
            <a:lvl6pPr marL="2914650" indent="0">
              <a:buNone/>
              <a:defRPr sz="2040">
                <a:solidFill>
                  <a:schemeClr val="tx1">
                    <a:tint val="75000"/>
                  </a:schemeClr>
                </a:solidFill>
              </a:defRPr>
            </a:lvl6pPr>
            <a:lvl7pPr marL="3497580" indent="0">
              <a:buNone/>
              <a:defRPr sz="2040">
                <a:solidFill>
                  <a:schemeClr val="tx1">
                    <a:tint val="75000"/>
                  </a:schemeClr>
                </a:solidFill>
              </a:defRPr>
            </a:lvl7pPr>
            <a:lvl8pPr marL="4080510" indent="0">
              <a:buNone/>
              <a:defRPr sz="2040">
                <a:solidFill>
                  <a:schemeClr val="tx1">
                    <a:tint val="75000"/>
                  </a:schemeClr>
                </a:solidFill>
              </a:defRPr>
            </a:lvl8pPr>
            <a:lvl9pPr marL="4663440" indent="0">
              <a:buNone/>
              <a:defRPr sz="204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D0AD1F-6163-874E-9224-B5DE064DA14C}"/>
              </a:ext>
            </a:extLst>
          </p:cNvPr>
          <p:cNvSpPr>
            <a:spLocks noGrp="1"/>
          </p:cNvSpPr>
          <p:nvPr>
            <p:ph type="dt" sz="half" idx="10"/>
          </p:nvPr>
        </p:nvSpPr>
        <p:spPr/>
        <p:txBody>
          <a:bodyPr/>
          <a:lstStyle/>
          <a:p>
            <a:fld id="{266550CD-9B7B-0143-85AD-C68EC2984BFC}" type="datetime1">
              <a:rPr lang="en-US" smtClean="0"/>
              <a:t>9/13/2024</a:t>
            </a:fld>
            <a:endParaRPr lang="en-US"/>
          </a:p>
        </p:txBody>
      </p:sp>
      <p:sp>
        <p:nvSpPr>
          <p:cNvPr id="6" name="Slide Number Placeholder 5">
            <a:extLst>
              <a:ext uri="{FF2B5EF4-FFF2-40B4-BE49-F238E27FC236}">
                <a16:creationId xmlns:a16="http://schemas.microsoft.com/office/drawing/2014/main" id="{7125FD35-21E3-EB41-9009-A2F7548D99CB}"/>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2422358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sid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B07C-EEDF-AA44-A59A-052C274AD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9A3D0-2EAC-0747-8CCA-2E1DB8D96A6B}"/>
              </a:ext>
            </a:extLst>
          </p:cNvPr>
          <p:cNvSpPr>
            <a:spLocks noGrp="1"/>
          </p:cNvSpPr>
          <p:nvPr>
            <p:ph sz="half" idx="1"/>
          </p:nvPr>
        </p:nvSpPr>
        <p:spPr>
          <a:xfrm>
            <a:off x="106870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9B78DE-DC15-2643-A2E0-DD75261882F3}"/>
              </a:ext>
            </a:extLst>
          </p:cNvPr>
          <p:cNvSpPr>
            <a:spLocks noGrp="1"/>
          </p:cNvSpPr>
          <p:nvPr>
            <p:ph sz="half" idx="2"/>
          </p:nvPr>
        </p:nvSpPr>
        <p:spPr>
          <a:xfrm>
            <a:off x="786955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C524E-BF67-D648-A420-5A0AF304E428}"/>
              </a:ext>
            </a:extLst>
          </p:cNvPr>
          <p:cNvSpPr>
            <a:spLocks noGrp="1"/>
          </p:cNvSpPr>
          <p:nvPr>
            <p:ph type="dt" sz="half" idx="10"/>
          </p:nvPr>
        </p:nvSpPr>
        <p:spPr/>
        <p:txBody>
          <a:bodyPr/>
          <a:lstStyle/>
          <a:p>
            <a:fld id="{DE938DEE-5490-D242-932F-3BCA1FA46460}" type="datetime1">
              <a:rPr lang="en-US" smtClean="0"/>
              <a:t>9/13/2024</a:t>
            </a:fld>
            <a:endParaRPr lang="en-US"/>
          </a:p>
        </p:txBody>
      </p:sp>
      <p:sp>
        <p:nvSpPr>
          <p:cNvPr id="7" name="Slide Number Placeholder 6">
            <a:extLst>
              <a:ext uri="{FF2B5EF4-FFF2-40B4-BE49-F238E27FC236}">
                <a16:creationId xmlns:a16="http://schemas.microsoft.com/office/drawing/2014/main" id="{771C22AC-7153-2343-B6AB-7C2F12B9DBB4}"/>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986850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Insid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A4141-55A2-2548-82EC-D9E5FA93F225}"/>
              </a:ext>
            </a:extLst>
          </p:cNvPr>
          <p:cNvSpPr>
            <a:spLocks noGrp="1"/>
          </p:cNvSpPr>
          <p:nvPr>
            <p:ph type="title"/>
          </p:nvPr>
        </p:nvSpPr>
        <p:spPr>
          <a:xfrm>
            <a:off x="1070730" y="535517"/>
            <a:ext cx="1340739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B5767-76F7-E047-A4F7-EC47B49B8168}"/>
              </a:ext>
            </a:extLst>
          </p:cNvPr>
          <p:cNvSpPr>
            <a:spLocks noGrp="1"/>
          </p:cNvSpPr>
          <p:nvPr>
            <p:ph type="body" idx="1"/>
          </p:nvPr>
        </p:nvSpPr>
        <p:spPr>
          <a:xfrm>
            <a:off x="1070731" y="2465706"/>
            <a:ext cx="6576178"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Edit Master text styles</a:t>
            </a:r>
          </a:p>
        </p:txBody>
      </p:sp>
      <p:sp>
        <p:nvSpPr>
          <p:cNvPr id="4" name="Content Placeholder 3">
            <a:extLst>
              <a:ext uri="{FF2B5EF4-FFF2-40B4-BE49-F238E27FC236}">
                <a16:creationId xmlns:a16="http://schemas.microsoft.com/office/drawing/2014/main" id="{D645DC3A-2435-6C4F-AFD3-61EAE3EECD31}"/>
              </a:ext>
            </a:extLst>
          </p:cNvPr>
          <p:cNvSpPr>
            <a:spLocks noGrp="1"/>
          </p:cNvSpPr>
          <p:nvPr>
            <p:ph sz="half" idx="2"/>
          </p:nvPr>
        </p:nvSpPr>
        <p:spPr>
          <a:xfrm>
            <a:off x="1070731" y="3674110"/>
            <a:ext cx="6576178"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40CDEC-5C03-C440-8120-2407A5342C5E}"/>
              </a:ext>
            </a:extLst>
          </p:cNvPr>
          <p:cNvSpPr>
            <a:spLocks noGrp="1"/>
          </p:cNvSpPr>
          <p:nvPr>
            <p:ph type="body" sz="quarter" idx="3"/>
          </p:nvPr>
        </p:nvSpPr>
        <p:spPr>
          <a:xfrm>
            <a:off x="7869555" y="2465706"/>
            <a:ext cx="6608565"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Edit Master text styles</a:t>
            </a:r>
          </a:p>
        </p:txBody>
      </p:sp>
      <p:sp>
        <p:nvSpPr>
          <p:cNvPr id="6" name="Content Placeholder 5">
            <a:extLst>
              <a:ext uri="{FF2B5EF4-FFF2-40B4-BE49-F238E27FC236}">
                <a16:creationId xmlns:a16="http://schemas.microsoft.com/office/drawing/2014/main" id="{5D978596-6610-7149-A91E-A3FF239E99D1}"/>
              </a:ext>
            </a:extLst>
          </p:cNvPr>
          <p:cNvSpPr>
            <a:spLocks noGrp="1"/>
          </p:cNvSpPr>
          <p:nvPr>
            <p:ph sz="quarter" idx="4"/>
          </p:nvPr>
        </p:nvSpPr>
        <p:spPr>
          <a:xfrm>
            <a:off x="7869555" y="3674110"/>
            <a:ext cx="6608565"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8E0775-DD52-E74D-A845-A1B57EA1CE61}"/>
              </a:ext>
            </a:extLst>
          </p:cNvPr>
          <p:cNvSpPr>
            <a:spLocks noGrp="1"/>
          </p:cNvSpPr>
          <p:nvPr>
            <p:ph type="dt" sz="half" idx="10"/>
          </p:nvPr>
        </p:nvSpPr>
        <p:spPr/>
        <p:txBody>
          <a:bodyPr/>
          <a:lstStyle/>
          <a:p>
            <a:fld id="{597DCF2D-FB9E-704D-9F0C-976A997F4D0C}" type="datetime1">
              <a:rPr lang="en-US" smtClean="0"/>
              <a:t>9/13/2024</a:t>
            </a:fld>
            <a:endParaRPr lang="en-US"/>
          </a:p>
        </p:txBody>
      </p:sp>
      <p:sp>
        <p:nvSpPr>
          <p:cNvPr id="9" name="Slide Number Placeholder 8">
            <a:extLst>
              <a:ext uri="{FF2B5EF4-FFF2-40B4-BE49-F238E27FC236}">
                <a16:creationId xmlns:a16="http://schemas.microsoft.com/office/drawing/2014/main" id="{796DD5DA-54B0-2246-A3EE-23BC5BC5408C}"/>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257386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side-Comparison">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47834B-C9BB-294A-9F6B-ED9DB5E34565}"/>
              </a:ext>
            </a:extLst>
          </p:cNvPr>
          <p:cNvSpPr txBox="1"/>
          <p:nvPr userDrawn="1"/>
        </p:nvSpPr>
        <p:spPr>
          <a:xfrm>
            <a:off x="1386429" y="2029804"/>
            <a:ext cx="2258375" cy="798680"/>
          </a:xfrm>
          <a:prstGeom prst="rect">
            <a:avLst/>
          </a:prstGeom>
          <a:noFill/>
        </p:spPr>
        <p:txBody>
          <a:bodyPr wrap="none" rtlCol="0">
            <a:spAutoFit/>
          </a:bodyPr>
          <a:lstStyle/>
          <a:p>
            <a:r>
              <a:rPr lang="en-US" sz="2295"/>
              <a:t>Icons for sections</a:t>
            </a:r>
          </a:p>
          <a:p>
            <a:endParaRPr lang="en-US" sz="2295"/>
          </a:p>
        </p:txBody>
      </p:sp>
      <p:pic>
        <p:nvPicPr>
          <p:cNvPr id="11" name="Picture 10">
            <a:extLst>
              <a:ext uri="{FF2B5EF4-FFF2-40B4-BE49-F238E27FC236}">
                <a16:creationId xmlns:a16="http://schemas.microsoft.com/office/drawing/2014/main" id="{42EBD2EB-1875-6A41-8F4D-72ABB875F59D}"/>
              </a:ext>
            </a:extLst>
          </p:cNvPr>
          <p:cNvPicPr>
            <a:picLocks noChangeAspect="1"/>
          </p:cNvPicPr>
          <p:nvPr userDrawn="1"/>
        </p:nvPicPr>
        <p:blipFill>
          <a:blip r:embed="rId2"/>
          <a:stretch>
            <a:fillRect/>
          </a:stretch>
        </p:blipFill>
        <p:spPr>
          <a:xfrm>
            <a:off x="9450853" y="6071065"/>
            <a:ext cx="2653278" cy="3069881"/>
          </a:xfrm>
          <a:prstGeom prst="rect">
            <a:avLst/>
          </a:prstGeom>
        </p:spPr>
      </p:pic>
      <p:pic>
        <p:nvPicPr>
          <p:cNvPr id="12" name="Picture 11">
            <a:extLst>
              <a:ext uri="{FF2B5EF4-FFF2-40B4-BE49-F238E27FC236}">
                <a16:creationId xmlns:a16="http://schemas.microsoft.com/office/drawing/2014/main" id="{50339DC0-81C3-0842-BF0B-FB35F1741CDE}"/>
              </a:ext>
            </a:extLst>
          </p:cNvPr>
          <p:cNvPicPr>
            <a:picLocks noChangeAspect="1"/>
          </p:cNvPicPr>
          <p:nvPr userDrawn="1"/>
        </p:nvPicPr>
        <p:blipFill>
          <a:blip r:embed="rId3"/>
          <a:stretch>
            <a:fillRect/>
          </a:stretch>
        </p:blipFill>
        <p:spPr>
          <a:xfrm>
            <a:off x="4144297" y="6071065"/>
            <a:ext cx="2668705" cy="3105372"/>
          </a:xfrm>
          <a:prstGeom prst="rect">
            <a:avLst/>
          </a:prstGeom>
        </p:spPr>
      </p:pic>
      <p:pic>
        <p:nvPicPr>
          <p:cNvPr id="13" name="Picture 12">
            <a:extLst>
              <a:ext uri="{FF2B5EF4-FFF2-40B4-BE49-F238E27FC236}">
                <a16:creationId xmlns:a16="http://schemas.microsoft.com/office/drawing/2014/main" id="{56E94C20-AB7E-E24B-8DA5-9ADFA5402BA7}"/>
              </a:ext>
            </a:extLst>
          </p:cNvPr>
          <p:cNvPicPr>
            <a:picLocks noChangeAspect="1"/>
          </p:cNvPicPr>
          <p:nvPr userDrawn="1"/>
        </p:nvPicPr>
        <p:blipFill>
          <a:blip r:embed="rId4"/>
          <a:stretch>
            <a:fillRect/>
          </a:stretch>
        </p:blipFill>
        <p:spPr>
          <a:xfrm>
            <a:off x="4892208" y="1071361"/>
            <a:ext cx="2637851" cy="3052136"/>
          </a:xfrm>
          <a:prstGeom prst="rect">
            <a:avLst/>
          </a:prstGeom>
        </p:spPr>
      </p:pic>
      <p:pic>
        <p:nvPicPr>
          <p:cNvPr id="14" name="Picture 13">
            <a:extLst>
              <a:ext uri="{FF2B5EF4-FFF2-40B4-BE49-F238E27FC236}">
                <a16:creationId xmlns:a16="http://schemas.microsoft.com/office/drawing/2014/main" id="{0C505A87-B9B9-3649-B0AB-7C971CE394C3}"/>
              </a:ext>
            </a:extLst>
          </p:cNvPr>
          <p:cNvPicPr>
            <a:picLocks noChangeAspect="1"/>
          </p:cNvPicPr>
          <p:nvPr userDrawn="1"/>
        </p:nvPicPr>
        <p:blipFill>
          <a:blip r:embed="rId5"/>
          <a:stretch>
            <a:fillRect/>
          </a:stretch>
        </p:blipFill>
        <p:spPr>
          <a:xfrm>
            <a:off x="8277969" y="2296111"/>
            <a:ext cx="2637851" cy="3052136"/>
          </a:xfrm>
          <a:prstGeom prst="rect">
            <a:avLst/>
          </a:prstGeom>
        </p:spPr>
      </p:pic>
      <p:pic>
        <p:nvPicPr>
          <p:cNvPr id="15" name="Picture 14">
            <a:extLst>
              <a:ext uri="{FF2B5EF4-FFF2-40B4-BE49-F238E27FC236}">
                <a16:creationId xmlns:a16="http://schemas.microsoft.com/office/drawing/2014/main" id="{ACDA2B9A-4443-8348-A95B-546162210BAC}"/>
              </a:ext>
            </a:extLst>
          </p:cNvPr>
          <p:cNvPicPr>
            <a:picLocks noChangeAspect="1"/>
          </p:cNvPicPr>
          <p:nvPr userDrawn="1"/>
        </p:nvPicPr>
        <p:blipFill>
          <a:blip r:embed="rId6"/>
          <a:stretch>
            <a:fillRect/>
          </a:stretch>
        </p:blipFill>
        <p:spPr>
          <a:xfrm>
            <a:off x="1506446" y="3661396"/>
            <a:ext cx="2637851" cy="3052136"/>
          </a:xfrm>
          <a:prstGeom prst="rect">
            <a:avLst/>
          </a:prstGeom>
        </p:spPr>
      </p:pic>
      <p:pic>
        <p:nvPicPr>
          <p:cNvPr id="16" name="Picture 15">
            <a:extLst>
              <a:ext uri="{FF2B5EF4-FFF2-40B4-BE49-F238E27FC236}">
                <a16:creationId xmlns:a16="http://schemas.microsoft.com/office/drawing/2014/main" id="{2986C30A-7D9D-AA41-A64D-4FD62583AF2C}"/>
              </a:ext>
            </a:extLst>
          </p:cNvPr>
          <p:cNvPicPr>
            <a:picLocks noChangeAspect="1"/>
          </p:cNvPicPr>
          <p:nvPr userDrawn="1"/>
        </p:nvPicPr>
        <p:blipFill>
          <a:blip r:embed="rId7"/>
          <a:stretch>
            <a:fillRect/>
          </a:stretch>
        </p:blipFill>
        <p:spPr>
          <a:xfrm>
            <a:off x="12104132" y="2710384"/>
            <a:ext cx="2637851" cy="3052136"/>
          </a:xfrm>
          <a:prstGeom prst="rect">
            <a:avLst/>
          </a:prstGeom>
        </p:spPr>
      </p:pic>
    </p:spTree>
    <p:extLst>
      <p:ext uri="{BB962C8B-B14F-4D97-AF65-F5344CB8AC3E}">
        <p14:creationId xmlns:p14="http://schemas.microsoft.com/office/powerpoint/2010/main" val="235774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0" y="2507618"/>
            <a:ext cx="13407390" cy="4184014"/>
          </a:xfrm>
        </p:spPr>
        <p:txBody>
          <a:bodyPr anchor="b"/>
          <a:lstStyle>
            <a:lvl1pPr>
              <a:defRPr sz="8800"/>
            </a:lvl1pPr>
          </a:lstStyle>
          <a:p>
            <a:r>
              <a:rPr lang="en-US"/>
              <a:t>Click to edit Master title style</a:t>
            </a:r>
          </a:p>
        </p:txBody>
      </p:sp>
      <p:sp>
        <p:nvSpPr>
          <p:cNvPr id="3" name="Text Placeholder 2"/>
          <p:cNvSpPr>
            <a:spLocks noGrp="1"/>
          </p:cNvSpPr>
          <p:nvPr>
            <p:ph type="body" idx="1"/>
          </p:nvPr>
        </p:nvSpPr>
        <p:spPr>
          <a:xfrm>
            <a:off x="1060610" y="6731215"/>
            <a:ext cx="13407390" cy="2200274"/>
          </a:xfrm>
        </p:spPr>
        <p:txBody>
          <a:bodyPr/>
          <a:lstStyle>
            <a:lvl1pPr marL="0" indent="0">
              <a:buNone/>
              <a:defRPr sz="3520">
                <a:solidFill>
                  <a:schemeClr val="tx1"/>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AE208F-6648-462E-8B18-DABB411EBCB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621103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76D51F-9C07-AA4F-8309-B68A92B8D45F}"/>
              </a:ext>
            </a:extLst>
          </p:cNvPr>
          <p:cNvSpPr txBox="1"/>
          <p:nvPr userDrawn="1"/>
        </p:nvSpPr>
        <p:spPr>
          <a:xfrm>
            <a:off x="143931" y="438734"/>
            <a:ext cx="3398494" cy="327782"/>
          </a:xfrm>
          <a:prstGeom prst="rect">
            <a:avLst/>
          </a:prstGeom>
          <a:noFill/>
        </p:spPr>
        <p:txBody>
          <a:bodyPr wrap="none" rtlCol="0">
            <a:spAutoFit/>
          </a:bodyPr>
          <a:lstStyle/>
          <a:p>
            <a:r>
              <a:rPr lang="en-US" sz="1530" b="1">
                <a:latin typeface="Helvetica Neue" panose="02000503000000020004" pitchFamily="2" charset="0"/>
                <a:ea typeface="Helvetica Neue" panose="02000503000000020004" pitchFamily="2" charset="0"/>
                <a:cs typeface="Helvetica Neue" panose="02000503000000020004" pitchFamily="2" charset="0"/>
              </a:rPr>
              <a:t>Community Map Tool   </a:t>
            </a:r>
            <a:r>
              <a:rPr lang="en-US" sz="153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403">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Worksheet</a:t>
            </a:r>
            <a:endParaRPr lang="en-US" sz="153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6" name="Group 5">
            <a:extLst>
              <a:ext uri="{FF2B5EF4-FFF2-40B4-BE49-F238E27FC236}">
                <a16:creationId xmlns:a16="http://schemas.microsoft.com/office/drawing/2014/main" id="{D3E0AAAF-924A-B245-9BF6-297D14EDC757}"/>
              </a:ext>
            </a:extLst>
          </p:cNvPr>
          <p:cNvGrpSpPr/>
          <p:nvPr userDrawn="1"/>
        </p:nvGrpSpPr>
        <p:grpSpPr>
          <a:xfrm>
            <a:off x="2202180" y="700009"/>
            <a:ext cx="6874650" cy="5723932"/>
            <a:chOff x="1919111" y="1174044"/>
            <a:chExt cx="4391378" cy="3307645"/>
          </a:xfrm>
        </p:grpSpPr>
        <p:sp>
          <p:nvSpPr>
            <p:cNvPr id="7" name="Oval 6">
              <a:extLst>
                <a:ext uri="{FF2B5EF4-FFF2-40B4-BE49-F238E27FC236}">
                  <a16:creationId xmlns:a16="http://schemas.microsoft.com/office/drawing/2014/main" id="{3E1C03C1-8B07-854C-8655-A6B30E506E25}"/>
                </a:ext>
              </a:extLst>
            </p:cNvPr>
            <p:cNvSpPr/>
            <p:nvPr/>
          </p:nvSpPr>
          <p:spPr>
            <a:xfrm>
              <a:off x="1919111" y="1174044"/>
              <a:ext cx="4391378" cy="3307645"/>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8" name="TextBox 7">
              <a:extLst>
                <a:ext uri="{FF2B5EF4-FFF2-40B4-BE49-F238E27FC236}">
                  <a16:creationId xmlns:a16="http://schemas.microsoft.com/office/drawing/2014/main" id="{8248C683-D588-4C4B-8ECB-D617AB6528CE}"/>
                </a:ext>
              </a:extLst>
            </p:cNvPr>
            <p:cNvSpPr txBox="1"/>
            <p:nvPr/>
          </p:nvSpPr>
          <p:spPr>
            <a:xfrm rot="19376794">
              <a:off x="2238974" y="1532623"/>
              <a:ext cx="416958" cy="189413"/>
            </a:xfrm>
            <a:prstGeom prst="rect">
              <a:avLst/>
            </a:prstGeom>
            <a:noFill/>
          </p:spPr>
          <p:txBody>
            <a:bodyPr wrap="none" rtlCol="0">
              <a:spAutoFit/>
            </a:bodyPr>
            <a:lstStyle/>
            <a:p>
              <a:r>
                <a:rPr lang="en-US" sz="153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Allies</a:t>
              </a:r>
            </a:p>
          </p:txBody>
        </p:sp>
      </p:grpSp>
      <p:grpSp>
        <p:nvGrpSpPr>
          <p:cNvPr id="9" name="Group 8">
            <a:extLst>
              <a:ext uri="{FF2B5EF4-FFF2-40B4-BE49-F238E27FC236}">
                <a16:creationId xmlns:a16="http://schemas.microsoft.com/office/drawing/2014/main" id="{0552D183-D8C3-AF48-8970-F14C5CCB74F8}"/>
              </a:ext>
            </a:extLst>
          </p:cNvPr>
          <p:cNvGrpSpPr/>
          <p:nvPr userDrawn="1"/>
        </p:nvGrpSpPr>
        <p:grpSpPr>
          <a:xfrm>
            <a:off x="5856579" y="1076208"/>
            <a:ext cx="7442861" cy="5538136"/>
            <a:chOff x="1919111" y="1174044"/>
            <a:chExt cx="4391378" cy="3307645"/>
          </a:xfrm>
        </p:grpSpPr>
        <p:sp>
          <p:nvSpPr>
            <p:cNvPr id="10" name="Oval 9">
              <a:extLst>
                <a:ext uri="{FF2B5EF4-FFF2-40B4-BE49-F238E27FC236}">
                  <a16:creationId xmlns:a16="http://schemas.microsoft.com/office/drawing/2014/main" id="{1D329925-FBF9-CF47-8BD8-23486AF71BDA}"/>
                </a:ext>
              </a:extLst>
            </p:cNvPr>
            <p:cNvSpPr/>
            <p:nvPr/>
          </p:nvSpPr>
          <p:spPr>
            <a:xfrm>
              <a:off x="1919111" y="1174044"/>
              <a:ext cx="4391378" cy="3307645"/>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11" name="TextBox 10">
              <a:extLst>
                <a:ext uri="{FF2B5EF4-FFF2-40B4-BE49-F238E27FC236}">
                  <a16:creationId xmlns:a16="http://schemas.microsoft.com/office/drawing/2014/main" id="{F1E80BBB-018D-0248-9603-0FC7F26464CA}"/>
                </a:ext>
              </a:extLst>
            </p:cNvPr>
            <p:cNvSpPr txBox="1"/>
            <p:nvPr/>
          </p:nvSpPr>
          <p:spPr>
            <a:xfrm rot="2438267">
              <a:off x="5590241" y="1679631"/>
              <a:ext cx="649002" cy="195767"/>
            </a:xfrm>
            <a:prstGeom prst="rect">
              <a:avLst/>
            </a:prstGeom>
            <a:noFill/>
          </p:spPr>
          <p:txBody>
            <a:bodyPr wrap="none" rtlCol="0">
              <a:spAutoFit/>
            </a:bodyPr>
            <a:lstStyle/>
            <a:p>
              <a:r>
                <a:rPr lang="en-US" sz="153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Audiences</a:t>
              </a:r>
            </a:p>
          </p:txBody>
        </p:sp>
      </p:grpSp>
      <p:grpSp>
        <p:nvGrpSpPr>
          <p:cNvPr id="12" name="Group 11">
            <a:extLst>
              <a:ext uri="{FF2B5EF4-FFF2-40B4-BE49-F238E27FC236}">
                <a16:creationId xmlns:a16="http://schemas.microsoft.com/office/drawing/2014/main" id="{140479F6-D54F-CE4C-9B0C-29701E86E495}"/>
              </a:ext>
            </a:extLst>
          </p:cNvPr>
          <p:cNvGrpSpPr/>
          <p:nvPr userDrawn="1"/>
        </p:nvGrpSpPr>
        <p:grpSpPr>
          <a:xfrm>
            <a:off x="3792999" y="3738756"/>
            <a:ext cx="7442861" cy="5845935"/>
            <a:chOff x="1919111" y="1174044"/>
            <a:chExt cx="4391378" cy="3491477"/>
          </a:xfrm>
        </p:grpSpPr>
        <p:sp>
          <p:nvSpPr>
            <p:cNvPr id="13" name="Oval 12">
              <a:extLst>
                <a:ext uri="{FF2B5EF4-FFF2-40B4-BE49-F238E27FC236}">
                  <a16:creationId xmlns:a16="http://schemas.microsoft.com/office/drawing/2014/main" id="{397647C1-FDF2-684D-A45C-B17CFB5F8E09}"/>
                </a:ext>
              </a:extLst>
            </p:cNvPr>
            <p:cNvSpPr/>
            <p:nvPr/>
          </p:nvSpPr>
          <p:spPr>
            <a:xfrm>
              <a:off x="1919111" y="1174044"/>
              <a:ext cx="4391378" cy="3307645"/>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14" name="TextBox 13">
              <a:extLst>
                <a:ext uri="{FF2B5EF4-FFF2-40B4-BE49-F238E27FC236}">
                  <a16:creationId xmlns:a16="http://schemas.microsoft.com/office/drawing/2014/main" id="{493D93D0-4B46-4C40-9D83-2B42C676A68E}"/>
                </a:ext>
              </a:extLst>
            </p:cNvPr>
            <p:cNvSpPr txBox="1"/>
            <p:nvPr/>
          </p:nvSpPr>
          <p:spPr>
            <a:xfrm>
              <a:off x="3727942" y="4469754"/>
              <a:ext cx="674538" cy="195767"/>
            </a:xfrm>
            <a:prstGeom prst="rect">
              <a:avLst/>
            </a:prstGeom>
            <a:noFill/>
          </p:spPr>
          <p:txBody>
            <a:bodyPr wrap="none" rtlCol="0">
              <a:spAutoFit/>
            </a:bodyPr>
            <a:lstStyle/>
            <a:p>
              <a:r>
                <a:rPr lang="en-US" sz="153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Influencers</a:t>
              </a:r>
            </a:p>
          </p:txBody>
        </p:sp>
      </p:grpSp>
    </p:spTree>
    <p:extLst>
      <p:ext uri="{BB962C8B-B14F-4D97-AF65-F5344CB8AC3E}">
        <p14:creationId xmlns:p14="http://schemas.microsoft.com/office/powerpoint/2010/main" val="2450938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93CB04-0909-694D-8B06-56B757743283}"/>
              </a:ext>
            </a:extLst>
          </p:cNvPr>
          <p:cNvSpPr/>
          <p:nvPr userDrawn="1"/>
        </p:nvSpPr>
        <p:spPr>
          <a:xfrm>
            <a:off x="0" y="317399"/>
            <a:ext cx="15544800" cy="942360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2295"/>
          </a:p>
          <a:p>
            <a:pPr algn="ctr"/>
            <a:endParaRPr lang="en-US" sz="2295"/>
          </a:p>
          <a:p>
            <a:pPr algn="ctr"/>
            <a:endParaRPr lang="en-US" sz="2295"/>
          </a:p>
        </p:txBody>
      </p:sp>
      <p:sp>
        <p:nvSpPr>
          <p:cNvPr id="13" name="Rectangle 12">
            <a:extLst>
              <a:ext uri="{FF2B5EF4-FFF2-40B4-BE49-F238E27FC236}">
                <a16:creationId xmlns:a16="http://schemas.microsoft.com/office/drawing/2014/main" id="{25BE1E72-9E42-584E-8EC3-426517CB494D}"/>
              </a:ext>
            </a:extLst>
          </p:cNvPr>
          <p:cNvSpPr/>
          <p:nvPr userDrawn="1"/>
        </p:nvSpPr>
        <p:spPr>
          <a:xfrm>
            <a:off x="1212033" y="1572776"/>
            <a:ext cx="13089952" cy="2760756"/>
          </a:xfrm>
          <a:prstGeom prst="rect">
            <a:avLst/>
          </a:prstGeom>
        </p:spPr>
        <p:txBody>
          <a:bodyPr wrap="square">
            <a:spAutoFit/>
          </a:bodyPr>
          <a:lstStyle/>
          <a:p>
            <a:pPr algn="ctr"/>
            <a:r>
              <a:rPr lang="en-US" sz="4590" b="1">
                <a:solidFill>
                  <a:schemeClr val="bg1"/>
                </a:solidFill>
                <a:latin typeface="Arial" panose="020B0604020202020204" pitchFamily="34" charset="0"/>
                <a:cs typeface="Arial" panose="020B0604020202020204" pitchFamily="34" charset="0"/>
              </a:rPr>
              <a:t>Systems Engineering Paradigm shift Injecting AI and HMT</a:t>
            </a:r>
            <a:br>
              <a:rPr lang="en-US" sz="4080" i="1">
                <a:solidFill>
                  <a:schemeClr val="bg1"/>
                </a:solidFill>
                <a:latin typeface="Arial" panose="020B0604020202020204" pitchFamily="34" charset="0"/>
                <a:cs typeface="Arial" panose="020B0604020202020204" pitchFamily="34" charset="0"/>
              </a:rPr>
            </a:br>
            <a:br>
              <a:rPr lang="en-US" sz="4080" i="1">
                <a:solidFill>
                  <a:schemeClr val="bg1"/>
                </a:solidFill>
                <a:latin typeface="Arial" panose="020B0604020202020204" pitchFamily="34" charset="0"/>
                <a:cs typeface="Arial" panose="020B0604020202020204" pitchFamily="34" charset="0"/>
              </a:rPr>
            </a:br>
            <a:r>
              <a:rPr lang="en-US" sz="4080" i="1">
                <a:solidFill>
                  <a:schemeClr val="bg1"/>
                </a:solidFill>
                <a:latin typeface="Arial" panose="020B0604020202020204" pitchFamily="34" charset="0"/>
                <a:cs typeface="Arial" panose="020B0604020202020204" pitchFamily="34" charset="0"/>
              </a:rPr>
              <a:t>What are the 3 most provocative and impactful ideas?</a:t>
            </a:r>
            <a:endParaRPr lang="en-US" sz="408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A860094-E438-448D-8EAE-D3C68BF160B8}"/>
              </a:ext>
            </a:extLst>
          </p:cNvPr>
          <p:cNvSpPr txBox="1"/>
          <p:nvPr userDrawn="1"/>
        </p:nvSpPr>
        <p:spPr>
          <a:xfrm>
            <a:off x="7187467" y="4362096"/>
            <a:ext cx="1165860" cy="445507"/>
          </a:xfrm>
          <a:prstGeom prst="rect">
            <a:avLst/>
          </a:prstGeom>
          <a:noFill/>
        </p:spPr>
        <p:txBody>
          <a:bodyPr wrap="square" rtlCol="0">
            <a:spAutoFit/>
          </a:bodyPr>
          <a:lstStyle/>
          <a:p>
            <a:endParaRPr lang="en-US" sz="2295"/>
          </a:p>
        </p:txBody>
      </p:sp>
    </p:spTree>
    <p:extLst>
      <p:ext uri="{BB962C8B-B14F-4D97-AF65-F5344CB8AC3E}">
        <p14:creationId xmlns:p14="http://schemas.microsoft.com/office/powerpoint/2010/main" val="4068336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splay Name delete when done">
    <p:bg>
      <p:bgPr>
        <a:solidFill>
          <a:srgbClr val="005B9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25702-2AB8-4622-9253-2D45F7040E36}"/>
              </a:ext>
            </a:extLst>
          </p:cNvPr>
          <p:cNvSpPr txBox="1"/>
          <p:nvPr/>
        </p:nvSpPr>
        <p:spPr>
          <a:xfrm>
            <a:off x="3640756" y="3151249"/>
            <a:ext cx="8263288" cy="2001317"/>
          </a:xfrm>
          <a:prstGeom prst="rect">
            <a:avLst/>
          </a:prstGeom>
          <a:ln>
            <a:noFill/>
          </a:ln>
        </p:spPr>
        <p:txBody>
          <a:bodyPr vert="horz" wrap="none" lIns="116586" tIns="58293" rIns="116586" bIns="58293" rtlCol="0">
            <a:spAutoFit/>
          </a:bodyPr>
          <a:lstStyle/>
          <a:p>
            <a:pPr algn="ctr"/>
            <a:r>
              <a:rPr lang="en-US" sz="6120" b="1">
                <a:latin typeface="Arial" panose="020B0604020202020204" pitchFamily="34" charset="0"/>
                <a:cs typeface="Arial" panose="020B0604020202020204" pitchFamily="34" charset="0"/>
              </a:rPr>
              <a:t>MITRE POWERPOINT</a:t>
            </a:r>
          </a:p>
          <a:p>
            <a:pPr algn="ctr"/>
            <a:r>
              <a:rPr lang="en-US" sz="6120" b="1">
                <a:latin typeface="Arial" panose="020B0604020202020204" pitchFamily="34" charset="0"/>
                <a:cs typeface="Arial" panose="020B0604020202020204" pitchFamily="34" charset="0"/>
              </a:rPr>
              <a:t>TEMPLATE</a:t>
            </a:r>
          </a:p>
        </p:txBody>
      </p:sp>
      <p:sp>
        <p:nvSpPr>
          <p:cNvPr id="5" name="Footer Placeholder 4">
            <a:extLst>
              <a:ext uri="{FF2B5EF4-FFF2-40B4-BE49-F238E27FC236}">
                <a16:creationId xmlns:a16="http://schemas.microsoft.com/office/drawing/2014/main" id="{61B52840-C05C-4D4B-B80B-23BD595DD4ED}"/>
              </a:ext>
            </a:extLst>
          </p:cNvPr>
          <p:cNvSpPr txBox="1">
            <a:spLocks/>
          </p:cNvSpPr>
          <p:nvPr/>
        </p:nvSpPr>
        <p:spPr>
          <a:xfrm>
            <a:off x="11103482" y="7972114"/>
            <a:ext cx="3919201" cy="944799"/>
          </a:xfrm>
          <a:prstGeom prst="rect">
            <a:avLst/>
          </a:prstGeom>
          <a:ln w="12700">
            <a:solidFill>
              <a:schemeClr val="tx1"/>
            </a:solidFill>
          </a:ln>
        </p:spPr>
        <p:txBody>
          <a:bodyPr vert="horz" lIns="0" tIns="58293" rIns="0" bIns="58293" rtlCol="0" anchor="ctr"/>
          <a:lstStyle>
            <a:defPPr>
              <a:defRPr lang="en-US"/>
            </a:defPPr>
            <a:lvl1pPr algn="r">
              <a:defRPr sz="800" cap="all" baseline="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40" b="1">
                <a:solidFill>
                  <a:schemeClr val="tx1"/>
                </a:solidFill>
              </a:rPr>
              <a:t>DELETE FROM DECK WHEN DONE. DO NOT PRINT.</a:t>
            </a:r>
          </a:p>
        </p:txBody>
      </p:sp>
    </p:spTree>
    <p:extLst>
      <p:ext uri="{BB962C8B-B14F-4D97-AF65-F5344CB8AC3E}">
        <p14:creationId xmlns:p14="http://schemas.microsoft.com/office/powerpoint/2010/main" val="1461604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lide_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425A4-6157-4D15-BE18-F6681CAEFE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2" name="Title 1"/>
          <p:cNvSpPr>
            <a:spLocks noGrp="1"/>
          </p:cNvSpPr>
          <p:nvPr>
            <p:ph type="ctrTitle" hasCustomPrompt="1"/>
          </p:nvPr>
        </p:nvSpPr>
        <p:spPr>
          <a:xfrm>
            <a:off x="1493121" y="1684674"/>
            <a:ext cx="12144374" cy="3073331"/>
          </a:xfrm>
        </p:spPr>
        <p:txBody>
          <a:bodyPr anchor="b" anchorCtr="0">
            <a:noAutofit/>
          </a:bodyPr>
          <a:lstStyle>
            <a:lvl1pPr algn="l">
              <a:defRPr sz="6885">
                <a:solidFill>
                  <a:schemeClr val="tx1"/>
                </a:solidFill>
              </a:defRPr>
            </a:lvl1pPr>
          </a:lstStyle>
          <a:p>
            <a:r>
              <a:rPr lang="en-US"/>
              <a:t>Click to Edit Title</a:t>
            </a:r>
          </a:p>
        </p:txBody>
      </p:sp>
      <p:sp>
        <p:nvSpPr>
          <p:cNvPr id="3" name="Subtitle 2"/>
          <p:cNvSpPr>
            <a:spLocks noGrp="1"/>
          </p:cNvSpPr>
          <p:nvPr>
            <p:ph type="subTitle" idx="1" hasCustomPrompt="1"/>
          </p:nvPr>
        </p:nvSpPr>
        <p:spPr>
          <a:xfrm>
            <a:off x="1493120" y="5741041"/>
            <a:ext cx="6169343" cy="439633"/>
          </a:xfrm>
          <a:prstGeom prst="rect">
            <a:avLst/>
          </a:prstGeom>
        </p:spPr>
        <p:txBody>
          <a:bodyPr lIns="91440" anchor="ctr">
            <a:noAutofit/>
          </a:bodyPr>
          <a:lstStyle>
            <a:lvl1pPr marL="0" indent="0" algn="l">
              <a:buNone/>
              <a:defRPr sz="2550" b="1" baseline="0">
                <a:solidFill>
                  <a:schemeClr val="tx1"/>
                </a:solidFill>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1493120" y="4998817"/>
            <a:ext cx="6169343" cy="584565"/>
          </a:xfrm>
          <a:prstGeom prst="rect">
            <a:avLst/>
          </a:prstGeom>
        </p:spPr>
        <p:txBody>
          <a:bodyPr lIns="91440" anchor="ctr">
            <a:noAutofit/>
          </a:bodyPr>
          <a:lstStyle>
            <a:lvl1pPr>
              <a:defRPr sz="3570">
                <a:solidFill>
                  <a:schemeClr val="tx1"/>
                </a:solidFill>
              </a:defRPr>
            </a:lvl1pPr>
          </a:lstStyle>
          <a:p>
            <a:pPr lvl="0"/>
            <a:r>
              <a:rPr lang="en-US"/>
              <a:t>Presenter Name</a:t>
            </a:r>
          </a:p>
        </p:txBody>
      </p:sp>
      <p:pic>
        <p:nvPicPr>
          <p:cNvPr id="10" name="Picture 9">
            <a:extLst>
              <a:ext uri="{FF2B5EF4-FFF2-40B4-BE49-F238E27FC236}">
                <a16:creationId xmlns:a16="http://schemas.microsoft.com/office/drawing/2014/main" id="{53FADD1A-52EF-47F8-8479-0D1AADD85D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26880" y="8382000"/>
            <a:ext cx="5048475" cy="579043"/>
          </a:xfrm>
          <a:prstGeom prst="rect">
            <a:avLst/>
          </a:prstGeom>
        </p:spPr>
      </p:pic>
      <p:sp>
        <p:nvSpPr>
          <p:cNvPr id="7" name="Text Placeholder 29">
            <a:extLst>
              <a:ext uri="{FF2B5EF4-FFF2-40B4-BE49-F238E27FC236}">
                <a16:creationId xmlns:a16="http://schemas.microsoft.com/office/drawing/2014/main" id="{E1491870-16CB-40BB-9E5B-333D9C542729}"/>
              </a:ext>
            </a:extLst>
          </p:cNvPr>
          <p:cNvSpPr>
            <a:spLocks noGrp="1"/>
          </p:cNvSpPr>
          <p:nvPr>
            <p:ph type="body" sz="quarter" idx="19" hasCustomPrompt="1"/>
          </p:nvPr>
        </p:nvSpPr>
        <p:spPr>
          <a:xfrm>
            <a:off x="1" y="-47895"/>
            <a:ext cx="13253561" cy="1685713"/>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Disclaimer: Presentation Option Only</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2904149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Slide_Insert_Photo_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633B2E5-C80A-4E77-B649-E08B47524356}"/>
              </a:ext>
            </a:extLst>
          </p:cNvPr>
          <p:cNvSpPr>
            <a:spLocks noGrp="1"/>
          </p:cNvSpPr>
          <p:nvPr>
            <p:ph type="pic" sz="quarter" idx="19" hasCustomPrompt="1"/>
          </p:nvPr>
        </p:nvSpPr>
        <p:spPr>
          <a:xfrm>
            <a:off x="11050" y="0"/>
            <a:ext cx="15544800" cy="10058400"/>
          </a:xfrm>
        </p:spPr>
        <p:txBody>
          <a:bodyPr>
            <a:normAutofit/>
          </a:bodyPr>
          <a:lstStyle>
            <a:lvl1pPr marL="582930" marR="0" indent="-582930" algn="l" defTabSz="1165860" rtl="0" eaLnBrk="1" fontAlgn="auto" latinLnBrk="0" hangingPunct="1">
              <a:lnSpc>
                <a:spcPct val="100000"/>
              </a:lnSpc>
              <a:spcBef>
                <a:spcPts val="0"/>
              </a:spcBef>
              <a:spcAft>
                <a:spcPts val="0"/>
              </a:spcAft>
              <a:buClrTx/>
              <a:buSzTx/>
              <a:buFont typeface="+mj-lt"/>
              <a:buAutoNum type="arabicPeriod"/>
              <a:tabLst/>
              <a:defRPr sz="3060">
                <a:solidFill>
                  <a:schemeClr val="accent2"/>
                </a:solidFill>
                <a:latin typeface="+mj-lt"/>
              </a:defRPr>
            </a:lvl1pPr>
          </a:lstStyle>
          <a:p>
            <a:pPr marL="0" marR="0" lvl="0" indent="0" algn="l" defTabSz="1165860" rtl="0" eaLnBrk="1" fontAlgn="auto" latinLnBrk="0" hangingPunct="1">
              <a:lnSpc>
                <a:spcPct val="100000"/>
              </a:lnSpc>
              <a:spcBef>
                <a:spcPts val="0"/>
              </a:spcBef>
              <a:spcAft>
                <a:spcPts val="0"/>
              </a:spcAft>
              <a:buClrTx/>
              <a:buSzTx/>
              <a:buFontTx/>
              <a:buNone/>
              <a:tabLst/>
              <a:defRPr/>
            </a:pPr>
            <a:r>
              <a:rPr lang="en-US" sz="3060" b="1">
                <a:solidFill>
                  <a:srgbClr val="FFFF00"/>
                </a:solidFill>
                <a:latin typeface="+mj-lt"/>
              </a:rPr>
              <a:t>To add background image:</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Navigate to FJ: Images. </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Select a photo from the featured gallery, “Images for PPT Cover Slides.” </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Save the desired image to your computer or desired location. </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Next, click on the icon &amp; choose image from the saved location. </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Insert image.</a:t>
            </a:r>
            <a:endParaRPr kumimoji="0" lang="en-US" altLang="en-US" sz="3060" b="1" i="0" u="none" strike="noStrike" cap="none" normalizeH="0" baseline="0">
              <a:ln>
                <a:noFill/>
              </a:ln>
              <a:solidFill>
                <a:srgbClr val="FFFF00"/>
              </a:solidFill>
              <a:effectLst/>
              <a:latin typeface="+mj-lt"/>
            </a:endParaRPr>
          </a:p>
          <a:p>
            <a:pPr marL="457200" indent="-457200" algn="l">
              <a:buFont typeface="+mj-lt"/>
              <a:buAutoNum type="arabicPeriod"/>
            </a:pPr>
            <a:endParaRPr lang="en-US" sz="3060" b="1">
              <a:solidFill>
                <a:srgbClr val="FFFF00"/>
              </a:solidFill>
              <a:latin typeface="+mj-lt"/>
            </a:endParaRPr>
          </a:p>
        </p:txBody>
      </p:sp>
      <p:sp>
        <p:nvSpPr>
          <p:cNvPr id="2" name="Title 1"/>
          <p:cNvSpPr>
            <a:spLocks noGrp="1"/>
          </p:cNvSpPr>
          <p:nvPr>
            <p:ph type="ctrTitle" hasCustomPrompt="1"/>
          </p:nvPr>
        </p:nvSpPr>
        <p:spPr>
          <a:xfrm>
            <a:off x="582931" y="1671964"/>
            <a:ext cx="13054564" cy="3073331"/>
          </a:xfrm>
        </p:spPr>
        <p:txBody>
          <a:bodyPr anchor="b" anchorCtr="0">
            <a:noAutofit/>
          </a:bodyPr>
          <a:lstStyle>
            <a:lvl1pPr algn="l">
              <a:defRPr sz="6885">
                <a:solidFill>
                  <a:schemeClr val="tx1"/>
                </a:solidFill>
              </a:defRPr>
            </a:lvl1pPr>
          </a:lstStyle>
          <a:p>
            <a:r>
              <a:rPr lang="en-US"/>
              <a:t>Click to Edit Title</a:t>
            </a:r>
          </a:p>
        </p:txBody>
      </p:sp>
      <p:sp>
        <p:nvSpPr>
          <p:cNvPr id="3" name="Subtitle 2"/>
          <p:cNvSpPr>
            <a:spLocks noGrp="1"/>
          </p:cNvSpPr>
          <p:nvPr>
            <p:ph type="subTitle" idx="1" hasCustomPrompt="1"/>
          </p:nvPr>
        </p:nvSpPr>
        <p:spPr>
          <a:xfrm>
            <a:off x="582932" y="5707140"/>
            <a:ext cx="6631720" cy="439633"/>
          </a:xfrm>
          <a:prstGeom prst="rect">
            <a:avLst/>
          </a:prstGeom>
        </p:spPr>
        <p:txBody>
          <a:bodyPr lIns="91440">
            <a:noAutofit/>
          </a:bodyPr>
          <a:lstStyle>
            <a:lvl1pPr marL="0" indent="0" algn="l">
              <a:buNone/>
              <a:defRPr sz="2550" b="1" baseline="0">
                <a:solidFill>
                  <a:schemeClr val="tx1"/>
                </a:solidFill>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582932" y="4964917"/>
            <a:ext cx="7286624" cy="584565"/>
          </a:xfrm>
          <a:prstGeom prst="rect">
            <a:avLst/>
          </a:prstGeom>
        </p:spPr>
        <p:txBody>
          <a:bodyPr lIns="91440">
            <a:noAutofit/>
          </a:bodyPr>
          <a:lstStyle>
            <a:lvl1pPr>
              <a:defRPr sz="3570">
                <a:solidFill>
                  <a:schemeClr val="tx1"/>
                </a:solidFill>
              </a:defRPr>
            </a:lvl1pPr>
          </a:lstStyle>
          <a:p>
            <a:pPr lvl="0"/>
            <a:r>
              <a:rPr lang="en-US"/>
              <a:t>Presenter Name</a:t>
            </a:r>
          </a:p>
        </p:txBody>
      </p:sp>
      <p:sp>
        <p:nvSpPr>
          <p:cNvPr id="7" name="Footer Placeholder 8">
            <a:extLst>
              <a:ext uri="{FF2B5EF4-FFF2-40B4-BE49-F238E27FC236}">
                <a16:creationId xmlns:a16="http://schemas.microsoft.com/office/drawing/2014/main" id="{88519B54-DCC9-488F-A608-DFAECBBDB201}"/>
              </a:ext>
            </a:extLst>
          </p:cNvPr>
          <p:cNvSpPr txBox="1">
            <a:spLocks/>
          </p:cNvSpPr>
          <p:nvPr/>
        </p:nvSpPr>
        <p:spPr>
          <a:xfrm>
            <a:off x="4768367" y="9542600"/>
            <a:ext cx="5551039" cy="274691"/>
          </a:xfrm>
          <a:prstGeom prst="rect">
            <a:avLst/>
          </a:prstGeom>
        </p:spPr>
        <p:txBody>
          <a:bodyPr vert="horz" wrap="square" lIns="0" tIns="58293" rIns="0" bIns="58293"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20">
                <a:solidFill>
                  <a:schemeClr val="bg1"/>
                </a:solidFill>
              </a:rPr>
              <a:t>© 2020 THE MITRE CORPORATION. ALL RIGHTS RESERVED. FOR INTERNAL USE ONLY.</a:t>
            </a:r>
          </a:p>
        </p:txBody>
      </p:sp>
    </p:spTree>
    <p:extLst>
      <p:ext uri="{BB962C8B-B14F-4D97-AF65-F5344CB8AC3E}">
        <p14:creationId xmlns:p14="http://schemas.microsoft.com/office/powerpoint/2010/main" val="1773825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ation-Slide_Nav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4DF4-6375-4FE7-B913-6C0DF4824C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9" name="Title 8"/>
          <p:cNvSpPr>
            <a:spLocks noGrp="1"/>
          </p:cNvSpPr>
          <p:nvPr>
            <p:ph type="title" hasCustomPrompt="1"/>
          </p:nvPr>
        </p:nvSpPr>
        <p:spPr>
          <a:xfrm>
            <a:off x="1821657" y="3697012"/>
            <a:ext cx="11901486" cy="2211375"/>
          </a:xfrm>
        </p:spPr>
        <p:txBody>
          <a:bodyPr>
            <a:spAutoFit/>
          </a:bodyPr>
          <a:lstStyle>
            <a:lvl1pPr algn="ctr">
              <a:lnSpc>
                <a:spcPct val="100000"/>
              </a:lnSpc>
              <a:defRPr sz="6885"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p:nvPicPr>
        <p:blipFill>
          <a:blip r:embed="rId3"/>
          <a:stretch>
            <a:fillRect/>
          </a:stretch>
        </p:blipFill>
        <p:spPr>
          <a:xfrm>
            <a:off x="635447" y="573707"/>
            <a:ext cx="711068" cy="227220"/>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3941742" y="9514678"/>
            <a:ext cx="1020128" cy="369384"/>
          </a:xfrm>
        </p:spPr>
        <p:txBody>
          <a:bodyPr/>
          <a:lstStyle>
            <a:lvl1pPr>
              <a:defRPr>
                <a:solidFill>
                  <a:schemeClr val="tx1"/>
                </a:solidFill>
              </a:defRPr>
            </a:lvl1pPr>
          </a:lstStyle>
          <a:p>
            <a:fld id="{2F2F552B-1952-B44E-8CAB-5705F0ACD2E2}" type="slidenum">
              <a:rPr lang="uk-UA" smtClean="0"/>
              <a:pPr/>
              <a:t>‹#›</a:t>
            </a:fld>
            <a:endParaRPr lang="uk-UA"/>
          </a:p>
        </p:txBody>
      </p:sp>
    </p:spTree>
    <p:extLst>
      <p:ext uri="{BB962C8B-B14F-4D97-AF65-F5344CB8AC3E}">
        <p14:creationId xmlns:p14="http://schemas.microsoft.com/office/powerpoint/2010/main" val="2728393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Divider Slide 3">
    <p:spTree>
      <p:nvGrpSpPr>
        <p:cNvPr id="1" name=""/>
        <p:cNvGrpSpPr/>
        <p:nvPr/>
      </p:nvGrpSpPr>
      <p:grpSpPr>
        <a:xfrm>
          <a:off x="0" y="0"/>
          <a:ext cx="0" cy="0"/>
          <a:chOff x="0" y="0"/>
          <a:chExt cx="0" cy="0"/>
        </a:xfrm>
      </p:grpSpPr>
      <p:sp>
        <p:nvSpPr>
          <p:cNvPr id="7" name="Title 8"/>
          <p:cNvSpPr>
            <a:spLocks noGrp="1"/>
          </p:cNvSpPr>
          <p:nvPr>
            <p:ph type="title" hasCustomPrompt="1"/>
          </p:nvPr>
        </p:nvSpPr>
        <p:spPr>
          <a:xfrm>
            <a:off x="582930" y="3001423"/>
            <a:ext cx="11901488" cy="2027778"/>
          </a:xfrm>
        </p:spPr>
        <p:txBody>
          <a:bodyPr/>
          <a:lstStyle>
            <a:lvl1pPr algn="l">
              <a:lnSpc>
                <a:spcPct val="100000"/>
              </a:lnSpc>
              <a:defRPr sz="6885" cap="none" baseline="0">
                <a:solidFill>
                  <a:schemeClr val="tx1"/>
                </a:solidFill>
              </a:defRPr>
            </a:lvl1pPr>
          </a:lstStyle>
          <a:p>
            <a:r>
              <a:rPr lang="en-US"/>
              <a:t>Section Title</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8" name="Picture 7">
            <a:extLst>
              <a:ext uri="{FF2B5EF4-FFF2-40B4-BE49-F238E27FC236}">
                <a16:creationId xmlns:a16="http://schemas.microsoft.com/office/drawing/2014/main" id="{1EC0BB03-948C-4A12-8DBC-361F0C66729D}"/>
              </a:ext>
            </a:extLst>
          </p:cNvPr>
          <p:cNvPicPr>
            <a:picLocks/>
          </p:cNvPicPr>
          <p:nvPr/>
        </p:nvPicPr>
        <p:blipFill>
          <a:blip r:embed="rId2"/>
          <a:stretch>
            <a:fillRect/>
          </a:stretch>
        </p:blipFill>
        <p:spPr>
          <a:xfrm>
            <a:off x="586977" y="9556258"/>
            <a:ext cx="711068" cy="227220"/>
          </a:xfrm>
          <a:prstGeom prst="rect">
            <a:avLst/>
          </a:prstGeom>
        </p:spPr>
      </p:pic>
    </p:spTree>
    <p:extLst>
      <p:ext uri="{BB962C8B-B14F-4D97-AF65-F5344CB8AC3E}">
        <p14:creationId xmlns:p14="http://schemas.microsoft.com/office/powerpoint/2010/main" val="4248320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Bullet List_Navy">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58801"/>
            <a:ext cx="14378940" cy="1016894"/>
          </a:xfrm>
        </p:spPr>
        <p:txBody>
          <a:bodyPr anchor="ctr"/>
          <a:lstStyle>
            <a:lvl1pPr>
              <a:defRPr sz="4080" cap="none">
                <a:solidFill>
                  <a:schemeClr val="tx1"/>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582930" y="1747521"/>
            <a:ext cx="14378940" cy="7435740"/>
          </a:xfrm>
        </p:spPr>
        <p:txBody>
          <a:bodyPr>
            <a:noAutofit/>
          </a:bodyPr>
          <a:lstStyle>
            <a:lvl1pPr marL="287417" indent="-287417">
              <a:buFont typeface="Wingdings" panose="05000000000000000000" pitchFamily="2" charset="2"/>
              <a:buChar char="§"/>
              <a:defRPr b="0">
                <a:solidFill>
                  <a:schemeClr val="tx1"/>
                </a:solidFill>
              </a:defRPr>
            </a:lvl1pPr>
            <a:lvl2pPr marL="878443" indent="-439222">
              <a:buClr>
                <a:schemeClr val="tx1"/>
              </a:buClr>
              <a:buSzPct val="110000"/>
              <a:buFont typeface="Wingdings" panose="05000000000000000000" pitchFamily="2" charset="2"/>
              <a:buChar char="§"/>
              <a:defRPr>
                <a:solidFill>
                  <a:schemeClr val="tx1"/>
                </a:solidFill>
              </a:defRPr>
            </a:lvl2pPr>
            <a:lvl3pPr marL="1317665" indent="-439222">
              <a:buFont typeface="Wingdings" panose="05000000000000000000" pitchFamily="2" charset="2"/>
              <a:buChar char="§"/>
              <a:defRPr sz="2805">
                <a:solidFill>
                  <a:schemeClr val="tx1"/>
                </a:solidFill>
              </a:defRPr>
            </a:lvl3pPr>
            <a:lvl4pPr marL="1317665" indent="-439222">
              <a:buFont typeface="Courier New" panose="02070309020205020404" pitchFamily="49" charset="0"/>
              <a:buChar char="o"/>
              <a:defRPr sz="2805">
                <a:solidFill>
                  <a:schemeClr val="tx1"/>
                </a:solidFill>
              </a:defRPr>
            </a:lvl4pPr>
            <a:lvl5pPr marL="1756886" indent="-303609">
              <a:buFont typeface="Wingdings" panose="05000000000000000000" pitchFamily="2" charset="2"/>
              <a:buChar char="§"/>
              <a:defRPr sz="2295">
                <a:solidFill>
                  <a:schemeClr val="tx1"/>
                </a:solidFill>
              </a:defRPr>
            </a:lvl5pPr>
            <a:lvl6pPr marL="2044303" indent="-287417">
              <a:buFont typeface="Wingdings" panose="05000000000000000000" pitchFamily="2" charset="2"/>
              <a:buChar char="§"/>
              <a:defRPr sz="204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6" name="Picture 5">
            <a:extLst>
              <a:ext uri="{FF2B5EF4-FFF2-40B4-BE49-F238E27FC236}">
                <a16:creationId xmlns:a16="http://schemas.microsoft.com/office/drawing/2014/main" id="{3EB79E39-B804-433D-A46E-6245A4354F48}"/>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11617884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Image, No Title_Navy">
    <p:spTree>
      <p:nvGrpSpPr>
        <p:cNvPr id="1" name=""/>
        <p:cNvGrpSpPr/>
        <p:nvPr/>
      </p:nvGrpSpPr>
      <p:grpSpPr>
        <a:xfrm>
          <a:off x="0" y="0"/>
          <a:ext cx="0" cy="0"/>
          <a:chOff x="0" y="0"/>
          <a:chExt cx="0" cy="0"/>
        </a:xfrm>
      </p:grpSpPr>
      <p:sp>
        <p:nvSpPr>
          <p:cNvPr id="11" name="Text Placeholder 2"/>
          <p:cNvSpPr>
            <a:spLocks noGrp="1"/>
          </p:cNvSpPr>
          <p:nvPr>
            <p:ph type="body" idx="1" hasCustomPrompt="1"/>
          </p:nvPr>
        </p:nvSpPr>
        <p:spPr>
          <a:xfrm>
            <a:off x="582930"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16" name="Picture Placeholder 15"/>
          <p:cNvSpPr>
            <a:spLocks noGrp="1"/>
          </p:cNvSpPr>
          <p:nvPr>
            <p:ph type="pic" sz="quarter" idx="11" hasCustomPrompt="1"/>
          </p:nvPr>
        </p:nvSpPr>
        <p:spPr>
          <a:xfrm>
            <a:off x="1117020" y="558801"/>
            <a:ext cx="3550730" cy="4053930"/>
          </a:xfrm>
          <a:prstGeom prst="rect">
            <a:avLst/>
          </a:prstGeom>
          <a:solidFill>
            <a:schemeClr val="tx1">
              <a:lumMod val="95000"/>
            </a:schemeClr>
          </a:solidFill>
        </p:spPr>
        <p:txBody>
          <a:bodyPr/>
          <a:lstStyle>
            <a:lvl1pPr algn="ctr">
              <a:defRPr sz="1785" b="0" cap="none">
                <a:solidFill>
                  <a:srgbClr val="0B2338"/>
                </a:solidFill>
              </a:defRPr>
            </a:lvl1pPr>
          </a:lstStyle>
          <a:p>
            <a:r>
              <a:rPr lang="en-US"/>
              <a:t>Drag photo to placeholder or click on icon to place photo from file. </a:t>
            </a:r>
          </a:p>
        </p:txBody>
      </p:sp>
      <p:sp>
        <p:nvSpPr>
          <p:cNvPr id="24" name="Picture Placeholder 15"/>
          <p:cNvSpPr>
            <a:spLocks noGrp="1"/>
          </p:cNvSpPr>
          <p:nvPr>
            <p:ph type="pic" sz="quarter" idx="12" hasCustomPrompt="1"/>
          </p:nvPr>
        </p:nvSpPr>
        <p:spPr>
          <a:xfrm>
            <a:off x="5972745" y="558801"/>
            <a:ext cx="3550730" cy="4053930"/>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p:txBody>
      </p:sp>
      <p:sp>
        <p:nvSpPr>
          <p:cNvPr id="25" name="Picture Placeholder 15"/>
          <p:cNvSpPr>
            <a:spLocks noGrp="1"/>
          </p:cNvSpPr>
          <p:nvPr>
            <p:ph type="pic" sz="quarter" idx="13" hasCustomPrompt="1"/>
          </p:nvPr>
        </p:nvSpPr>
        <p:spPr>
          <a:xfrm>
            <a:off x="10828470" y="558801"/>
            <a:ext cx="3550730" cy="4053930"/>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6" name="Text Placeholder 2"/>
          <p:cNvSpPr>
            <a:spLocks noGrp="1"/>
          </p:cNvSpPr>
          <p:nvPr>
            <p:ph type="body" idx="14" hasCustomPrompt="1"/>
          </p:nvPr>
        </p:nvSpPr>
        <p:spPr>
          <a:xfrm>
            <a:off x="5438655"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8" name="Text Placeholder 2"/>
          <p:cNvSpPr>
            <a:spLocks noGrp="1"/>
          </p:cNvSpPr>
          <p:nvPr>
            <p:ph type="body" idx="16" hasCustomPrompt="1"/>
          </p:nvPr>
        </p:nvSpPr>
        <p:spPr>
          <a:xfrm>
            <a:off x="10294380"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 name="Slide Number Placeholder 1"/>
          <p:cNvSpPr>
            <a:spLocks noGrp="1"/>
          </p:cNvSpPr>
          <p:nvPr>
            <p:ph type="sldNum" sz="quarter" idx="18"/>
          </p:nvPr>
        </p:nvSpPr>
        <p:spPr>
          <a:xfrm>
            <a:off x="13889113" y="9511969"/>
            <a:ext cx="1020128" cy="369384"/>
          </a:xfrm>
        </p:spPr>
        <p:txBody>
          <a:bodyPr/>
          <a:lstStyle>
            <a:lvl1pPr algn="r">
              <a:defRPr>
                <a:solidFill>
                  <a:schemeClr val="tx1"/>
                </a:solidFill>
              </a:defRPr>
            </a:lvl1pPr>
          </a:lstStyle>
          <a:p>
            <a:fld id="{2F2F552B-1952-B44E-8CAB-5705F0ACD2E2}" type="slidenum">
              <a:rPr lang="uk-UA" smtClean="0"/>
              <a:pPr/>
              <a:t>‹#›</a:t>
            </a:fld>
            <a:endParaRPr lang="uk-UA"/>
          </a:p>
        </p:txBody>
      </p:sp>
      <p:sp>
        <p:nvSpPr>
          <p:cNvPr id="4" name="Text Placeholder 3">
            <a:extLst>
              <a:ext uri="{FF2B5EF4-FFF2-40B4-BE49-F238E27FC236}">
                <a16:creationId xmlns:a16="http://schemas.microsoft.com/office/drawing/2014/main" id="{ABD48F8F-F2E8-4F73-9030-FB00A087F591}"/>
              </a:ext>
            </a:extLst>
          </p:cNvPr>
          <p:cNvSpPr>
            <a:spLocks noGrp="1"/>
          </p:cNvSpPr>
          <p:nvPr>
            <p:ph type="body" sz="quarter" idx="19"/>
          </p:nvPr>
        </p:nvSpPr>
        <p:spPr>
          <a:xfrm>
            <a:off x="586979"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5" name="Text Placeholder 3">
            <a:extLst>
              <a:ext uri="{FF2B5EF4-FFF2-40B4-BE49-F238E27FC236}">
                <a16:creationId xmlns:a16="http://schemas.microsoft.com/office/drawing/2014/main" id="{A9BBD24B-BA71-4BF8-8506-D0B84537AEFB}"/>
              </a:ext>
            </a:extLst>
          </p:cNvPr>
          <p:cNvSpPr>
            <a:spLocks noGrp="1"/>
          </p:cNvSpPr>
          <p:nvPr>
            <p:ph type="body" sz="quarter" idx="20"/>
          </p:nvPr>
        </p:nvSpPr>
        <p:spPr>
          <a:xfrm>
            <a:off x="5442702"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7" name="Text Placeholder 3">
            <a:extLst>
              <a:ext uri="{FF2B5EF4-FFF2-40B4-BE49-F238E27FC236}">
                <a16:creationId xmlns:a16="http://schemas.microsoft.com/office/drawing/2014/main" id="{42B79737-3312-4FC8-AC98-3A2E9BBF11C4}"/>
              </a:ext>
            </a:extLst>
          </p:cNvPr>
          <p:cNvSpPr>
            <a:spLocks noGrp="1"/>
          </p:cNvSpPr>
          <p:nvPr>
            <p:ph type="body" sz="quarter" idx="21"/>
          </p:nvPr>
        </p:nvSpPr>
        <p:spPr>
          <a:xfrm>
            <a:off x="10298427"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13" name="Picture 12">
            <a:extLst>
              <a:ext uri="{FF2B5EF4-FFF2-40B4-BE49-F238E27FC236}">
                <a16:creationId xmlns:a16="http://schemas.microsoft.com/office/drawing/2014/main" id="{A79F5D51-61E5-4B38-BE9B-7745F7365A24}"/>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079183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Image, With Title_Navy">
    <p:spTree>
      <p:nvGrpSpPr>
        <p:cNvPr id="1" name=""/>
        <p:cNvGrpSpPr/>
        <p:nvPr/>
      </p:nvGrpSpPr>
      <p:grpSpPr>
        <a:xfrm>
          <a:off x="0" y="0"/>
          <a:ext cx="0" cy="0"/>
          <a:chOff x="0" y="0"/>
          <a:chExt cx="0" cy="0"/>
        </a:xfrm>
      </p:grpSpPr>
      <p:sp>
        <p:nvSpPr>
          <p:cNvPr id="16" name="Picture Placeholder 15"/>
          <p:cNvSpPr>
            <a:spLocks noGrp="1"/>
          </p:cNvSpPr>
          <p:nvPr>
            <p:ph type="pic" sz="quarter" idx="11" hasCustomPrompt="1"/>
          </p:nvPr>
        </p:nvSpPr>
        <p:spPr>
          <a:xfrm>
            <a:off x="586981"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15" name="Text Placeholder 2"/>
          <p:cNvSpPr>
            <a:spLocks noGrp="1"/>
          </p:cNvSpPr>
          <p:nvPr>
            <p:ph type="body" idx="1" hasCustomPrompt="1"/>
          </p:nvPr>
        </p:nvSpPr>
        <p:spPr>
          <a:xfrm>
            <a:off x="586981" y="5724767"/>
            <a:ext cx="4385069"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4" name="Text Placeholder 2"/>
          <p:cNvSpPr>
            <a:spLocks noGrp="1"/>
          </p:cNvSpPr>
          <p:nvPr>
            <p:ph type="body" idx="14" hasCustomPrompt="1"/>
          </p:nvPr>
        </p:nvSpPr>
        <p:spPr>
          <a:xfrm>
            <a:off x="5588103" y="5724767"/>
            <a:ext cx="436968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6" name="Text Placeholder 2"/>
          <p:cNvSpPr>
            <a:spLocks noGrp="1"/>
          </p:cNvSpPr>
          <p:nvPr>
            <p:ph type="body" idx="16" hasCustomPrompt="1"/>
          </p:nvPr>
        </p:nvSpPr>
        <p:spPr>
          <a:xfrm>
            <a:off x="10580752" y="5724767"/>
            <a:ext cx="4362780"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3" name="Title 2"/>
          <p:cNvSpPr>
            <a:spLocks noGrp="1"/>
          </p:cNvSpPr>
          <p:nvPr>
            <p:ph type="title" hasCustomPrompt="1"/>
          </p:nvPr>
        </p:nvSpPr>
        <p:spPr>
          <a:xfrm>
            <a:off x="582930" y="569505"/>
            <a:ext cx="14378940" cy="963380"/>
          </a:xfrm>
        </p:spPr>
        <p:txBody>
          <a:bodyPr/>
          <a:lstStyle>
            <a:lvl1pPr algn="ctr">
              <a:defRPr sz="4080" cap="none">
                <a:solidFill>
                  <a:schemeClr val="tx1"/>
                </a:solidFill>
              </a:defRPr>
            </a:lvl1pPr>
          </a:lstStyle>
          <a:p>
            <a:r>
              <a:rPr lang="en-US"/>
              <a:t>Slide Title, Arial 32 Pt.</a:t>
            </a:r>
          </a:p>
        </p:txBody>
      </p:sp>
      <p:sp>
        <p:nvSpPr>
          <p:cNvPr id="28" name="Picture Placeholder 15"/>
          <p:cNvSpPr>
            <a:spLocks noGrp="1"/>
          </p:cNvSpPr>
          <p:nvPr>
            <p:ph type="pic" sz="quarter" idx="18" hasCustomPrompt="1"/>
          </p:nvPr>
        </p:nvSpPr>
        <p:spPr>
          <a:xfrm>
            <a:off x="5572722"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9" name="Picture Placeholder 15"/>
          <p:cNvSpPr>
            <a:spLocks noGrp="1"/>
          </p:cNvSpPr>
          <p:nvPr>
            <p:ph type="pic" sz="quarter" idx="19" hasCustomPrompt="1"/>
          </p:nvPr>
        </p:nvSpPr>
        <p:spPr>
          <a:xfrm>
            <a:off x="10558463"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 name="Slide Number Placeholder 1"/>
          <p:cNvSpPr>
            <a:spLocks noGrp="1"/>
          </p:cNvSpPr>
          <p:nvPr>
            <p:ph type="sldNum" sz="quarter" idx="20"/>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7" name="Text Placeholder 3">
            <a:extLst>
              <a:ext uri="{FF2B5EF4-FFF2-40B4-BE49-F238E27FC236}">
                <a16:creationId xmlns:a16="http://schemas.microsoft.com/office/drawing/2014/main" id="{678FE3D0-043E-4E41-B23C-6B8EB88E0290}"/>
              </a:ext>
            </a:extLst>
          </p:cNvPr>
          <p:cNvSpPr>
            <a:spLocks noGrp="1"/>
          </p:cNvSpPr>
          <p:nvPr>
            <p:ph type="body" sz="quarter" idx="21"/>
          </p:nvPr>
        </p:nvSpPr>
        <p:spPr>
          <a:xfrm>
            <a:off x="586979"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8" name="Text Placeholder 3">
            <a:extLst>
              <a:ext uri="{FF2B5EF4-FFF2-40B4-BE49-F238E27FC236}">
                <a16:creationId xmlns:a16="http://schemas.microsoft.com/office/drawing/2014/main" id="{13010D54-552B-4047-99A4-03DE23E68139}"/>
              </a:ext>
            </a:extLst>
          </p:cNvPr>
          <p:cNvSpPr>
            <a:spLocks noGrp="1"/>
          </p:cNvSpPr>
          <p:nvPr>
            <p:ph type="body" sz="quarter" idx="22"/>
          </p:nvPr>
        </p:nvSpPr>
        <p:spPr>
          <a:xfrm>
            <a:off x="10558462"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9" name="Text Placeholder 3">
            <a:extLst>
              <a:ext uri="{FF2B5EF4-FFF2-40B4-BE49-F238E27FC236}">
                <a16:creationId xmlns:a16="http://schemas.microsoft.com/office/drawing/2014/main" id="{E0B40436-66AC-4444-BF02-7E4752A291AD}"/>
              </a:ext>
            </a:extLst>
          </p:cNvPr>
          <p:cNvSpPr>
            <a:spLocks noGrp="1"/>
          </p:cNvSpPr>
          <p:nvPr>
            <p:ph type="body" sz="quarter" idx="23"/>
          </p:nvPr>
        </p:nvSpPr>
        <p:spPr>
          <a:xfrm>
            <a:off x="5572721"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21" name="Picture 20">
            <a:extLst>
              <a:ext uri="{FF2B5EF4-FFF2-40B4-BE49-F238E27FC236}">
                <a16:creationId xmlns:a16="http://schemas.microsoft.com/office/drawing/2014/main" id="{C4BC3F3B-A551-47E1-A36B-1028268BB92D}"/>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10136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870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AE208F-6648-462E-8B18-DABB411EBCBB}"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132337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 List_Navy">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58801"/>
            <a:ext cx="14378940" cy="1016894"/>
          </a:xfrm>
        </p:spPr>
        <p:txBody>
          <a:bodyPr anchor="ctr"/>
          <a:lstStyle>
            <a:lvl1pPr>
              <a:defRPr sz="4080" cap="none">
                <a:solidFill>
                  <a:schemeClr val="tx1"/>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582930" y="1747521"/>
            <a:ext cx="14378940" cy="7435740"/>
          </a:xfrm>
        </p:spPr>
        <p:txBody>
          <a:bodyPr>
            <a:noAutofit/>
          </a:bodyPr>
          <a:lstStyle>
            <a:lvl1pPr marL="287417" indent="-287417">
              <a:buFont typeface="Wingdings" panose="05000000000000000000" pitchFamily="2" charset="2"/>
              <a:buChar char="§"/>
              <a:defRPr b="0">
                <a:solidFill>
                  <a:schemeClr val="tx1"/>
                </a:solidFill>
              </a:defRPr>
            </a:lvl1pPr>
            <a:lvl2pPr marL="878443" indent="-439222">
              <a:buClr>
                <a:schemeClr val="tx1"/>
              </a:buClr>
              <a:buSzPct val="110000"/>
              <a:buFont typeface="Wingdings" panose="05000000000000000000" pitchFamily="2" charset="2"/>
              <a:buChar char="§"/>
              <a:defRPr>
                <a:solidFill>
                  <a:schemeClr val="tx1"/>
                </a:solidFill>
              </a:defRPr>
            </a:lvl2pPr>
            <a:lvl3pPr marL="1317665" indent="-439222">
              <a:buFont typeface="Wingdings" panose="05000000000000000000" pitchFamily="2" charset="2"/>
              <a:buChar char="§"/>
              <a:defRPr sz="2805">
                <a:solidFill>
                  <a:schemeClr val="tx1"/>
                </a:solidFill>
              </a:defRPr>
            </a:lvl3pPr>
            <a:lvl4pPr marL="1317665" indent="-439222">
              <a:buFont typeface="Courier New" panose="02070309020205020404" pitchFamily="49" charset="0"/>
              <a:buChar char="o"/>
              <a:defRPr sz="2805">
                <a:solidFill>
                  <a:schemeClr val="tx1"/>
                </a:solidFill>
              </a:defRPr>
            </a:lvl4pPr>
            <a:lvl5pPr marL="1756886" indent="-303609">
              <a:buFont typeface="Wingdings" panose="05000000000000000000" pitchFamily="2" charset="2"/>
              <a:buChar char="§"/>
              <a:defRPr sz="2295">
                <a:solidFill>
                  <a:schemeClr val="tx1"/>
                </a:solidFill>
              </a:defRPr>
            </a:lvl5pPr>
            <a:lvl6pPr marL="2044303" indent="-287417">
              <a:buFont typeface="Wingdings" panose="05000000000000000000" pitchFamily="2" charset="2"/>
              <a:buChar char="§"/>
              <a:defRPr sz="204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10" name="Picture 9">
            <a:extLst>
              <a:ext uri="{FF2B5EF4-FFF2-40B4-BE49-F238E27FC236}">
                <a16:creationId xmlns:a16="http://schemas.microsoft.com/office/drawing/2014/main" id="{F8E1A187-F1F8-4412-B668-9B3B87A7BA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930" y="9562186"/>
            <a:ext cx="763445" cy="319921"/>
          </a:xfrm>
          <a:prstGeom prst="rect">
            <a:avLst/>
          </a:prstGeom>
        </p:spPr>
      </p:pic>
    </p:spTree>
    <p:extLst>
      <p:ext uri="{BB962C8B-B14F-4D97-AF65-F5344CB8AC3E}">
        <p14:creationId xmlns:p14="http://schemas.microsoft.com/office/powerpoint/2010/main" val="2291521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_content">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73164"/>
            <a:ext cx="14378940" cy="1016894"/>
          </a:xfrm>
        </p:spPr>
        <p:txBody>
          <a:bodyPr/>
          <a:lstStyle>
            <a:lvl1pPr>
              <a:defRPr sz="4080">
                <a:solidFill>
                  <a:schemeClr val="tx1"/>
                </a:solidFill>
              </a:defRPr>
            </a:lvl1pPr>
          </a:lstStyle>
          <a:p>
            <a:r>
              <a:rPr lang="en-US"/>
              <a:t>Slide Title, Arial 32 pt.</a:t>
            </a:r>
          </a:p>
        </p:txBody>
      </p:sp>
      <p:sp>
        <p:nvSpPr>
          <p:cNvPr id="4" name="Content Placeholder 3">
            <a:extLst>
              <a:ext uri="{FF2B5EF4-FFF2-40B4-BE49-F238E27FC236}">
                <a16:creationId xmlns:a16="http://schemas.microsoft.com/office/drawing/2014/main" id="{738D90CE-67F6-4B4B-B71D-C7D5E38835C9}"/>
              </a:ext>
            </a:extLst>
          </p:cNvPr>
          <p:cNvSpPr>
            <a:spLocks noGrp="1"/>
          </p:cNvSpPr>
          <p:nvPr>
            <p:ph sz="quarter" idx="12" hasCustomPrompt="1"/>
          </p:nvPr>
        </p:nvSpPr>
        <p:spPr>
          <a:xfrm>
            <a:off x="582930" y="1774614"/>
            <a:ext cx="14378940" cy="7389706"/>
          </a:xfrm>
        </p:spPr>
        <p:txBody>
          <a:bodyPr/>
          <a:lstStyle>
            <a:lvl1pPr>
              <a:defRPr/>
            </a:lvl1pPr>
          </a:lstStyle>
          <a:p>
            <a:pPr lvl="0"/>
            <a:r>
              <a:rPr lang="en-US"/>
              <a:t>Click to add content</a:t>
            </a:r>
          </a:p>
        </p:txBody>
      </p:sp>
      <p:pic>
        <p:nvPicPr>
          <p:cNvPr id="6" name="Picture 5">
            <a:extLst>
              <a:ext uri="{FF2B5EF4-FFF2-40B4-BE49-F238E27FC236}">
                <a16:creationId xmlns:a16="http://schemas.microsoft.com/office/drawing/2014/main" id="{9434B183-E242-4BEB-A0C8-856BF8515D5D}"/>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78660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lumn List_Nav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04272" y="1823924"/>
            <a:ext cx="5829300" cy="855133"/>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5" name="Text Placeholder 4"/>
          <p:cNvSpPr>
            <a:spLocks noGrp="1"/>
          </p:cNvSpPr>
          <p:nvPr>
            <p:ph type="body" sz="quarter" idx="3" hasCustomPrompt="1"/>
          </p:nvPr>
        </p:nvSpPr>
        <p:spPr>
          <a:xfrm>
            <a:off x="8503424" y="1823924"/>
            <a:ext cx="5829300" cy="855133"/>
          </a:xfrm>
          <a:prstGeom prst="rect">
            <a:avLst/>
          </a:prstGeom>
        </p:spPr>
        <p:txBody>
          <a:bodyPr vert="horz" lIns="91440" tIns="45720" rIns="91440" bIns="45720" rtlCol="0" anchor="ctr">
            <a:noAutofit/>
          </a:bodyPr>
          <a:lstStyle>
            <a:lvl1pPr>
              <a:defRPr lang="en-US" baseline="0" dirty="0">
                <a:solidFill>
                  <a:schemeClr val="tx1"/>
                </a:solidFill>
              </a:defRPr>
            </a:lvl1pPr>
          </a:lstStyle>
          <a:p>
            <a:pPr lvl="0"/>
            <a:r>
              <a:rPr lang="en-US" err="1"/>
              <a:t>Subheadline</a:t>
            </a:r>
            <a:endParaRPr lang="en-US"/>
          </a:p>
        </p:txBody>
      </p:sp>
      <p:sp>
        <p:nvSpPr>
          <p:cNvPr id="13" name="Title 12"/>
          <p:cNvSpPr>
            <a:spLocks noGrp="1"/>
          </p:cNvSpPr>
          <p:nvPr>
            <p:ph type="title" hasCustomPrompt="1"/>
          </p:nvPr>
        </p:nvSpPr>
        <p:spPr>
          <a:xfrm>
            <a:off x="582930" y="558801"/>
            <a:ext cx="14378940" cy="1016894"/>
          </a:xfrm>
        </p:spPr>
        <p:txBody>
          <a:bodyPr anchor="ctr">
            <a:noAutofit/>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13"/>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2" name="Text Placeholder 19">
            <a:extLst>
              <a:ext uri="{FF2B5EF4-FFF2-40B4-BE49-F238E27FC236}">
                <a16:creationId xmlns:a16="http://schemas.microsoft.com/office/drawing/2014/main" id="{2789C70E-D4F5-4539-825F-8102ABC6844C}"/>
              </a:ext>
            </a:extLst>
          </p:cNvPr>
          <p:cNvSpPr>
            <a:spLocks noGrp="1"/>
          </p:cNvSpPr>
          <p:nvPr>
            <p:ph type="body" sz="quarter" idx="21" hasCustomPrompt="1"/>
          </p:nvPr>
        </p:nvSpPr>
        <p:spPr>
          <a:xfrm>
            <a:off x="1204272" y="2849912"/>
            <a:ext cx="5829300" cy="6314408"/>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14" name="Text Placeholder 19">
            <a:extLst>
              <a:ext uri="{FF2B5EF4-FFF2-40B4-BE49-F238E27FC236}">
                <a16:creationId xmlns:a16="http://schemas.microsoft.com/office/drawing/2014/main" id="{473FA333-9240-48EF-A5C6-7ECA7313EA79}"/>
              </a:ext>
            </a:extLst>
          </p:cNvPr>
          <p:cNvSpPr>
            <a:spLocks noGrp="1"/>
          </p:cNvSpPr>
          <p:nvPr>
            <p:ph type="body" sz="quarter" idx="22" hasCustomPrompt="1"/>
          </p:nvPr>
        </p:nvSpPr>
        <p:spPr>
          <a:xfrm>
            <a:off x="8528439" y="2849912"/>
            <a:ext cx="5829300" cy="6314408"/>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8DEDA517-8260-4280-A7EC-5559C8218D8E}"/>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479017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Column Layout_NoSub_Navy">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582930" y="558801"/>
            <a:ext cx="14378940" cy="1016894"/>
          </a:xfrm>
        </p:spPr>
        <p:txBody>
          <a:bodyPr anchor="ctr">
            <a:noAutofit/>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13"/>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2" name="Text Placeholder 19">
            <a:extLst>
              <a:ext uri="{FF2B5EF4-FFF2-40B4-BE49-F238E27FC236}">
                <a16:creationId xmlns:a16="http://schemas.microsoft.com/office/drawing/2014/main" id="{2789C70E-D4F5-4539-825F-8102ABC6844C}"/>
              </a:ext>
            </a:extLst>
          </p:cNvPr>
          <p:cNvSpPr>
            <a:spLocks noGrp="1"/>
          </p:cNvSpPr>
          <p:nvPr>
            <p:ph type="body" sz="quarter" idx="21" hasCustomPrompt="1"/>
          </p:nvPr>
        </p:nvSpPr>
        <p:spPr>
          <a:xfrm>
            <a:off x="1204272" y="2211035"/>
            <a:ext cx="5829300" cy="6953285"/>
          </a:xfrm>
        </p:spPr>
        <p:txBody>
          <a:bodyPr/>
          <a:lstStyle>
            <a:lvl1pPr>
              <a:defRPr b="0"/>
            </a:lvl1pPr>
            <a:lvl2pPr marL="449342" indent="-299561">
              <a:buFont typeface="Wingdings" panose="05000000000000000000" pitchFamily="2" charset="2"/>
              <a:buChar char="§"/>
              <a:defRPr/>
            </a:lvl2pPr>
            <a:lvl3pPr marL="582930" indent="-283369">
              <a:buFont typeface="Wingdings" panose="05000000000000000000" pitchFamily="2" charset="2"/>
              <a:buChar char="§"/>
              <a:defRPr sz="2550"/>
            </a:lvl3pPr>
          </a:lstStyle>
          <a:p>
            <a:pPr lvl="0"/>
            <a:r>
              <a:rPr lang="en-US"/>
              <a:t>Click to edit master text styles</a:t>
            </a:r>
          </a:p>
          <a:p>
            <a:pPr lvl="1"/>
            <a:r>
              <a:rPr lang="en-US"/>
              <a:t>Second level</a:t>
            </a:r>
          </a:p>
          <a:p>
            <a:pPr lvl="2"/>
            <a:r>
              <a:rPr lang="en-US"/>
              <a:t>Third level</a:t>
            </a:r>
          </a:p>
        </p:txBody>
      </p:sp>
      <p:sp>
        <p:nvSpPr>
          <p:cNvPr id="14" name="Text Placeholder 19">
            <a:extLst>
              <a:ext uri="{FF2B5EF4-FFF2-40B4-BE49-F238E27FC236}">
                <a16:creationId xmlns:a16="http://schemas.microsoft.com/office/drawing/2014/main" id="{473FA333-9240-48EF-A5C6-7ECA7313EA79}"/>
              </a:ext>
            </a:extLst>
          </p:cNvPr>
          <p:cNvSpPr>
            <a:spLocks noGrp="1"/>
          </p:cNvSpPr>
          <p:nvPr>
            <p:ph type="body" sz="quarter" idx="22" hasCustomPrompt="1"/>
          </p:nvPr>
        </p:nvSpPr>
        <p:spPr>
          <a:xfrm>
            <a:off x="8528439" y="2211035"/>
            <a:ext cx="5829300" cy="6953285"/>
          </a:xfrm>
        </p:spPr>
        <p:txBody>
          <a:bodyPr/>
          <a:lstStyle>
            <a:lvl1pPr>
              <a:defRPr b="0"/>
            </a:lvl1pPr>
            <a:lvl2pPr marL="449342" indent="-299561">
              <a:buFont typeface="Wingdings" panose="05000000000000000000" pitchFamily="2" charset="2"/>
              <a:buChar char="§"/>
              <a:defRPr/>
            </a:lvl2pPr>
            <a:lvl3pPr marL="582930" indent="-283369">
              <a:buFont typeface="Wingdings" panose="05000000000000000000" pitchFamily="2" charset="2"/>
              <a:buChar char="§"/>
              <a:defRPr sz="2550"/>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8DEDA517-8260-4280-A7EC-5559C8218D8E}"/>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288577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Column List_Nav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8553"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13" name="Title 12"/>
          <p:cNvSpPr>
            <a:spLocks noGrp="1"/>
          </p:cNvSpPr>
          <p:nvPr>
            <p:ph type="title" hasCustomPrompt="1"/>
          </p:nvPr>
        </p:nvSpPr>
        <p:spPr>
          <a:xfrm>
            <a:off x="582930" y="558801"/>
            <a:ext cx="14378940" cy="1016894"/>
          </a:xfrm>
        </p:spPr>
        <p:txBody>
          <a:bodyPr/>
          <a:lstStyle>
            <a:lvl1pPr algn="ctr">
              <a:defRPr sz="4080">
                <a:solidFill>
                  <a:schemeClr val="tx1"/>
                </a:solidFill>
              </a:defRPr>
            </a:lvl1pPr>
          </a:lstStyle>
          <a:p>
            <a:r>
              <a:rPr lang="en-US"/>
              <a:t>Slide Title, Arial 32 pt.</a:t>
            </a:r>
          </a:p>
        </p:txBody>
      </p:sp>
      <p:sp>
        <p:nvSpPr>
          <p:cNvPr id="9" name="Text Placeholder 2"/>
          <p:cNvSpPr>
            <a:spLocks noGrp="1"/>
          </p:cNvSpPr>
          <p:nvPr>
            <p:ph type="body" idx="12" hasCustomPrompt="1"/>
          </p:nvPr>
        </p:nvSpPr>
        <p:spPr>
          <a:xfrm>
            <a:off x="5471639"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17" name="Text Placeholder 2"/>
          <p:cNvSpPr>
            <a:spLocks noGrp="1"/>
          </p:cNvSpPr>
          <p:nvPr>
            <p:ph type="body" idx="14" hasCustomPrompt="1"/>
          </p:nvPr>
        </p:nvSpPr>
        <p:spPr>
          <a:xfrm>
            <a:off x="10334725"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2" name="Slide Number Placeholder 1"/>
          <p:cNvSpPr>
            <a:spLocks noGrp="1"/>
          </p:cNvSpPr>
          <p:nvPr>
            <p:ph type="sldNum" sz="quarter" idx="16"/>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20" name="Text Placeholder 19">
            <a:extLst>
              <a:ext uri="{FF2B5EF4-FFF2-40B4-BE49-F238E27FC236}">
                <a16:creationId xmlns:a16="http://schemas.microsoft.com/office/drawing/2014/main" id="{96CCB086-36EF-4F8A-8FB2-EC29098B9753}"/>
              </a:ext>
            </a:extLst>
          </p:cNvPr>
          <p:cNvSpPr>
            <a:spLocks noGrp="1"/>
          </p:cNvSpPr>
          <p:nvPr>
            <p:ph type="body" sz="quarter" idx="21" hasCustomPrompt="1"/>
          </p:nvPr>
        </p:nvSpPr>
        <p:spPr>
          <a:xfrm>
            <a:off x="609243" y="2941190"/>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21" name="Text Placeholder 19">
            <a:extLst>
              <a:ext uri="{FF2B5EF4-FFF2-40B4-BE49-F238E27FC236}">
                <a16:creationId xmlns:a16="http://schemas.microsoft.com/office/drawing/2014/main" id="{1378EDB8-0740-4899-9053-3E5A2591CF5A}"/>
              </a:ext>
            </a:extLst>
          </p:cNvPr>
          <p:cNvSpPr>
            <a:spLocks noGrp="1"/>
          </p:cNvSpPr>
          <p:nvPr>
            <p:ph type="body" sz="quarter" idx="22" hasCustomPrompt="1"/>
          </p:nvPr>
        </p:nvSpPr>
        <p:spPr>
          <a:xfrm>
            <a:off x="10347007" y="2940275"/>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22" name="Text Placeholder 19">
            <a:extLst>
              <a:ext uri="{FF2B5EF4-FFF2-40B4-BE49-F238E27FC236}">
                <a16:creationId xmlns:a16="http://schemas.microsoft.com/office/drawing/2014/main" id="{E0DBD197-6D2F-4C08-9281-235DD012C3AE}"/>
              </a:ext>
            </a:extLst>
          </p:cNvPr>
          <p:cNvSpPr>
            <a:spLocks noGrp="1"/>
          </p:cNvSpPr>
          <p:nvPr>
            <p:ph type="body" sz="quarter" idx="23" hasCustomPrompt="1"/>
          </p:nvPr>
        </p:nvSpPr>
        <p:spPr>
          <a:xfrm>
            <a:off x="5464969" y="2955539"/>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5E38DE22-45AE-4C21-8B18-7AE528A43EBA}"/>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99860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our Cirlce Images_Navy">
    <p:spTree>
      <p:nvGrpSpPr>
        <p:cNvPr id="1" name=""/>
        <p:cNvGrpSpPr/>
        <p:nvPr/>
      </p:nvGrpSpPr>
      <p:grpSpPr>
        <a:xfrm>
          <a:off x="0" y="0"/>
          <a:ext cx="0" cy="0"/>
          <a:chOff x="0" y="0"/>
          <a:chExt cx="0" cy="0"/>
        </a:xfrm>
      </p:grpSpPr>
      <p:sp>
        <p:nvSpPr>
          <p:cNvPr id="6" name="Picture Placeholder 5"/>
          <p:cNvSpPr>
            <a:spLocks noGrp="1"/>
          </p:cNvSpPr>
          <p:nvPr>
            <p:ph type="pic" sz="quarter" idx="16" hasCustomPrompt="1"/>
          </p:nvPr>
        </p:nvSpPr>
        <p:spPr>
          <a:xfrm>
            <a:off x="1323737"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4" name="Picture Placeholder 5"/>
          <p:cNvSpPr>
            <a:spLocks noGrp="1"/>
          </p:cNvSpPr>
          <p:nvPr>
            <p:ph type="pic" sz="quarter" idx="17" hasCustomPrompt="1"/>
          </p:nvPr>
        </p:nvSpPr>
        <p:spPr>
          <a:xfrm>
            <a:off x="4979194"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5" name="Picture Placeholder 5"/>
          <p:cNvSpPr>
            <a:spLocks noGrp="1"/>
          </p:cNvSpPr>
          <p:nvPr>
            <p:ph type="pic" sz="quarter" idx="18" hasCustomPrompt="1"/>
          </p:nvPr>
        </p:nvSpPr>
        <p:spPr>
          <a:xfrm>
            <a:off x="8634651"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6" name="Picture Placeholder 5"/>
          <p:cNvSpPr>
            <a:spLocks noGrp="1"/>
          </p:cNvSpPr>
          <p:nvPr>
            <p:ph type="pic" sz="quarter" idx="19" hasCustomPrompt="1"/>
          </p:nvPr>
        </p:nvSpPr>
        <p:spPr>
          <a:xfrm>
            <a:off x="12277963"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7" name="Text Placeholder 2"/>
          <p:cNvSpPr>
            <a:spLocks noGrp="1"/>
          </p:cNvSpPr>
          <p:nvPr>
            <p:ph type="body" idx="1" hasCustomPrompt="1"/>
          </p:nvPr>
        </p:nvSpPr>
        <p:spPr>
          <a:xfrm>
            <a:off x="623660"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3" name="Text Placeholder 2"/>
          <p:cNvSpPr>
            <a:spLocks noGrp="1"/>
          </p:cNvSpPr>
          <p:nvPr>
            <p:ph type="body" idx="20" hasCustomPrompt="1"/>
          </p:nvPr>
        </p:nvSpPr>
        <p:spPr>
          <a:xfrm>
            <a:off x="4271022"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5" name="Text Placeholder 2"/>
          <p:cNvSpPr>
            <a:spLocks noGrp="1"/>
          </p:cNvSpPr>
          <p:nvPr>
            <p:ph type="body" idx="22" hasCustomPrompt="1"/>
          </p:nvPr>
        </p:nvSpPr>
        <p:spPr>
          <a:xfrm>
            <a:off x="8038920"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7" name="Text Placeholder 2"/>
          <p:cNvSpPr>
            <a:spLocks noGrp="1"/>
          </p:cNvSpPr>
          <p:nvPr>
            <p:ph type="body" idx="24" hasCustomPrompt="1"/>
          </p:nvPr>
        </p:nvSpPr>
        <p:spPr>
          <a:xfrm>
            <a:off x="11697462"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9" name="Title 28"/>
          <p:cNvSpPr>
            <a:spLocks noGrp="1"/>
          </p:cNvSpPr>
          <p:nvPr>
            <p:ph type="title" hasCustomPrompt="1"/>
          </p:nvPr>
        </p:nvSpPr>
        <p:spPr>
          <a:xfrm>
            <a:off x="582930" y="582128"/>
            <a:ext cx="14378940" cy="1016894"/>
          </a:xfrm>
        </p:spPr>
        <p:txBody>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27"/>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20" name="Text Placeholder 3">
            <a:extLst>
              <a:ext uri="{FF2B5EF4-FFF2-40B4-BE49-F238E27FC236}">
                <a16:creationId xmlns:a16="http://schemas.microsoft.com/office/drawing/2014/main" id="{A72CD6B6-9C07-420E-9231-F63233160BD1}"/>
              </a:ext>
            </a:extLst>
          </p:cNvPr>
          <p:cNvSpPr>
            <a:spLocks noGrp="1"/>
          </p:cNvSpPr>
          <p:nvPr>
            <p:ph type="body" sz="quarter" idx="28" hasCustomPrompt="1"/>
          </p:nvPr>
        </p:nvSpPr>
        <p:spPr>
          <a:xfrm>
            <a:off x="605319"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21" name="Text Placeholder 3">
            <a:extLst>
              <a:ext uri="{FF2B5EF4-FFF2-40B4-BE49-F238E27FC236}">
                <a16:creationId xmlns:a16="http://schemas.microsoft.com/office/drawing/2014/main" id="{D8F24A27-0605-44A5-AC6D-02C755F07B8A}"/>
              </a:ext>
            </a:extLst>
          </p:cNvPr>
          <p:cNvSpPr>
            <a:spLocks noGrp="1"/>
          </p:cNvSpPr>
          <p:nvPr>
            <p:ph type="body" sz="quarter" idx="29" hasCustomPrompt="1"/>
          </p:nvPr>
        </p:nvSpPr>
        <p:spPr>
          <a:xfrm>
            <a:off x="4272288"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22" name="Text Placeholder 3">
            <a:extLst>
              <a:ext uri="{FF2B5EF4-FFF2-40B4-BE49-F238E27FC236}">
                <a16:creationId xmlns:a16="http://schemas.microsoft.com/office/drawing/2014/main" id="{1ADA441C-C4BE-4EAB-8819-5C78BDC65DA4}"/>
              </a:ext>
            </a:extLst>
          </p:cNvPr>
          <p:cNvSpPr>
            <a:spLocks noGrp="1"/>
          </p:cNvSpPr>
          <p:nvPr>
            <p:ph type="body" sz="quarter" idx="30" hasCustomPrompt="1"/>
          </p:nvPr>
        </p:nvSpPr>
        <p:spPr>
          <a:xfrm>
            <a:off x="8030493" y="5813179"/>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30" name="Text Placeholder 3">
            <a:extLst>
              <a:ext uri="{FF2B5EF4-FFF2-40B4-BE49-F238E27FC236}">
                <a16:creationId xmlns:a16="http://schemas.microsoft.com/office/drawing/2014/main" id="{E708554F-2173-4A8D-B673-E68B1415F335}"/>
              </a:ext>
            </a:extLst>
          </p:cNvPr>
          <p:cNvSpPr>
            <a:spLocks noGrp="1"/>
          </p:cNvSpPr>
          <p:nvPr>
            <p:ph type="body" sz="quarter" idx="31" hasCustomPrompt="1"/>
          </p:nvPr>
        </p:nvSpPr>
        <p:spPr>
          <a:xfrm>
            <a:off x="11697462"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19" name="Picture 18">
            <a:extLst>
              <a:ext uri="{FF2B5EF4-FFF2-40B4-BE49-F238E27FC236}">
                <a16:creationId xmlns:a16="http://schemas.microsoft.com/office/drawing/2014/main" id="{8760724D-7DC9-41A3-B4D7-9EFE4E7F65AF}"/>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4192731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Text_Nav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lIns="91440" rIns="91440" anchor="ctr">
            <a:noAutofit/>
          </a:bodyPr>
          <a:lstStyle>
            <a:lvl1pPr>
              <a:defRPr sz="4080" baseline="0">
                <a:solidFill>
                  <a:schemeClr val="tx1"/>
                </a:solidFill>
              </a:defRPr>
            </a:lvl1pPr>
          </a:lstStyle>
          <a:p>
            <a:r>
              <a:rPr lang="en-US"/>
              <a:t>Slide Title, Arial 36 pt.</a:t>
            </a:r>
          </a:p>
        </p:txBody>
      </p:sp>
      <p:sp>
        <p:nvSpPr>
          <p:cNvPr id="10" name="Text Placeholder 9"/>
          <p:cNvSpPr>
            <a:spLocks noGrp="1"/>
          </p:cNvSpPr>
          <p:nvPr>
            <p:ph type="body" sz="quarter" idx="25" hasCustomPrompt="1"/>
          </p:nvPr>
        </p:nvSpPr>
        <p:spPr>
          <a:xfrm>
            <a:off x="582930" y="2563387"/>
            <a:ext cx="7043738" cy="1727997"/>
          </a:xfrm>
          <a:prstGeom prst="rect">
            <a:avLst/>
          </a:prstGeom>
        </p:spPr>
        <p:txBody>
          <a:bodyPr anchor="ctr">
            <a:noAutofit/>
          </a:bodyPr>
          <a:lstStyle>
            <a:lvl1pPr>
              <a:defRPr b="0">
                <a:solidFill>
                  <a:schemeClr val="tx2"/>
                </a:solidFill>
              </a:defRPr>
            </a:lvl1pPr>
            <a:lvl2pPr>
              <a:lnSpc>
                <a:spcPct val="100000"/>
              </a:lnSpc>
              <a:defRPr>
                <a:solidFill>
                  <a:schemeClr val="tx1"/>
                </a:solidFill>
              </a:defRPr>
            </a:lvl2pPr>
          </a:lstStyle>
          <a:p>
            <a:pPr lvl="1"/>
            <a:r>
              <a:rPr lang="en-US"/>
              <a:t>Lorem ipsum dolor sit </a:t>
            </a:r>
            <a:r>
              <a:rPr lang="en-US" err="1"/>
              <a:t>amet</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a:t>
            </a:r>
          </a:p>
        </p:txBody>
      </p:sp>
      <p:sp>
        <p:nvSpPr>
          <p:cNvPr id="9"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cap="none" baseline="0">
                <a:solidFill>
                  <a:schemeClr val="accent3"/>
                </a:solidFill>
              </a:defRPr>
            </a:lvl1pPr>
          </a:lstStyle>
          <a:p>
            <a:pPr lvl="0"/>
            <a:r>
              <a:rPr lang="en-US"/>
              <a:t>Slide Subtitle, Arial 24 pt.</a:t>
            </a:r>
          </a:p>
        </p:txBody>
      </p:sp>
      <p:sp>
        <p:nvSpPr>
          <p:cNvPr id="4" name="Content Placeholder 3"/>
          <p:cNvSpPr>
            <a:spLocks noGrp="1"/>
          </p:cNvSpPr>
          <p:nvPr>
            <p:ph sz="quarter" idx="33" hasCustomPrompt="1"/>
          </p:nvPr>
        </p:nvSpPr>
        <p:spPr>
          <a:xfrm>
            <a:off x="582930" y="4516286"/>
            <a:ext cx="7041794" cy="4648034"/>
          </a:xfrm>
          <a:prstGeom prst="rect">
            <a:avLst/>
          </a:prstGeom>
        </p:spPr>
        <p:txBody>
          <a:bodyPr>
            <a:no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marL="1399032" indent="-373075">
              <a:lnSpc>
                <a:spcPct val="100000"/>
              </a:lnSpc>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4"/>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5" name="Text Placeholder 4">
            <a:extLst>
              <a:ext uri="{FF2B5EF4-FFF2-40B4-BE49-F238E27FC236}">
                <a16:creationId xmlns:a16="http://schemas.microsoft.com/office/drawing/2014/main" id="{64276B16-28A0-4B86-897C-30382FC3EBB6}"/>
              </a:ext>
            </a:extLst>
          </p:cNvPr>
          <p:cNvSpPr>
            <a:spLocks noGrp="1"/>
          </p:cNvSpPr>
          <p:nvPr>
            <p:ph type="body" sz="quarter" idx="35" hasCustomPrompt="1"/>
          </p:nvPr>
        </p:nvSpPr>
        <p:spPr>
          <a:xfrm>
            <a:off x="8841105" y="2848402"/>
            <a:ext cx="6143524" cy="1160831"/>
          </a:xfrm>
        </p:spPr>
        <p:txBody>
          <a:bodyPr>
            <a:spAutoFit/>
          </a:bodyPr>
          <a:lstStyle>
            <a:lvl1pPr>
              <a:defRPr sz="3570" cap="none" baseline="0"/>
            </a:lvl1pPr>
            <a:lvl2pPr marL="376476" indent="-364331">
              <a:buClr>
                <a:schemeClr val="accent3"/>
              </a:buClr>
              <a:buSzPct val="110000"/>
              <a:buFont typeface="Arial" panose="020B0604020202020204" pitchFamily="34" charset="0"/>
              <a:buChar char="‒"/>
              <a:defRPr sz="2040" cap="none" baseline="0">
                <a:solidFill>
                  <a:schemeClr val="accent3"/>
                </a:solidFill>
              </a:defRPr>
            </a:lvl2pPr>
            <a:lvl3pPr marL="0" indent="0">
              <a:buNone/>
              <a:defRPr/>
            </a:lvl3pPr>
          </a:lstStyle>
          <a:p>
            <a:pPr lvl="0"/>
            <a:r>
              <a:rPr lang="en-US"/>
              <a:t>“Click to edit text”</a:t>
            </a:r>
          </a:p>
          <a:p>
            <a:pPr lvl="1"/>
            <a:r>
              <a:rPr lang="en-US"/>
              <a:t>To have source text, hit the bullet indent button</a:t>
            </a:r>
          </a:p>
        </p:txBody>
      </p:sp>
      <p:pic>
        <p:nvPicPr>
          <p:cNvPr id="11" name="Picture 10">
            <a:extLst>
              <a:ext uri="{FF2B5EF4-FFF2-40B4-BE49-F238E27FC236}">
                <a16:creationId xmlns:a16="http://schemas.microsoft.com/office/drawing/2014/main" id="{092558DF-6B9E-4F30-9907-341ECFEE0592}"/>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542485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Quotes_Nav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27" y="558801"/>
            <a:ext cx="13115925" cy="1016894"/>
          </a:xfrm>
        </p:spPr>
        <p:txBody>
          <a:bodyPr anchor="ctr">
            <a:noAutofit/>
          </a:bodyPr>
          <a:lstStyle>
            <a:lvl1pPr>
              <a:lnSpc>
                <a:spcPct val="100000"/>
              </a:lnSpc>
              <a:defRPr lang="en-US" sz="4080" b="1" i="0" kern="1200" cap="none" baseline="0" dirty="0">
                <a:solidFill>
                  <a:schemeClr val="tx1"/>
                </a:solidFill>
                <a:latin typeface="+mn-lt"/>
                <a:ea typeface="Arial Narrow" charset="0"/>
                <a:cs typeface="Arial Narrow" charset="0"/>
              </a:defRPr>
            </a:lvl1pPr>
          </a:lstStyle>
          <a:p>
            <a:r>
              <a:rPr lang="en-US"/>
              <a:t>Slide Title, Arial 32 pt.</a:t>
            </a:r>
          </a:p>
        </p:txBody>
      </p:sp>
      <p:sp>
        <p:nvSpPr>
          <p:cNvPr id="9" name="Text Placeholder 9"/>
          <p:cNvSpPr>
            <a:spLocks noGrp="1"/>
          </p:cNvSpPr>
          <p:nvPr>
            <p:ph type="body" sz="quarter" idx="28" hasCustomPrompt="1"/>
          </p:nvPr>
        </p:nvSpPr>
        <p:spPr>
          <a:xfrm>
            <a:off x="582929" y="1823923"/>
            <a:ext cx="13115924" cy="720679"/>
          </a:xfrm>
          <a:prstGeom prst="rect">
            <a:avLst/>
          </a:prstGeom>
        </p:spPr>
        <p:txBody>
          <a:bodyPr anchor="ctr">
            <a:noAutofit/>
          </a:bodyPr>
          <a:lstStyle>
            <a:lvl1pPr>
              <a:defRPr b="1" cap="none" baseline="0">
                <a:solidFill>
                  <a:schemeClr val="accent3"/>
                </a:solidFill>
              </a:defRPr>
            </a:lvl1pPr>
          </a:lstStyle>
          <a:p>
            <a:pPr lvl="0"/>
            <a:r>
              <a:rPr lang="en-US"/>
              <a:t>Slide Subtitle, Arial 24 pt.</a:t>
            </a:r>
          </a:p>
        </p:txBody>
      </p:sp>
      <p:sp>
        <p:nvSpPr>
          <p:cNvPr id="2" name="Slide Number Placeholder 1"/>
          <p:cNvSpPr>
            <a:spLocks noGrp="1"/>
          </p:cNvSpPr>
          <p:nvPr>
            <p:ph type="sldNum" sz="quarter" idx="35"/>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3" name="Text Placeholder 12">
            <a:extLst>
              <a:ext uri="{FF2B5EF4-FFF2-40B4-BE49-F238E27FC236}">
                <a16:creationId xmlns:a16="http://schemas.microsoft.com/office/drawing/2014/main" id="{455541CB-C5CF-406B-A04F-B92D0DF858F7}"/>
              </a:ext>
            </a:extLst>
          </p:cNvPr>
          <p:cNvSpPr>
            <a:spLocks noGrp="1"/>
          </p:cNvSpPr>
          <p:nvPr>
            <p:ph type="body" sz="quarter" idx="38" hasCustomPrompt="1"/>
          </p:nvPr>
        </p:nvSpPr>
        <p:spPr>
          <a:xfrm>
            <a:off x="582930" y="2860208"/>
            <a:ext cx="7043738" cy="6304112"/>
          </a:xfrm>
        </p:spPr>
        <p:txBody>
          <a:bodyPr/>
          <a:lstStyle>
            <a:lvl1pPr>
              <a:buFontTx/>
              <a:buNone/>
              <a:defRPr cap="none" baseline="0"/>
            </a:lvl1pPr>
            <a:lvl2pPr marL="449342" indent="-437198">
              <a:buClr>
                <a:schemeClr val="accent3"/>
              </a:buClr>
              <a:buFont typeface="Arial" panose="020B0604020202020204" pitchFamily="34" charset="0"/>
              <a:buChar char="‒"/>
              <a:defRPr sz="2040" cap="none" baseline="0">
                <a:solidFill>
                  <a:schemeClr val="accent3"/>
                </a:solidFill>
              </a:defRPr>
            </a:lvl2pPr>
            <a:lvl3pPr marL="0" indent="0">
              <a:buFontTx/>
              <a:buNone/>
              <a:defRPr/>
            </a:lvl3pPr>
            <a:lvl4pPr marL="441246" indent="0">
              <a:buFontTx/>
              <a:buNone/>
              <a:defRPr/>
            </a:lvl4pPr>
            <a:lvl5pPr marL="1534239" indent="0">
              <a:buFontTx/>
              <a:buNone/>
              <a:defRPr/>
            </a:lvl5pPr>
          </a:lstStyle>
          <a:p>
            <a:pPr lvl="0"/>
            <a:r>
              <a:rPr lang="en-US"/>
              <a:t>“Click to edit textbox text”</a:t>
            </a:r>
          </a:p>
          <a:p>
            <a:pPr lvl="1"/>
            <a:r>
              <a:rPr lang="en-US"/>
              <a:t>Source</a:t>
            </a:r>
          </a:p>
        </p:txBody>
      </p:sp>
      <p:pic>
        <p:nvPicPr>
          <p:cNvPr id="10" name="Picture 9">
            <a:extLst>
              <a:ext uri="{FF2B5EF4-FFF2-40B4-BE49-F238E27FC236}">
                <a16:creationId xmlns:a16="http://schemas.microsoft.com/office/drawing/2014/main" id="{154F11A7-B65F-415E-B94A-A94E3E683519}"/>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477110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Subtitle Blank_Nav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lnSpc>
                <a:spcPct val="100000"/>
              </a:lnSpc>
              <a:defRPr sz="4080" baseline="0">
                <a:solidFill>
                  <a:schemeClr val="tx1"/>
                </a:solidFill>
              </a:defRPr>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cap="none" baseline="0">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F77DB5DA-42BB-4CA2-904F-B5CFF726EB86}"/>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015481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Blank_Nav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baseline="0">
                <a:solidFill>
                  <a:schemeClr val="tx1"/>
                </a:solidFill>
              </a:defRPr>
            </a:lvl1pPr>
          </a:lstStyle>
          <a:p>
            <a:r>
              <a:rPr lang="en-US"/>
              <a:t>Slide Title, Arial 32 pt.</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90FC7C9F-14F4-4ECF-8292-C40685236926}"/>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658062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19"/>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1" y="2465706"/>
            <a:ext cx="6576178"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4" name="Content Placeholder 3"/>
          <p:cNvSpPr>
            <a:spLocks noGrp="1"/>
          </p:cNvSpPr>
          <p:nvPr>
            <p:ph sz="half" idx="2"/>
          </p:nvPr>
        </p:nvSpPr>
        <p:spPr>
          <a:xfrm>
            <a:off x="1070731" y="3674110"/>
            <a:ext cx="6576178"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56" y="2465706"/>
            <a:ext cx="6608565"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6" name="Content Placeholder 5"/>
          <p:cNvSpPr>
            <a:spLocks noGrp="1"/>
          </p:cNvSpPr>
          <p:nvPr>
            <p:ph sz="quarter" idx="4"/>
          </p:nvPr>
        </p:nvSpPr>
        <p:spPr>
          <a:xfrm>
            <a:off x="7869556" y="3674110"/>
            <a:ext cx="6608565"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AE208F-6648-462E-8B18-DABB411EBCBB}" type="datetimeFigureOut">
              <a:rPr lang="en-US" smtClean="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955587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_Navy">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4" name="Picture 3">
            <a:extLst>
              <a:ext uri="{FF2B5EF4-FFF2-40B4-BE49-F238E27FC236}">
                <a16:creationId xmlns:a16="http://schemas.microsoft.com/office/drawing/2014/main" id="{79F3A80F-4B09-474F-AC6A-0B559CF8FE7E}"/>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993337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5" name="Media Placeholder 4"/>
          <p:cNvSpPr>
            <a:spLocks noGrp="1"/>
          </p:cNvSpPr>
          <p:nvPr>
            <p:ph type="media" sz="quarter" idx="30" hasCustomPrompt="1"/>
          </p:nvPr>
        </p:nvSpPr>
        <p:spPr>
          <a:xfrm>
            <a:off x="1554480" y="3257339"/>
            <a:ext cx="12387263" cy="5466927"/>
          </a:xfrm>
          <a:prstGeom prst="rect">
            <a:avLst/>
          </a:prstGeom>
          <a:solidFill>
            <a:schemeClr val="tx2">
              <a:lumMod val="95000"/>
            </a:schemeClr>
          </a:solidFill>
        </p:spPr>
        <p:txBody>
          <a:bodyPr/>
          <a:lstStyle>
            <a:lvl1pPr algn="ctr">
              <a:defRPr sz="1785" b="0" cap="none">
                <a:solidFill>
                  <a:srgbClr val="0B2338"/>
                </a:solidFill>
              </a:defRPr>
            </a:lvl1pPr>
          </a:lstStyle>
          <a:p>
            <a:r>
              <a:rPr lang="en-US"/>
              <a:t>Drag video to placeholder or click on icon to place video from file. </a:t>
            </a:r>
          </a:p>
        </p:txBody>
      </p:sp>
      <p:sp>
        <p:nvSpPr>
          <p:cNvPr id="8" name="Title 7"/>
          <p:cNvSpPr>
            <a:spLocks noGrp="1"/>
          </p:cNvSpPr>
          <p:nvPr>
            <p:ph type="title" hasCustomPrompt="1"/>
          </p:nvPr>
        </p:nvSpPr>
        <p:spPr>
          <a:xfrm>
            <a:off x="582930" y="558801"/>
            <a:ext cx="14378940" cy="1016894"/>
          </a:xfrm>
        </p:spPr>
        <p:txBody>
          <a:bodyPr anchor="ctr">
            <a:noAutofit/>
          </a:bodyP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23923"/>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7" name="Slide Number Placeholder 6"/>
          <p:cNvSpPr>
            <a:spLocks noGrp="1"/>
          </p:cNvSpPr>
          <p:nvPr>
            <p:ph type="sldNum" sz="quarter" idx="31"/>
          </p:nvPr>
        </p:nvSpPr>
        <p:spPr/>
        <p:txBody>
          <a:bodyPr/>
          <a:lstStyle/>
          <a:p>
            <a:fld id="{2F2F552B-1952-B44E-8CAB-5705F0ACD2E2}" type="slidenum">
              <a:rPr lang="uk-UA" smtClean="0"/>
              <a:pPr/>
              <a:t>‹#›</a:t>
            </a:fld>
            <a:endParaRPr lang="uk-UA"/>
          </a:p>
        </p:txBody>
      </p:sp>
      <p:pic>
        <p:nvPicPr>
          <p:cNvPr id="10" name="Picture 9">
            <a:extLst>
              <a:ext uri="{FF2B5EF4-FFF2-40B4-BE49-F238E27FC236}">
                <a16:creationId xmlns:a16="http://schemas.microsoft.com/office/drawing/2014/main" id="{3D29D446-8F95-48AE-89AE-FBA09C8C3FCA}"/>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6908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ine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63271"/>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9579"/>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1C691912-0D51-4625-BCF6-2DC607E7F310}"/>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881544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ie Chart With Tex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t"/>
          <a:lstStyle>
            <a:lvl1pPr algn="ctr">
              <a:defRPr sz="4080"/>
            </a:lvl1pPr>
          </a:lstStyle>
          <a:p>
            <a:r>
              <a:rPr lang="en-US"/>
              <a:t>Slide Title, Arial 32 Pt.</a:t>
            </a:r>
          </a:p>
        </p:txBody>
      </p:sp>
      <p:sp>
        <p:nvSpPr>
          <p:cNvPr id="4" name="Chart Placeholder 3"/>
          <p:cNvSpPr>
            <a:spLocks noGrp="1"/>
          </p:cNvSpPr>
          <p:nvPr>
            <p:ph type="chart" sz="quarter" idx="29"/>
          </p:nvPr>
        </p:nvSpPr>
        <p:spPr>
          <a:xfrm>
            <a:off x="1317307" y="3014378"/>
            <a:ext cx="5596128" cy="6169152"/>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10" name="Text Placeholder 9"/>
          <p:cNvSpPr>
            <a:spLocks noGrp="1"/>
          </p:cNvSpPr>
          <p:nvPr>
            <p:ph type="body" sz="quarter" idx="28" hasCustomPrompt="1"/>
          </p:nvPr>
        </p:nvSpPr>
        <p:spPr>
          <a:xfrm>
            <a:off x="582930" y="1823923"/>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11" name="Text Placeholder 14"/>
          <p:cNvSpPr>
            <a:spLocks noGrp="1"/>
          </p:cNvSpPr>
          <p:nvPr>
            <p:ph type="body" sz="quarter" idx="12" hasCustomPrompt="1"/>
          </p:nvPr>
        </p:nvSpPr>
        <p:spPr>
          <a:xfrm>
            <a:off x="7772400" y="3003780"/>
            <a:ext cx="7189470" cy="6179750"/>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311CD7E1-2D1F-45CC-8991-0AFB4CE00A24}"/>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818003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Pie Chart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lstStyle>
            <a:lvl1pPr algn="ctr">
              <a:defRPr sz="4080"/>
            </a:lvl1pPr>
          </a:lstStyle>
          <a:p>
            <a:r>
              <a:rPr lang="en-US"/>
              <a:t>Slide Title, Arial 32 pt.</a:t>
            </a:r>
          </a:p>
        </p:txBody>
      </p:sp>
      <p:sp>
        <p:nvSpPr>
          <p:cNvPr id="7" name="Chart Placeholder 3"/>
          <p:cNvSpPr>
            <a:spLocks noGrp="1"/>
          </p:cNvSpPr>
          <p:nvPr>
            <p:ph type="chart" sz="quarter" idx="30"/>
          </p:nvPr>
        </p:nvSpPr>
        <p:spPr>
          <a:xfrm>
            <a:off x="8714804" y="2174483"/>
            <a:ext cx="5596128" cy="6989836"/>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6" name="Chart Placeholder 3"/>
          <p:cNvSpPr>
            <a:spLocks noGrp="1"/>
          </p:cNvSpPr>
          <p:nvPr>
            <p:ph type="chart" sz="quarter" idx="29"/>
          </p:nvPr>
        </p:nvSpPr>
        <p:spPr>
          <a:xfrm>
            <a:off x="1317307" y="2174483"/>
            <a:ext cx="5596128" cy="6989836"/>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1"/>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B26110B8-B9E5-4246-B47F-CD94B48C5BC1}"/>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350078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Bar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0512"/>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02581A30-CC92-4726-A92B-33943355A586}"/>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526149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lumn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8375"/>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29121966-19EA-4D11-9FC9-0C873119044C}"/>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504404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meline Vertical_Short">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p:nvPr/>
        </p:nvCxnSpPr>
        <p:spPr>
          <a:xfrm flipH="1">
            <a:off x="10828450" y="2155124"/>
            <a:ext cx="20069" cy="683971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2017</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2016</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483"/>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30" name="Text Placeholder 14">
            <a:extLst>
              <a:ext uri="{FF2B5EF4-FFF2-40B4-BE49-F238E27FC236}">
                <a16:creationId xmlns:a16="http://schemas.microsoft.com/office/drawing/2014/main" id="{EFCD65FE-8E21-4D83-BA34-36B16ADDC6AD}"/>
              </a:ext>
            </a:extLst>
          </p:cNvPr>
          <p:cNvSpPr>
            <a:spLocks noGrp="1"/>
          </p:cNvSpPr>
          <p:nvPr>
            <p:ph type="body" sz="quarter" idx="12" hasCustomPrompt="1"/>
          </p:nvPr>
        </p:nvSpPr>
        <p:spPr>
          <a:xfrm>
            <a:off x="593017" y="2860209"/>
            <a:ext cx="6617782" cy="6254323"/>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EAF4907B-AB42-4085-A733-84543E3891E5}"/>
              </a:ext>
            </a:extLst>
          </p:cNvPr>
          <p:cNvPicPr>
            <a:picLocks/>
          </p:cNvPicPr>
          <p:nvPr/>
        </p:nvPicPr>
        <p:blipFill>
          <a:blip r:embed="rId2"/>
          <a:stretch>
            <a:fillRect/>
          </a:stretch>
        </p:blipFill>
        <p:spPr>
          <a:xfrm>
            <a:off x="586977" y="9560385"/>
            <a:ext cx="711068" cy="227220"/>
          </a:xfrm>
          <a:prstGeom prst="rect">
            <a:avLst/>
          </a:prstGeom>
        </p:spPr>
      </p:pic>
      <p:sp>
        <p:nvSpPr>
          <p:cNvPr id="31" name="Oval 30">
            <a:extLst>
              <a:ext uri="{FF2B5EF4-FFF2-40B4-BE49-F238E27FC236}">
                <a16:creationId xmlns:a16="http://schemas.microsoft.com/office/drawing/2014/main" id="{45221AF0-44E5-435A-A5F3-80703E0176B8}"/>
              </a:ext>
            </a:extLst>
          </p:cNvPr>
          <p:cNvSpPr/>
          <p:nvPr/>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2" name="Oval 31">
            <a:extLst>
              <a:ext uri="{FF2B5EF4-FFF2-40B4-BE49-F238E27FC236}">
                <a16:creationId xmlns:a16="http://schemas.microsoft.com/office/drawing/2014/main" id="{6D3DE4E3-7AB4-4F9F-A21F-5ABD1FBFD442}"/>
              </a:ext>
            </a:extLst>
          </p:cNvPr>
          <p:cNvSpPr/>
          <p:nvPr/>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3" name="Oval 32">
            <a:extLst>
              <a:ext uri="{FF2B5EF4-FFF2-40B4-BE49-F238E27FC236}">
                <a16:creationId xmlns:a16="http://schemas.microsoft.com/office/drawing/2014/main" id="{F65ACCE7-B0BD-4653-8D2D-FAC99EC5ABC7}"/>
              </a:ext>
            </a:extLst>
          </p:cNvPr>
          <p:cNvSpPr/>
          <p:nvPr/>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200ABA0F-68A8-439D-9E59-6E822802F7B9}"/>
              </a:ext>
            </a:extLst>
          </p:cNvPr>
          <p:cNvSpPr/>
          <p:nvPr/>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2013785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meline Vertical_Extended 1">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a:cxnSpLocks/>
          </p:cNvCxnSpPr>
          <p:nvPr/>
        </p:nvCxnSpPr>
        <p:spPr>
          <a:xfrm flipH="1">
            <a:off x="10834784" y="2155125"/>
            <a:ext cx="23769" cy="8100683"/>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2011</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2010</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483"/>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2014</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2015</a:t>
            </a:r>
          </a:p>
        </p:txBody>
      </p:sp>
      <p:sp>
        <p:nvSpPr>
          <p:cNvPr id="30" name="Text Placeholder 11">
            <a:extLst>
              <a:ext uri="{FF2B5EF4-FFF2-40B4-BE49-F238E27FC236}">
                <a16:creationId xmlns:a16="http://schemas.microsoft.com/office/drawing/2014/main" id="{3B489350-C810-F747-8618-803CE32AB658}"/>
              </a:ext>
            </a:extLst>
          </p:cNvPr>
          <p:cNvSpPr>
            <a:spLocks noGrp="1"/>
          </p:cNvSpPr>
          <p:nvPr>
            <p:ph type="body" sz="quarter" idx="47" hasCustomPrompt="1"/>
          </p:nvPr>
        </p:nvSpPr>
        <p:spPr>
          <a:xfrm>
            <a:off x="11613735" y="5547137"/>
            <a:ext cx="2892864"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sp>
        <p:nvSpPr>
          <p:cNvPr id="31" name="Content Placeholder 12">
            <a:extLst>
              <a:ext uri="{FF2B5EF4-FFF2-40B4-BE49-F238E27FC236}">
                <a16:creationId xmlns:a16="http://schemas.microsoft.com/office/drawing/2014/main" id="{FFF08DC9-5516-C943-85E4-AF95CAA8B3CA}"/>
              </a:ext>
            </a:extLst>
          </p:cNvPr>
          <p:cNvSpPr>
            <a:spLocks noGrp="1"/>
          </p:cNvSpPr>
          <p:nvPr>
            <p:ph sz="quarter" idx="48"/>
          </p:nvPr>
        </p:nvSpPr>
        <p:spPr>
          <a:xfrm>
            <a:off x="10814476" y="5779594"/>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3" name="Text Placeholder 14">
            <a:extLst>
              <a:ext uri="{FF2B5EF4-FFF2-40B4-BE49-F238E27FC236}">
                <a16:creationId xmlns:a16="http://schemas.microsoft.com/office/drawing/2014/main" id="{C6163C09-67F3-46C5-86D7-A7A826259F2B}"/>
              </a:ext>
            </a:extLst>
          </p:cNvPr>
          <p:cNvSpPr>
            <a:spLocks noGrp="1"/>
          </p:cNvSpPr>
          <p:nvPr>
            <p:ph type="body" sz="quarter" idx="12" hasCustomPrompt="1"/>
          </p:nvPr>
        </p:nvSpPr>
        <p:spPr>
          <a:xfrm>
            <a:off x="593017" y="2856586"/>
            <a:ext cx="6617782" cy="6307734"/>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06614CE4-CA70-4BC9-9A09-C7D82F305081}"/>
              </a:ext>
            </a:extLst>
          </p:cNvPr>
          <p:cNvPicPr>
            <a:picLocks/>
          </p:cNvPicPr>
          <p:nvPr/>
        </p:nvPicPr>
        <p:blipFill>
          <a:blip r:embed="rId2"/>
          <a:stretch>
            <a:fillRect/>
          </a:stretch>
        </p:blipFill>
        <p:spPr>
          <a:xfrm>
            <a:off x="586977" y="9560385"/>
            <a:ext cx="711068" cy="227220"/>
          </a:xfrm>
          <a:prstGeom prst="rect">
            <a:avLst/>
          </a:prstGeom>
        </p:spPr>
      </p:pic>
      <p:sp>
        <p:nvSpPr>
          <p:cNvPr id="32" name="Oval 31">
            <a:extLst>
              <a:ext uri="{FF2B5EF4-FFF2-40B4-BE49-F238E27FC236}">
                <a16:creationId xmlns:a16="http://schemas.microsoft.com/office/drawing/2014/main" id="{4F3D3AA6-F496-48FD-B37C-CFD89D97114D}"/>
              </a:ext>
            </a:extLst>
          </p:cNvPr>
          <p:cNvSpPr/>
          <p:nvPr/>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F021F34B-1160-4557-9863-AE5D2033D5DD}"/>
              </a:ext>
            </a:extLst>
          </p:cNvPr>
          <p:cNvSpPr/>
          <p:nvPr/>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Oval 34">
            <a:extLst>
              <a:ext uri="{FF2B5EF4-FFF2-40B4-BE49-F238E27FC236}">
                <a16:creationId xmlns:a16="http://schemas.microsoft.com/office/drawing/2014/main" id="{12785919-2DE5-4BD9-8676-3E37BEF19754}"/>
              </a:ext>
            </a:extLst>
          </p:cNvPr>
          <p:cNvSpPr/>
          <p:nvPr/>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6" name="Oval 35">
            <a:extLst>
              <a:ext uri="{FF2B5EF4-FFF2-40B4-BE49-F238E27FC236}">
                <a16:creationId xmlns:a16="http://schemas.microsoft.com/office/drawing/2014/main" id="{EE9DA351-B5CC-4C16-B498-9DA5317EC3DB}"/>
              </a:ext>
            </a:extLst>
          </p:cNvPr>
          <p:cNvSpPr/>
          <p:nvPr/>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2091014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meline Vertical_Extended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93017" y="571388"/>
            <a:ext cx="9715500" cy="858317"/>
          </a:xfrm>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142836" cy="514562"/>
          </a:xfrm>
          <a:prstGeom prst="rect">
            <a:avLst/>
          </a:prstGeom>
        </p:spPr>
        <p:txBody>
          <a:bodyPr anchor="ctr">
            <a:noAutofit/>
          </a:bodyPr>
          <a:lstStyle>
            <a:lvl1pPr>
              <a:defRPr b="1" baseline="0">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a:cxnSpLocks/>
          </p:cNvCxnSpPr>
          <p:nvPr/>
        </p:nvCxnSpPr>
        <p:spPr>
          <a:xfrm flipH="1">
            <a:off x="10838484" y="1"/>
            <a:ext cx="23317" cy="8797429"/>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2017</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2016</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583"/>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29" name="Text Placeholder 11">
            <a:extLst>
              <a:ext uri="{FF2B5EF4-FFF2-40B4-BE49-F238E27FC236}">
                <a16:creationId xmlns:a16="http://schemas.microsoft.com/office/drawing/2014/main" id="{B1CC5B96-EADC-144C-B345-5D69DE7E13BC}"/>
              </a:ext>
            </a:extLst>
          </p:cNvPr>
          <p:cNvSpPr>
            <a:spLocks noGrp="1"/>
          </p:cNvSpPr>
          <p:nvPr>
            <p:ph type="body" sz="quarter" idx="47" hasCustomPrompt="1"/>
          </p:nvPr>
        </p:nvSpPr>
        <p:spPr>
          <a:xfrm>
            <a:off x="11613735" y="5547137"/>
            <a:ext cx="2892864"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sp>
        <p:nvSpPr>
          <p:cNvPr id="30" name="Content Placeholder 12">
            <a:extLst>
              <a:ext uri="{FF2B5EF4-FFF2-40B4-BE49-F238E27FC236}">
                <a16:creationId xmlns:a16="http://schemas.microsoft.com/office/drawing/2014/main" id="{36F3249E-7F49-2146-8A31-74BE6B6932AB}"/>
              </a:ext>
            </a:extLst>
          </p:cNvPr>
          <p:cNvSpPr>
            <a:spLocks noGrp="1"/>
          </p:cNvSpPr>
          <p:nvPr>
            <p:ph sz="quarter" idx="48"/>
          </p:nvPr>
        </p:nvSpPr>
        <p:spPr>
          <a:xfrm>
            <a:off x="10814476" y="5779594"/>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3" name="Text Placeholder 14">
            <a:extLst>
              <a:ext uri="{FF2B5EF4-FFF2-40B4-BE49-F238E27FC236}">
                <a16:creationId xmlns:a16="http://schemas.microsoft.com/office/drawing/2014/main" id="{9A045578-08BA-467F-A528-43EAFE62D5B6}"/>
              </a:ext>
            </a:extLst>
          </p:cNvPr>
          <p:cNvSpPr>
            <a:spLocks noGrp="1"/>
          </p:cNvSpPr>
          <p:nvPr>
            <p:ph type="body" sz="quarter" idx="12" hasCustomPrompt="1"/>
          </p:nvPr>
        </p:nvSpPr>
        <p:spPr>
          <a:xfrm>
            <a:off x="581425" y="2856586"/>
            <a:ext cx="6617782" cy="6307734"/>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8CE55179-E9D2-43F4-AFF0-971EB8B01535}"/>
              </a:ext>
            </a:extLst>
          </p:cNvPr>
          <p:cNvPicPr>
            <a:picLocks/>
          </p:cNvPicPr>
          <p:nvPr/>
        </p:nvPicPr>
        <p:blipFill>
          <a:blip r:embed="rId2"/>
          <a:stretch>
            <a:fillRect/>
          </a:stretch>
        </p:blipFill>
        <p:spPr>
          <a:xfrm>
            <a:off x="586977" y="9560385"/>
            <a:ext cx="711068" cy="227220"/>
          </a:xfrm>
          <a:prstGeom prst="rect">
            <a:avLst/>
          </a:prstGeom>
        </p:spPr>
      </p:pic>
      <p:sp>
        <p:nvSpPr>
          <p:cNvPr id="32" name="Oval 31">
            <a:extLst>
              <a:ext uri="{FF2B5EF4-FFF2-40B4-BE49-F238E27FC236}">
                <a16:creationId xmlns:a16="http://schemas.microsoft.com/office/drawing/2014/main" id="{45880C37-78FE-4CF8-A2D1-9F2096A9AD86}"/>
              </a:ext>
            </a:extLst>
          </p:cNvPr>
          <p:cNvSpPr/>
          <p:nvPr/>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319981EC-B700-40AA-9BBB-FC70A2A99716}"/>
              </a:ext>
            </a:extLst>
          </p:cNvPr>
          <p:cNvSpPr/>
          <p:nvPr/>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Oval 34">
            <a:extLst>
              <a:ext uri="{FF2B5EF4-FFF2-40B4-BE49-F238E27FC236}">
                <a16:creationId xmlns:a16="http://schemas.microsoft.com/office/drawing/2014/main" id="{856CBAE5-196B-4DE0-83DB-84C7B9E8C8AE}"/>
              </a:ext>
            </a:extLst>
          </p:cNvPr>
          <p:cNvSpPr/>
          <p:nvPr/>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6" name="Oval 35">
            <a:extLst>
              <a:ext uri="{FF2B5EF4-FFF2-40B4-BE49-F238E27FC236}">
                <a16:creationId xmlns:a16="http://schemas.microsoft.com/office/drawing/2014/main" id="{829236D2-34B2-470A-A875-2D451B66B602}"/>
              </a:ext>
            </a:extLst>
          </p:cNvPr>
          <p:cNvSpPr/>
          <p:nvPr/>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221108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AE208F-6648-462E-8B18-DABB411EBCBB}" type="datetimeFigureOut">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340145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meline Horizontal">
    <p:spTree>
      <p:nvGrpSpPr>
        <p:cNvPr id="1" name=""/>
        <p:cNvGrpSpPr/>
        <p:nvPr/>
      </p:nvGrpSpPr>
      <p:grpSpPr>
        <a:xfrm>
          <a:off x="0" y="0"/>
          <a:ext cx="0" cy="0"/>
          <a:chOff x="0" y="0"/>
          <a:chExt cx="0" cy="0"/>
        </a:xfrm>
      </p:grpSpPr>
      <p:cxnSp>
        <p:nvCxnSpPr>
          <p:cNvPr id="24" name="Straight Connector 23"/>
          <p:cNvCxnSpPr/>
          <p:nvPr/>
        </p:nvCxnSpPr>
        <p:spPr>
          <a:xfrm>
            <a:off x="-66242" y="4868449"/>
            <a:ext cx="15679791"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2F2F552B-1952-B44E-8CAB-5705F0ACD2E2}" type="slidenum">
              <a:rPr lang="uk-UA" smtClean="0"/>
              <a:pPr/>
              <a:t>‹#›</a:t>
            </a:fld>
            <a:endParaRPr lang="uk-UA"/>
          </a:p>
        </p:txBody>
      </p:sp>
      <p:sp>
        <p:nvSpPr>
          <p:cNvPr id="6" name="Text Placeholder 11"/>
          <p:cNvSpPr>
            <a:spLocks noGrp="1"/>
          </p:cNvSpPr>
          <p:nvPr>
            <p:ph type="body" sz="quarter" idx="16" hasCustomPrompt="1"/>
          </p:nvPr>
        </p:nvSpPr>
        <p:spPr>
          <a:xfrm>
            <a:off x="6278788" y="1583366"/>
            <a:ext cx="4465551" cy="1221339"/>
          </a:xfrm>
          <a:prstGeom prst="rect">
            <a:avLst/>
          </a:prstGeom>
        </p:spPr>
        <p:txBody>
          <a:bodyPr l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7" name="Text Placeholder 11"/>
          <p:cNvSpPr>
            <a:spLocks noGrp="1"/>
          </p:cNvSpPr>
          <p:nvPr>
            <p:ph type="body" sz="quarter" idx="17" hasCustomPrompt="1"/>
          </p:nvPr>
        </p:nvSpPr>
        <p:spPr>
          <a:xfrm>
            <a:off x="10464097" y="3010995"/>
            <a:ext cx="4041146" cy="1152482"/>
          </a:xfrm>
          <a:prstGeom prst="rect">
            <a:avLst/>
          </a:prstGeom>
        </p:spPr>
        <p:txBody>
          <a:bodyPr lIns="0">
            <a:noAutofit/>
          </a:bodyPr>
          <a:lstStyle>
            <a:lvl1pPr marL="0" indent="0">
              <a:lnSpc>
                <a:spcPct val="110000"/>
              </a:lnSpc>
              <a:buNone/>
              <a:defRPr sz="2295" b="0" i="0" baseline="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8" name="Text Placeholder 11"/>
          <p:cNvSpPr>
            <a:spLocks noGrp="1"/>
          </p:cNvSpPr>
          <p:nvPr>
            <p:ph type="body" sz="quarter" idx="18" hasCustomPrompt="1"/>
          </p:nvPr>
        </p:nvSpPr>
        <p:spPr>
          <a:xfrm>
            <a:off x="3676014" y="7142481"/>
            <a:ext cx="4465551" cy="1479525"/>
          </a:xfrm>
          <a:prstGeom prst="rect">
            <a:avLst/>
          </a:prstGeom>
        </p:spPr>
        <p:txBody>
          <a:bodyPr l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11" name="Content Placeholder 12"/>
          <p:cNvSpPr>
            <a:spLocks noGrp="1"/>
          </p:cNvSpPr>
          <p:nvPr>
            <p:ph sz="quarter" idx="21"/>
          </p:nvPr>
        </p:nvSpPr>
        <p:spPr>
          <a:xfrm>
            <a:off x="6190752" y="1721580"/>
            <a:ext cx="11659" cy="3152879"/>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9" name="Text Placeholder 11"/>
          <p:cNvSpPr>
            <a:spLocks noGrp="1"/>
          </p:cNvSpPr>
          <p:nvPr>
            <p:ph type="body" sz="quarter" idx="29" hasCustomPrompt="1"/>
          </p:nvPr>
        </p:nvSpPr>
        <p:spPr>
          <a:xfrm>
            <a:off x="1189406" y="5052804"/>
            <a:ext cx="1003496" cy="351972"/>
          </a:xfrm>
          <a:prstGeom prst="rect">
            <a:avLst/>
          </a:prstGeom>
        </p:spPr>
        <p:txBody>
          <a:bodyPr lIns="0" anchor="ctr">
            <a:noAutofit/>
          </a:bodyPr>
          <a:lstStyle>
            <a:lvl1pPr marL="0" indent="0">
              <a:buNone/>
              <a:defRPr sz="2550"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0" name="Text Placeholder 11"/>
          <p:cNvSpPr>
            <a:spLocks noGrp="1"/>
          </p:cNvSpPr>
          <p:nvPr>
            <p:ph type="body" sz="quarter" idx="30" hasCustomPrompt="1"/>
          </p:nvPr>
        </p:nvSpPr>
        <p:spPr>
          <a:xfrm>
            <a:off x="8906313" y="5075046"/>
            <a:ext cx="1003496" cy="351972"/>
          </a:xfrm>
          <a:prstGeom prst="rect">
            <a:avLst/>
          </a:prstGeom>
        </p:spPr>
        <p:txBody>
          <a:bodyPr lIns="0" anchor="ctr">
            <a:noAutofit/>
          </a:bodyPr>
          <a:lstStyle>
            <a:lvl1pPr marL="0" indent="0">
              <a:buNone/>
              <a:defRPr sz="2550"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21" name="Picture Placeholder 8"/>
          <p:cNvSpPr>
            <a:spLocks noGrp="1"/>
          </p:cNvSpPr>
          <p:nvPr>
            <p:ph type="pic" sz="quarter" idx="13" hasCustomPrompt="1"/>
          </p:nvPr>
        </p:nvSpPr>
        <p:spPr>
          <a:xfrm>
            <a:off x="603275" y="1563348"/>
            <a:ext cx="4682871" cy="2814715"/>
          </a:xfrm>
          <a:prstGeom prst="rect">
            <a:avLst/>
          </a:prstGeom>
          <a:solidFill>
            <a:schemeClr val="tx2">
              <a:lumMod val="95000"/>
            </a:schemeClr>
          </a:solidFill>
        </p:spPr>
        <p:txBody>
          <a:bodyPr tIns="91440" anchor="t">
            <a:normAutofit/>
          </a:bodyPr>
          <a:lstStyle>
            <a:lvl1pPr marL="0" indent="0" algn="ctr">
              <a:buNone/>
              <a:defRPr sz="1785" b="0" i="0" cap="none">
                <a:solidFill>
                  <a:srgbClr val="0B2338"/>
                </a:solidFill>
                <a:latin typeface="Arial Regular" charset="0"/>
                <a:ea typeface="Arial Regular" charset="0"/>
                <a:cs typeface="Arial Regular" charset="0"/>
              </a:defRPr>
            </a:lvl1pPr>
          </a:lstStyle>
          <a:p>
            <a:r>
              <a:rPr lang="en-US"/>
              <a:t>Drag photo to placeholder or click on icon to place photo from file.</a:t>
            </a:r>
          </a:p>
        </p:txBody>
      </p:sp>
      <p:sp>
        <p:nvSpPr>
          <p:cNvPr id="22" name="Picture Placeholder 8"/>
          <p:cNvSpPr>
            <a:spLocks noGrp="1"/>
          </p:cNvSpPr>
          <p:nvPr>
            <p:ph type="pic" sz="quarter" idx="31" hasCustomPrompt="1"/>
          </p:nvPr>
        </p:nvSpPr>
        <p:spPr>
          <a:xfrm>
            <a:off x="9909809" y="5825670"/>
            <a:ext cx="4620624" cy="2816352"/>
          </a:xfrm>
          <a:prstGeom prst="rect">
            <a:avLst/>
          </a:prstGeom>
          <a:solidFill>
            <a:schemeClr val="tx2">
              <a:lumMod val="95000"/>
            </a:schemeClr>
          </a:solidFill>
        </p:spPr>
        <p:txBody>
          <a:bodyPr tIns="91440" anchor="t">
            <a:normAutofit/>
          </a:bodyPr>
          <a:lstStyle>
            <a:lvl1pPr marL="0" indent="0" algn="ctr">
              <a:buNone/>
              <a:defRPr sz="1785" b="0" i="0" cap="none">
                <a:solidFill>
                  <a:srgbClr val="0B2338"/>
                </a:solidFill>
                <a:latin typeface="Arial Regular" charset="0"/>
                <a:ea typeface="Arial Regular" charset="0"/>
                <a:cs typeface="Arial Regular" charset="0"/>
              </a:defRPr>
            </a:lvl1pPr>
          </a:lstStyle>
          <a:p>
            <a:r>
              <a:rPr lang="en-US"/>
              <a:t>Drag photo to placeholder or click on icon to place photo from file.</a:t>
            </a:r>
          </a:p>
        </p:txBody>
      </p:sp>
      <p:sp>
        <p:nvSpPr>
          <p:cNvPr id="23" name="Picture Placeholder 8"/>
          <p:cNvSpPr>
            <a:spLocks noGrp="1"/>
          </p:cNvSpPr>
          <p:nvPr>
            <p:ph type="pic" sz="quarter" idx="32" hasCustomPrompt="1"/>
          </p:nvPr>
        </p:nvSpPr>
        <p:spPr>
          <a:xfrm>
            <a:off x="8733461" y="3015814"/>
            <a:ext cx="1516393" cy="1453983"/>
          </a:xfrm>
          <a:prstGeom prst="rect">
            <a:avLst/>
          </a:prstGeom>
          <a:solidFill>
            <a:schemeClr val="tx2">
              <a:lumMod val="95000"/>
            </a:schemeClr>
          </a:solidFill>
        </p:spPr>
        <p:txBody>
          <a:bodyPr tIns="91440" anchor="t">
            <a:normAutofit/>
          </a:bodyPr>
          <a:lstStyle>
            <a:lvl1pPr marL="0" indent="0" algn="ctr">
              <a:buFont typeface="Arial" charset="0"/>
              <a:buNone/>
              <a:defRPr sz="1275" b="0" i="0" cap="none">
                <a:solidFill>
                  <a:srgbClr val="0B2338"/>
                </a:solidFill>
                <a:latin typeface="Arial Regular" charset="0"/>
                <a:ea typeface="Arial Regular" charset="0"/>
                <a:cs typeface="Arial Regular" charset="0"/>
              </a:defRPr>
            </a:lvl1pPr>
          </a:lstStyle>
          <a:p>
            <a:r>
              <a:rPr lang="en-US"/>
              <a:t>Drag photo to placeholder or click on icon to place file from file.</a:t>
            </a:r>
          </a:p>
        </p:txBody>
      </p:sp>
      <p:sp>
        <p:nvSpPr>
          <p:cNvPr id="25" name="Text Placeholder 11">
            <a:extLst>
              <a:ext uri="{FF2B5EF4-FFF2-40B4-BE49-F238E27FC236}">
                <a16:creationId xmlns:a16="http://schemas.microsoft.com/office/drawing/2014/main" id="{9AB02D0F-3CC6-6245-8DB2-80D316CCD2D2}"/>
              </a:ext>
            </a:extLst>
          </p:cNvPr>
          <p:cNvSpPr>
            <a:spLocks noGrp="1"/>
          </p:cNvSpPr>
          <p:nvPr>
            <p:ph type="body" sz="quarter" idx="47" hasCustomPrompt="1"/>
          </p:nvPr>
        </p:nvSpPr>
        <p:spPr>
          <a:xfrm>
            <a:off x="6849293" y="5689756"/>
            <a:ext cx="2630487"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pic>
        <p:nvPicPr>
          <p:cNvPr id="26" name="Picture 25">
            <a:extLst>
              <a:ext uri="{FF2B5EF4-FFF2-40B4-BE49-F238E27FC236}">
                <a16:creationId xmlns:a16="http://schemas.microsoft.com/office/drawing/2014/main" id="{B081D806-57EA-4AF1-804A-82512300C1B8}"/>
              </a:ext>
            </a:extLst>
          </p:cNvPr>
          <p:cNvPicPr>
            <a:picLocks/>
          </p:cNvPicPr>
          <p:nvPr/>
        </p:nvPicPr>
        <p:blipFill>
          <a:blip r:embed="rId2"/>
          <a:stretch>
            <a:fillRect/>
          </a:stretch>
        </p:blipFill>
        <p:spPr>
          <a:xfrm>
            <a:off x="586977" y="9560385"/>
            <a:ext cx="711068" cy="227220"/>
          </a:xfrm>
          <a:prstGeom prst="rect">
            <a:avLst/>
          </a:prstGeom>
        </p:spPr>
      </p:pic>
      <p:sp>
        <p:nvSpPr>
          <p:cNvPr id="29" name="Text Placeholder 20">
            <a:extLst>
              <a:ext uri="{FF2B5EF4-FFF2-40B4-BE49-F238E27FC236}">
                <a16:creationId xmlns:a16="http://schemas.microsoft.com/office/drawing/2014/main" id="{184C264F-0E9F-491A-B9F1-689D83291E1F}"/>
              </a:ext>
            </a:extLst>
          </p:cNvPr>
          <p:cNvSpPr>
            <a:spLocks noGrp="1"/>
          </p:cNvSpPr>
          <p:nvPr>
            <p:ph type="body" sz="quarter" idx="24"/>
          </p:nvPr>
        </p:nvSpPr>
        <p:spPr>
          <a:xfrm>
            <a:off x="6038002" y="4697654"/>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0" name="Oval 29">
            <a:extLst>
              <a:ext uri="{FF2B5EF4-FFF2-40B4-BE49-F238E27FC236}">
                <a16:creationId xmlns:a16="http://schemas.microsoft.com/office/drawing/2014/main" id="{C6D05E11-516A-48DD-915D-750404B133B4}"/>
              </a:ext>
            </a:extLst>
          </p:cNvPr>
          <p:cNvSpPr/>
          <p:nvPr/>
        </p:nvSpPr>
        <p:spPr>
          <a:xfrm>
            <a:off x="888671" y="4694589"/>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1" name="Oval 30">
            <a:extLst>
              <a:ext uri="{FF2B5EF4-FFF2-40B4-BE49-F238E27FC236}">
                <a16:creationId xmlns:a16="http://schemas.microsoft.com/office/drawing/2014/main" id="{A7184C83-DCBA-4EA4-865C-08BB84947FEB}"/>
              </a:ext>
            </a:extLst>
          </p:cNvPr>
          <p:cNvSpPr/>
          <p:nvPr/>
        </p:nvSpPr>
        <p:spPr>
          <a:xfrm>
            <a:off x="3374976" y="4700809"/>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2" name="Rectangle 31">
            <a:extLst>
              <a:ext uri="{FF2B5EF4-FFF2-40B4-BE49-F238E27FC236}">
                <a16:creationId xmlns:a16="http://schemas.microsoft.com/office/drawing/2014/main" id="{2D07D54D-1928-453C-A10F-D11DAE69D5F4}"/>
              </a:ext>
            </a:extLst>
          </p:cNvPr>
          <p:cNvSpPr/>
          <p:nvPr/>
        </p:nvSpPr>
        <p:spPr>
          <a:xfrm>
            <a:off x="3503088" y="4874460"/>
            <a:ext cx="11659" cy="41079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3" name="Rectangle 32">
            <a:extLst>
              <a:ext uri="{FF2B5EF4-FFF2-40B4-BE49-F238E27FC236}">
                <a16:creationId xmlns:a16="http://schemas.microsoft.com/office/drawing/2014/main" id="{6442A626-EA4A-412E-BA23-217FD25FF006}"/>
              </a:ext>
            </a:extLst>
          </p:cNvPr>
          <p:cNvSpPr/>
          <p:nvPr/>
        </p:nvSpPr>
        <p:spPr>
          <a:xfrm>
            <a:off x="1027270" y="4379261"/>
            <a:ext cx="11659" cy="402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Rectangle 33">
            <a:extLst>
              <a:ext uri="{FF2B5EF4-FFF2-40B4-BE49-F238E27FC236}">
                <a16:creationId xmlns:a16="http://schemas.microsoft.com/office/drawing/2014/main" id="{24DB29EC-A6A1-4B64-ABB7-A5081788F7FD}"/>
              </a:ext>
            </a:extLst>
          </p:cNvPr>
          <p:cNvSpPr/>
          <p:nvPr/>
        </p:nvSpPr>
        <p:spPr>
          <a:xfrm>
            <a:off x="11183282" y="4833306"/>
            <a:ext cx="11659" cy="938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Text Placeholder 20">
            <a:extLst>
              <a:ext uri="{FF2B5EF4-FFF2-40B4-BE49-F238E27FC236}">
                <a16:creationId xmlns:a16="http://schemas.microsoft.com/office/drawing/2014/main" id="{305A4E1B-C39C-40EC-B1B1-0EA162CF6134}"/>
              </a:ext>
            </a:extLst>
          </p:cNvPr>
          <p:cNvSpPr>
            <a:spLocks noGrp="1"/>
          </p:cNvSpPr>
          <p:nvPr>
            <p:ph type="body" sz="quarter" idx="46" hasCustomPrompt="1"/>
          </p:nvPr>
        </p:nvSpPr>
        <p:spPr>
          <a:xfrm>
            <a:off x="6683955" y="4742242"/>
            <a:ext cx="188815" cy="220258"/>
          </a:xfrm>
          <a:prstGeom prst="ellipse">
            <a:avLst/>
          </a:prstGeom>
          <a:solidFill>
            <a:schemeClr val="tx1"/>
          </a:solidFill>
        </p:spPr>
        <p:txBody>
          <a:bodyPr>
            <a:normAutofit/>
          </a:bodyPr>
          <a:lstStyle>
            <a:lvl1pPr>
              <a:defRPr sz="127" b="0" i="0">
                <a:solidFill>
                  <a:schemeClr val="accent4"/>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es</a:t>
            </a:r>
          </a:p>
        </p:txBody>
      </p:sp>
      <p:sp>
        <p:nvSpPr>
          <p:cNvPr id="36" name="Text Placeholder 20">
            <a:extLst>
              <a:ext uri="{FF2B5EF4-FFF2-40B4-BE49-F238E27FC236}">
                <a16:creationId xmlns:a16="http://schemas.microsoft.com/office/drawing/2014/main" id="{389C5EC8-26B5-4663-B314-DAAC656E7357}"/>
              </a:ext>
            </a:extLst>
          </p:cNvPr>
          <p:cNvSpPr>
            <a:spLocks noGrp="1"/>
          </p:cNvSpPr>
          <p:nvPr>
            <p:ph type="body" sz="quarter" idx="49"/>
          </p:nvPr>
        </p:nvSpPr>
        <p:spPr>
          <a:xfrm>
            <a:off x="8605155" y="4713877"/>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7" name="Rectangle 36">
            <a:extLst>
              <a:ext uri="{FF2B5EF4-FFF2-40B4-BE49-F238E27FC236}">
                <a16:creationId xmlns:a16="http://schemas.microsoft.com/office/drawing/2014/main" id="{A6E3CE03-3EFE-4EAA-9C4F-718840AEC4F4}"/>
              </a:ext>
            </a:extLst>
          </p:cNvPr>
          <p:cNvSpPr/>
          <p:nvPr/>
        </p:nvSpPr>
        <p:spPr>
          <a:xfrm>
            <a:off x="8753384" y="4486431"/>
            <a:ext cx="11659" cy="402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8" name="Rectangle 37">
            <a:extLst>
              <a:ext uri="{FF2B5EF4-FFF2-40B4-BE49-F238E27FC236}">
                <a16:creationId xmlns:a16="http://schemas.microsoft.com/office/drawing/2014/main" id="{7405CF11-6079-4A46-9F66-36F69F7B6F4E}"/>
              </a:ext>
            </a:extLst>
          </p:cNvPr>
          <p:cNvSpPr/>
          <p:nvPr/>
        </p:nvSpPr>
        <p:spPr>
          <a:xfrm>
            <a:off x="6179904" y="1533272"/>
            <a:ext cx="11659" cy="32186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9" name="Text Placeholder 20">
            <a:extLst>
              <a:ext uri="{FF2B5EF4-FFF2-40B4-BE49-F238E27FC236}">
                <a16:creationId xmlns:a16="http://schemas.microsoft.com/office/drawing/2014/main" id="{C22A85A3-DEB6-42BA-A2FF-9B8761594B09}"/>
              </a:ext>
            </a:extLst>
          </p:cNvPr>
          <p:cNvSpPr>
            <a:spLocks noGrp="1"/>
          </p:cNvSpPr>
          <p:nvPr>
            <p:ph type="body" sz="quarter" idx="50"/>
          </p:nvPr>
        </p:nvSpPr>
        <p:spPr>
          <a:xfrm>
            <a:off x="11049300" y="4700809"/>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40" name="Rectangle 39">
            <a:extLst>
              <a:ext uri="{FF2B5EF4-FFF2-40B4-BE49-F238E27FC236}">
                <a16:creationId xmlns:a16="http://schemas.microsoft.com/office/drawing/2014/main" id="{A09A23BD-AEBB-4BB6-A3F7-B35D4EECB94E}"/>
              </a:ext>
            </a:extLst>
          </p:cNvPr>
          <p:cNvSpPr/>
          <p:nvPr/>
        </p:nvSpPr>
        <p:spPr>
          <a:xfrm>
            <a:off x="6769004" y="4979062"/>
            <a:ext cx="11659" cy="1609344"/>
          </a:xfrm>
          <a:prstGeom prst="rect">
            <a:avLst/>
          </a:prstGeom>
          <a:solidFill>
            <a:srgbClr val="D4D3D4"/>
          </a:solidFill>
          <a:ln>
            <a:solidFill>
              <a:srgbClr val="D4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1581035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3EA8C-78AF-48A7-A538-DDBFC2B390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4298" y="6769189"/>
            <a:ext cx="453390" cy="423496"/>
          </a:xfrm>
          <a:prstGeom prst="rect">
            <a:avLst/>
          </a:prstGeom>
        </p:spPr>
      </p:pic>
      <p:pic>
        <p:nvPicPr>
          <p:cNvPr id="5" name="Picture 4">
            <a:extLst>
              <a:ext uri="{FF2B5EF4-FFF2-40B4-BE49-F238E27FC236}">
                <a16:creationId xmlns:a16="http://schemas.microsoft.com/office/drawing/2014/main" id="{555D9D0C-1FB8-436D-B167-7D9E3864B6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963" y="7324110"/>
            <a:ext cx="633015" cy="713280"/>
          </a:xfrm>
          <a:prstGeom prst="rect">
            <a:avLst/>
          </a:prstGeom>
        </p:spPr>
      </p:pic>
      <p:pic>
        <p:nvPicPr>
          <p:cNvPr id="6" name="Picture 5">
            <a:extLst>
              <a:ext uri="{FF2B5EF4-FFF2-40B4-BE49-F238E27FC236}">
                <a16:creationId xmlns:a16="http://schemas.microsoft.com/office/drawing/2014/main" id="{E3D3F905-A55F-4DFE-B71C-27C0AD7017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26880" y="8382001"/>
            <a:ext cx="5322329" cy="610455"/>
          </a:xfrm>
          <a:prstGeom prst="rect">
            <a:avLst/>
          </a:prstGeom>
        </p:spPr>
      </p:pic>
      <p:sp>
        <p:nvSpPr>
          <p:cNvPr id="7" name="Text Placeholder 9">
            <a:extLst>
              <a:ext uri="{FF2B5EF4-FFF2-40B4-BE49-F238E27FC236}">
                <a16:creationId xmlns:a16="http://schemas.microsoft.com/office/drawing/2014/main" id="{B473F95A-71DA-4E3E-9617-D9C1EF720A7A}"/>
              </a:ext>
            </a:extLst>
          </p:cNvPr>
          <p:cNvSpPr>
            <a:spLocks noGrp="1"/>
          </p:cNvSpPr>
          <p:nvPr>
            <p:ph type="body" sz="quarter" idx="12" hasCustomPrompt="1"/>
          </p:nvPr>
        </p:nvSpPr>
        <p:spPr>
          <a:xfrm>
            <a:off x="582930" y="5136490"/>
            <a:ext cx="7799603" cy="3473501"/>
          </a:xfrm>
        </p:spPr>
        <p:txBody>
          <a:bodyPr/>
          <a:lstStyle>
            <a:lvl1pPr>
              <a:defRPr b="0"/>
            </a:lvl1pPr>
            <a:lvl2pPr>
              <a:defRPr/>
            </a:lvl2pPr>
            <a:lvl3pPr marL="0" indent="0">
              <a:buFontTx/>
              <a:buNone/>
              <a:defRPr/>
            </a:lvl3pPr>
            <a:lvl4pPr marL="441246" indent="0">
              <a:buFontTx/>
              <a:buNone/>
              <a:defRPr/>
            </a:lvl4pPr>
          </a:lstStyle>
          <a:p>
            <a:pPr lvl="0"/>
            <a:r>
              <a:rPr lang="en-US"/>
              <a:t>Name</a:t>
            </a:r>
          </a:p>
          <a:p>
            <a:pPr lvl="1"/>
            <a:r>
              <a:rPr lang="en-US"/>
              <a:t>email@mitre.org</a:t>
            </a:r>
          </a:p>
          <a:p>
            <a:pPr lvl="1"/>
            <a:r>
              <a:rPr lang="en-US"/>
              <a:t>    @</a:t>
            </a:r>
            <a:r>
              <a:rPr lang="en-US" err="1"/>
              <a:t>TwitterHandle</a:t>
            </a:r>
            <a:endParaRPr lang="en-US"/>
          </a:p>
          <a:p>
            <a:pPr lvl="1"/>
            <a:r>
              <a:rPr lang="en-US"/>
              <a:t>     linkedin.com/in/</a:t>
            </a:r>
            <a:r>
              <a:rPr lang="en-US" err="1"/>
              <a:t>firstnamelastname</a:t>
            </a:r>
            <a:endParaRPr lang="en-US"/>
          </a:p>
        </p:txBody>
      </p:sp>
      <p:sp>
        <p:nvSpPr>
          <p:cNvPr id="8" name="Text Placeholder 29">
            <a:extLst>
              <a:ext uri="{FF2B5EF4-FFF2-40B4-BE49-F238E27FC236}">
                <a16:creationId xmlns:a16="http://schemas.microsoft.com/office/drawing/2014/main" id="{27621E69-3136-412D-9F02-7617ED327F42}"/>
              </a:ext>
            </a:extLst>
          </p:cNvPr>
          <p:cNvSpPr>
            <a:spLocks noGrp="1"/>
          </p:cNvSpPr>
          <p:nvPr>
            <p:ph type="body" sz="quarter" idx="19" hasCustomPrompt="1"/>
          </p:nvPr>
        </p:nvSpPr>
        <p:spPr>
          <a:xfrm>
            <a:off x="1" y="-47895"/>
            <a:ext cx="13253561" cy="1685713"/>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Disclaimer: Presentation Option Only</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40363654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Project_disclaimer_Nav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5A9BEE-33FC-4028-A95F-D2A7B8D4D3C1}"/>
              </a:ext>
            </a:extLst>
          </p:cNvPr>
          <p:cNvSpPr>
            <a:spLocks noGrp="1"/>
          </p:cNvSpPr>
          <p:nvPr>
            <p:ph type="body" sz="quarter" idx="12" hasCustomPrompt="1"/>
          </p:nvPr>
        </p:nvSpPr>
        <p:spPr>
          <a:xfrm>
            <a:off x="582930" y="5129319"/>
            <a:ext cx="6076236" cy="4079240"/>
          </a:xfrm>
        </p:spPr>
        <p:txBody>
          <a:bodyPr/>
          <a:lstStyle>
            <a:lvl1pPr>
              <a:defRPr/>
            </a:lvl1pPr>
            <a:lvl2pPr>
              <a:defRPr/>
            </a:lvl2pPr>
          </a:lstStyle>
          <a:p>
            <a:pPr lvl="0"/>
            <a:r>
              <a:rPr lang="en-US"/>
              <a:t>Project Name</a:t>
            </a:r>
          </a:p>
          <a:p>
            <a:pPr lvl="0"/>
            <a:r>
              <a:rPr lang="en-US"/>
              <a:t>Project Number</a:t>
            </a:r>
          </a:p>
          <a:p>
            <a:pPr lvl="0"/>
            <a:r>
              <a:rPr lang="en-US"/>
              <a:t>Disclaimer text</a:t>
            </a:r>
          </a:p>
          <a:p>
            <a:pPr lvl="1"/>
            <a:r>
              <a:rPr lang="en-US"/>
              <a:t>Additional text</a:t>
            </a:r>
          </a:p>
        </p:txBody>
      </p:sp>
      <p:pic>
        <p:nvPicPr>
          <p:cNvPr id="3" name="Picture 2">
            <a:extLst>
              <a:ext uri="{FF2B5EF4-FFF2-40B4-BE49-F238E27FC236}">
                <a16:creationId xmlns:a16="http://schemas.microsoft.com/office/drawing/2014/main" id="{D6533CC0-0812-4E22-B6BB-A0C1CC7F5A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26880" y="8382001"/>
            <a:ext cx="5322329" cy="610455"/>
          </a:xfrm>
          <a:prstGeom prst="rect">
            <a:avLst/>
          </a:prstGeom>
        </p:spPr>
      </p:pic>
      <p:sp>
        <p:nvSpPr>
          <p:cNvPr id="6" name="Text Placeholder 29">
            <a:extLst>
              <a:ext uri="{FF2B5EF4-FFF2-40B4-BE49-F238E27FC236}">
                <a16:creationId xmlns:a16="http://schemas.microsoft.com/office/drawing/2014/main" id="{5CECFA0F-6E30-41CB-8655-2BD7D9FAD580}"/>
              </a:ext>
            </a:extLst>
          </p:cNvPr>
          <p:cNvSpPr txBox="1">
            <a:spLocks/>
          </p:cNvSpPr>
          <p:nvPr/>
        </p:nvSpPr>
        <p:spPr>
          <a:xfrm>
            <a:off x="1" y="-47895"/>
            <a:ext cx="13253561" cy="1685713"/>
          </a:xfrm>
          <a:prstGeom prst="rect">
            <a:avLst/>
          </a:prstGeo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sz="2400" b="1" i="0" kern="1200" cap="none" baseline="0">
                <a:solidFill>
                  <a:srgbClr val="FFFF00"/>
                </a:solidFill>
                <a:latin typeface="+mn-lt"/>
                <a:ea typeface="Arial Narrow" charset="0"/>
                <a:cs typeface="Arial Narrow" charset="0"/>
              </a:defRPr>
            </a:lvl1pPr>
            <a:lvl2pPr marL="9525" indent="0" algn="l" defTabSz="914400" rtl="0" eaLnBrk="1" latinLnBrk="0" hangingPunct="1">
              <a:lnSpc>
                <a:spcPct val="10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100000"/>
              </a:lnSpc>
              <a:spcBef>
                <a:spcPts val="600"/>
              </a:spcBef>
              <a:spcAft>
                <a:spcPts val="600"/>
              </a:spcAft>
              <a:buClrTx/>
              <a:buSzPct val="110000"/>
              <a:buFont typeface="Wingdings" panose="05000000000000000000" pitchFamily="2" charset="2"/>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100000"/>
              </a:lnSpc>
              <a:spcBef>
                <a:spcPts val="500"/>
              </a:spcBef>
              <a:spcAft>
                <a:spcPts val="600"/>
              </a:spcAft>
              <a:buClrTx/>
              <a:buSzPct val="110000"/>
              <a:buFont typeface="Wingdings" panose="05000000000000000000" pitchFamily="2" charset="2"/>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100000"/>
              </a:lnSpc>
              <a:spcBef>
                <a:spcPts val="600"/>
              </a:spcBef>
              <a:spcAft>
                <a:spcPts val="600"/>
              </a:spcAft>
              <a:buClrTx/>
              <a:buSzPct val="95000"/>
              <a:buFont typeface="Wingdings" panose="05000000000000000000" pitchFamily="2" charset="2"/>
              <a:buChar char="§"/>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100000"/>
              </a:lnSpc>
              <a:spcBef>
                <a:spcPts val="600"/>
              </a:spcBef>
              <a:spcAft>
                <a:spcPts val="600"/>
              </a:spcAft>
              <a:buClrTx/>
              <a:buSzPct val="110000"/>
              <a:buFont typeface="Wingdings" panose="05000000000000000000" pitchFamily="2" charset="2"/>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060"/>
              <a:t>Disclaimer: Presentation Option Only</a:t>
            </a:r>
            <a:endParaRPr lang="en-US" altLang="en-US" sz="3060">
              <a:solidFill>
                <a:schemeClr val="accent2"/>
              </a:solidFill>
              <a:latin typeface="Arial" panose="020B0604020202020204" pitchFamily="34" charset="0"/>
            </a:endParaRPr>
          </a:p>
        </p:txBody>
      </p:sp>
      <p:sp>
        <p:nvSpPr>
          <p:cNvPr id="8" name="Text Placeholder 6">
            <a:extLst>
              <a:ext uri="{FF2B5EF4-FFF2-40B4-BE49-F238E27FC236}">
                <a16:creationId xmlns:a16="http://schemas.microsoft.com/office/drawing/2014/main" id="{15C892AD-B5C2-4E9D-A06B-A6C82AAA048D}"/>
              </a:ext>
            </a:extLst>
          </p:cNvPr>
          <p:cNvSpPr>
            <a:spLocks noGrp="1"/>
          </p:cNvSpPr>
          <p:nvPr>
            <p:ph type="body" sz="quarter" idx="13" hasCustomPrompt="1"/>
          </p:nvPr>
        </p:nvSpPr>
        <p:spPr>
          <a:xfrm>
            <a:off x="1" y="849841"/>
            <a:ext cx="14874763" cy="1341120"/>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If needed, use this slide to add required contract or project information specific to your sponsor.</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4069735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Blank">
    <p:bg>
      <p:bgPr>
        <a:solidFill>
          <a:srgbClr val="005B9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706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1C63-AF6E-5D4D-B70D-FC663157DFDD}"/>
              </a:ext>
            </a:extLst>
          </p:cNvPr>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a:extLst>
              <a:ext uri="{FF2B5EF4-FFF2-40B4-BE49-F238E27FC236}">
                <a16:creationId xmlns:a16="http://schemas.microsoft.com/office/drawing/2014/main" id="{1ABC6C76-0D4A-6747-A98E-E4DCC9FA70E0}"/>
              </a:ext>
            </a:extLst>
          </p:cNvPr>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a:extLst>
              <a:ext uri="{FF2B5EF4-FFF2-40B4-BE49-F238E27FC236}">
                <a16:creationId xmlns:a16="http://schemas.microsoft.com/office/drawing/2014/main" id="{D12E2F4E-6AAE-E74D-BAA5-D743FF71A18E}"/>
              </a:ext>
            </a:extLst>
          </p:cNvPr>
          <p:cNvSpPr>
            <a:spLocks noGrp="1"/>
          </p:cNvSpPr>
          <p:nvPr>
            <p:ph type="dt" sz="half" idx="10"/>
          </p:nvPr>
        </p:nvSpPr>
        <p:spPr/>
        <p:txBody>
          <a:bodyPr/>
          <a:lstStyle/>
          <a:p>
            <a:fld id="{B85B995E-FF12-0F42-AB58-2C99BA19BB8C}" type="datetimeFigureOut">
              <a:rPr lang="en-US" smtClean="0"/>
              <a:t>9/13/2024</a:t>
            </a:fld>
            <a:endParaRPr lang="en-US"/>
          </a:p>
        </p:txBody>
      </p:sp>
      <p:sp>
        <p:nvSpPr>
          <p:cNvPr id="5" name="Footer Placeholder 4">
            <a:extLst>
              <a:ext uri="{FF2B5EF4-FFF2-40B4-BE49-F238E27FC236}">
                <a16:creationId xmlns:a16="http://schemas.microsoft.com/office/drawing/2014/main" id="{1BD48A68-5EAB-7247-95D0-B41DFE75F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D1074-A8CE-6C45-91A7-EA8B28A56C6C}"/>
              </a:ext>
            </a:extLst>
          </p:cNvPr>
          <p:cNvSpPr>
            <a:spLocks noGrp="1"/>
          </p:cNvSpPr>
          <p:nvPr>
            <p:ph type="sldNum" sz="quarter" idx="12"/>
          </p:nvPr>
        </p:nvSpPr>
        <p:spPr/>
        <p:txBody>
          <a:bodyPr/>
          <a:lstStyle/>
          <a:p>
            <a:fld id="{D1AD220A-C93A-5243-A3ED-6360AB32440C}" type="slidenum">
              <a:rPr lang="en-US" smtClean="0"/>
              <a:t>‹#›</a:t>
            </a:fld>
            <a:endParaRPr lang="en-US"/>
          </a:p>
        </p:txBody>
      </p:sp>
    </p:spTree>
    <p:extLst>
      <p:ext uri="{BB962C8B-B14F-4D97-AF65-F5344CB8AC3E}">
        <p14:creationId xmlns:p14="http://schemas.microsoft.com/office/powerpoint/2010/main" val="2685685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Internal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5920-DBA3-9443-AD8B-D9882DC86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44509-BC6D-1D43-887F-140B148638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703F0-E9F2-2641-A92C-F22B55DF0779}"/>
              </a:ext>
            </a:extLst>
          </p:cNvPr>
          <p:cNvSpPr>
            <a:spLocks noGrp="1"/>
          </p:cNvSpPr>
          <p:nvPr>
            <p:ph type="dt" sz="half" idx="10"/>
          </p:nvPr>
        </p:nvSpPr>
        <p:spPr/>
        <p:txBody>
          <a:bodyPr/>
          <a:lstStyle/>
          <a:p>
            <a:fld id="{32AC3780-DC4F-EF47-A2D6-9EC90384A31C}" type="datetime1">
              <a:rPr lang="en-US" smtClean="0"/>
              <a:t>9/13/2024</a:t>
            </a:fld>
            <a:endParaRPr lang="en-US"/>
          </a:p>
        </p:txBody>
      </p:sp>
      <p:sp>
        <p:nvSpPr>
          <p:cNvPr id="6" name="Slide Number Placeholder 5">
            <a:extLst>
              <a:ext uri="{FF2B5EF4-FFF2-40B4-BE49-F238E27FC236}">
                <a16:creationId xmlns:a16="http://schemas.microsoft.com/office/drawing/2014/main" id="{EBFEFEC3-D38C-FA48-BEDA-E90819823037}"/>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1628658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3124625"/>
            <a:ext cx="13213080" cy="2156037"/>
          </a:xfrm>
        </p:spPr>
        <p:txBody>
          <a:bodyPr/>
          <a:lstStyle/>
          <a:p>
            <a:r>
              <a:rPr lang="en-US"/>
              <a:t>Click to edit Master title style</a:t>
            </a:r>
          </a:p>
        </p:txBody>
      </p:sp>
      <p:sp>
        <p:nvSpPr>
          <p:cNvPr id="3" name="Subtitle 2"/>
          <p:cNvSpPr>
            <a:spLocks noGrp="1"/>
          </p:cNvSpPr>
          <p:nvPr>
            <p:ph type="subTitle" idx="1"/>
          </p:nvPr>
        </p:nvSpPr>
        <p:spPr>
          <a:xfrm>
            <a:off x="2331720" y="5699760"/>
            <a:ext cx="10881360" cy="2570480"/>
          </a:xfrm>
        </p:spPr>
        <p:txBody>
          <a:bodyPr/>
          <a:lstStyle>
            <a:lvl1pPr marL="0" indent="0" algn="ctr">
              <a:buNone/>
              <a:defRPr>
                <a:solidFill>
                  <a:schemeClr val="tx1">
                    <a:tint val="75000"/>
                  </a:schemeClr>
                </a:solidFill>
              </a:defRPr>
            </a:lvl1pPr>
            <a:lvl2pPr marL="582930" indent="0" algn="ctr">
              <a:buNone/>
              <a:defRPr>
                <a:solidFill>
                  <a:schemeClr val="tx1">
                    <a:tint val="75000"/>
                  </a:schemeClr>
                </a:solidFill>
              </a:defRPr>
            </a:lvl2pPr>
            <a:lvl3pPr marL="1165860" indent="0" algn="ctr">
              <a:buNone/>
              <a:defRPr>
                <a:solidFill>
                  <a:schemeClr val="tx1">
                    <a:tint val="75000"/>
                  </a:schemeClr>
                </a:solidFill>
              </a:defRPr>
            </a:lvl3pPr>
            <a:lvl4pPr marL="1748790" indent="0" algn="ctr">
              <a:buNone/>
              <a:defRPr>
                <a:solidFill>
                  <a:schemeClr val="tx1">
                    <a:tint val="75000"/>
                  </a:schemeClr>
                </a:solidFill>
              </a:defRPr>
            </a:lvl4pPr>
            <a:lvl5pPr marL="2331720" indent="0" algn="ctr">
              <a:buNone/>
              <a:defRPr>
                <a:solidFill>
                  <a:schemeClr val="tx1">
                    <a:tint val="75000"/>
                  </a:schemeClr>
                </a:solidFill>
              </a:defRPr>
            </a:lvl5pPr>
            <a:lvl6pPr marL="2914650" indent="0" algn="ctr">
              <a:buNone/>
              <a:defRPr>
                <a:solidFill>
                  <a:schemeClr val="tx1">
                    <a:tint val="75000"/>
                  </a:schemeClr>
                </a:solidFill>
              </a:defRPr>
            </a:lvl6pPr>
            <a:lvl7pPr marL="3497580" indent="0" algn="ctr">
              <a:buNone/>
              <a:defRPr>
                <a:solidFill>
                  <a:schemeClr val="tx1">
                    <a:tint val="75000"/>
                  </a:schemeClr>
                </a:solidFill>
              </a:defRPr>
            </a:lvl7pPr>
            <a:lvl8pPr marL="4080510" indent="0" algn="ctr">
              <a:buNone/>
              <a:defRPr>
                <a:solidFill>
                  <a:schemeClr val="tx1">
                    <a:tint val="75000"/>
                  </a:schemeClr>
                </a:solidFill>
              </a:defRPr>
            </a:lvl8pPr>
            <a:lvl9pPr marL="466344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6BF9C43-5E2D-445E-8D72-FA6B15296B3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D4551A5-EAE6-48D4-B9FC-59FAF3A5922F}" type="datetimeFigureOut">
              <a:rPr lang="en-US"/>
              <a:pPr>
                <a:defRPr/>
              </a:pPr>
              <a:t>9/13/2024</a:t>
            </a:fld>
            <a:endParaRPr lang="en-US"/>
          </a:p>
        </p:txBody>
      </p:sp>
      <p:sp>
        <p:nvSpPr>
          <p:cNvPr id="5" name="Footer Placeholder 4">
            <a:extLst>
              <a:ext uri="{FF2B5EF4-FFF2-40B4-BE49-F238E27FC236}">
                <a16:creationId xmlns:a16="http://schemas.microsoft.com/office/drawing/2014/main" id="{98CABF32-3D93-4F08-B75F-6DC2E1C13CE3}"/>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A8C27E7-8A43-42FE-B7B7-500D41505D6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5E7A3CC-04F5-4F9D-BC1E-3D30A0B563FA}" type="slidenum">
              <a:rPr lang="en-US" altLang="en-US"/>
              <a:pPr>
                <a:defRPr/>
              </a:pPr>
              <a:t>‹#›</a:t>
            </a:fld>
            <a:endParaRPr lang="en-US" altLang="en-US"/>
          </a:p>
        </p:txBody>
      </p:sp>
    </p:spTree>
    <p:extLst>
      <p:ext uri="{BB962C8B-B14F-4D97-AF65-F5344CB8AC3E}">
        <p14:creationId xmlns:p14="http://schemas.microsoft.com/office/powerpoint/2010/main" val="3015373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3DC71-555C-4545-82C2-1C2F773495E1}"/>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99CA9FA-787C-4DAF-9F81-301E5631ED34}" type="datetimeFigureOut">
              <a:rPr lang="en-US"/>
              <a:pPr>
                <a:defRPr/>
              </a:pPr>
              <a:t>9/13/2024</a:t>
            </a:fld>
            <a:endParaRPr lang="en-US"/>
          </a:p>
        </p:txBody>
      </p:sp>
      <p:sp>
        <p:nvSpPr>
          <p:cNvPr id="5" name="Footer Placeholder 4">
            <a:extLst>
              <a:ext uri="{FF2B5EF4-FFF2-40B4-BE49-F238E27FC236}">
                <a16:creationId xmlns:a16="http://schemas.microsoft.com/office/drawing/2014/main" id="{50BBDBE5-514B-442B-8537-FBEC96EB99D9}"/>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146ED36-0E4C-4139-9716-6AAFF5569FD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AFA8A70-E6E1-4C50-8941-8CCF72164761}" type="slidenum">
              <a:rPr lang="en-US" altLang="en-US"/>
              <a:pPr>
                <a:defRPr/>
              </a:pPr>
              <a:t>‹#›</a:t>
            </a:fld>
            <a:endParaRPr lang="en-US" altLang="en-US"/>
          </a:p>
        </p:txBody>
      </p:sp>
    </p:spTree>
    <p:extLst>
      <p:ext uri="{BB962C8B-B14F-4D97-AF65-F5344CB8AC3E}">
        <p14:creationId xmlns:p14="http://schemas.microsoft.com/office/powerpoint/2010/main" val="1741150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6463456"/>
            <a:ext cx="13213080" cy="1997710"/>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227932" y="4263180"/>
            <a:ext cx="13213080" cy="2200274"/>
          </a:xfrm>
        </p:spPr>
        <p:txBody>
          <a:bodyPr anchor="b"/>
          <a:lstStyle>
            <a:lvl1pPr marL="0" indent="0">
              <a:buNone/>
              <a:defRPr sz="2550">
                <a:solidFill>
                  <a:schemeClr val="tx1">
                    <a:tint val="75000"/>
                  </a:schemeClr>
                </a:solidFill>
              </a:defRPr>
            </a:lvl1pPr>
            <a:lvl2pPr marL="582930" indent="0">
              <a:buNone/>
              <a:defRPr sz="2295">
                <a:solidFill>
                  <a:schemeClr val="tx1">
                    <a:tint val="75000"/>
                  </a:schemeClr>
                </a:solidFill>
              </a:defRPr>
            </a:lvl2pPr>
            <a:lvl3pPr marL="1165860" indent="0">
              <a:buNone/>
              <a:defRPr sz="2040">
                <a:solidFill>
                  <a:schemeClr val="tx1">
                    <a:tint val="75000"/>
                  </a:schemeClr>
                </a:solidFill>
              </a:defRPr>
            </a:lvl3pPr>
            <a:lvl4pPr marL="1748790" indent="0">
              <a:buNone/>
              <a:defRPr sz="1785">
                <a:solidFill>
                  <a:schemeClr val="tx1">
                    <a:tint val="75000"/>
                  </a:schemeClr>
                </a:solidFill>
              </a:defRPr>
            </a:lvl4pPr>
            <a:lvl5pPr marL="2331720" indent="0">
              <a:buNone/>
              <a:defRPr sz="1785">
                <a:solidFill>
                  <a:schemeClr val="tx1">
                    <a:tint val="75000"/>
                  </a:schemeClr>
                </a:solidFill>
              </a:defRPr>
            </a:lvl5pPr>
            <a:lvl6pPr marL="2914650" indent="0">
              <a:buNone/>
              <a:defRPr sz="1785">
                <a:solidFill>
                  <a:schemeClr val="tx1">
                    <a:tint val="75000"/>
                  </a:schemeClr>
                </a:solidFill>
              </a:defRPr>
            </a:lvl6pPr>
            <a:lvl7pPr marL="3497580" indent="0">
              <a:buNone/>
              <a:defRPr sz="1785">
                <a:solidFill>
                  <a:schemeClr val="tx1">
                    <a:tint val="75000"/>
                  </a:schemeClr>
                </a:solidFill>
              </a:defRPr>
            </a:lvl7pPr>
            <a:lvl8pPr marL="4080510" indent="0">
              <a:buNone/>
              <a:defRPr sz="1785">
                <a:solidFill>
                  <a:schemeClr val="tx1">
                    <a:tint val="75000"/>
                  </a:schemeClr>
                </a:solidFill>
              </a:defRPr>
            </a:lvl8pPr>
            <a:lvl9pPr marL="4663440" indent="0">
              <a:buNone/>
              <a:defRPr sz="178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BDBF7-4749-48D3-B2BF-1CACF80C6B5C}"/>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4765F4D-14A9-4581-9817-F4F8822A57C9}" type="datetimeFigureOut">
              <a:rPr lang="en-US"/>
              <a:pPr>
                <a:defRPr/>
              </a:pPr>
              <a:t>9/13/2024</a:t>
            </a:fld>
            <a:endParaRPr lang="en-US"/>
          </a:p>
        </p:txBody>
      </p:sp>
      <p:sp>
        <p:nvSpPr>
          <p:cNvPr id="5" name="Footer Placeholder 4">
            <a:extLst>
              <a:ext uri="{FF2B5EF4-FFF2-40B4-BE49-F238E27FC236}">
                <a16:creationId xmlns:a16="http://schemas.microsoft.com/office/drawing/2014/main" id="{E10435FF-A20B-4C56-A562-9C2DF3F266EE}"/>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E1E600F-77DD-4F99-AA95-DDF4C75238F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8AA47309-C6F8-4F61-BD12-E8A85BA605E7}" type="slidenum">
              <a:rPr lang="en-US" altLang="en-US"/>
              <a:pPr>
                <a:defRPr/>
              </a:pPr>
              <a:t>‹#›</a:t>
            </a:fld>
            <a:endParaRPr lang="en-US" altLang="en-US"/>
          </a:p>
        </p:txBody>
      </p:sp>
    </p:spTree>
    <p:extLst>
      <p:ext uri="{BB962C8B-B14F-4D97-AF65-F5344CB8AC3E}">
        <p14:creationId xmlns:p14="http://schemas.microsoft.com/office/powerpoint/2010/main" val="25769840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7240" y="2346962"/>
            <a:ext cx="6865620" cy="6638079"/>
          </a:xfrm>
        </p:spPr>
        <p:txBody>
          <a:bodyPr/>
          <a:lstStyle>
            <a:lvl1pPr>
              <a:defRPr sz="3570"/>
            </a:lvl1pPr>
            <a:lvl2pPr>
              <a:defRPr sz="3060"/>
            </a:lvl2pPr>
            <a:lvl3pPr>
              <a:defRPr sz="2550"/>
            </a:lvl3pPr>
            <a:lvl4pPr>
              <a:defRPr sz="2295"/>
            </a:lvl4pPr>
            <a:lvl5pPr>
              <a:defRPr sz="2295"/>
            </a:lvl5pPr>
            <a:lvl6pPr>
              <a:defRPr sz="2295"/>
            </a:lvl6pPr>
            <a:lvl7pPr>
              <a:defRPr sz="2295"/>
            </a:lvl7pPr>
            <a:lvl8pPr>
              <a:defRPr sz="2295"/>
            </a:lvl8pPr>
            <a:lvl9pPr>
              <a:defRPr sz="2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01940" y="2346962"/>
            <a:ext cx="6865620" cy="6638079"/>
          </a:xfrm>
        </p:spPr>
        <p:txBody>
          <a:bodyPr/>
          <a:lstStyle>
            <a:lvl1pPr>
              <a:defRPr sz="3570"/>
            </a:lvl1pPr>
            <a:lvl2pPr>
              <a:defRPr sz="3060"/>
            </a:lvl2pPr>
            <a:lvl3pPr>
              <a:defRPr sz="2550"/>
            </a:lvl3pPr>
            <a:lvl4pPr>
              <a:defRPr sz="2295"/>
            </a:lvl4pPr>
            <a:lvl5pPr>
              <a:defRPr sz="2295"/>
            </a:lvl5pPr>
            <a:lvl6pPr>
              <a:defRPr sz="2295"/>
            </a:lvl6pPr>
            <a:lvl7pPr>
              <a:defRPr sz="2295"/>
            </a:lvl7pPr>
            <a:lvl8pPr>
              <a:defRPr sz="2295"/>
            </a:lvl8pPr>
            <a:lvl9pPr>
              <a:defRPr sz="2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FB945-D18B-49FC-ABF8-B6EE130482B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DEE20B3-2242-4B0F-9543-05784002E427}" type="datetimeFigureOut">
              <a:rPr lang="en-US"/>
              <a:pPr>
                <a:defRPr/>
              </a:pPr>
              <a:t>9/13/2024</a:t>
            </a:fld>
            <a:endParaRPr lang="en-US"/>
          </a:p>
        </p:txBody>
      </p:sp>
      <p:sp>
        <p:nvSpPr>
          <p:cNvPr id="6" name="Footer Placeholder 5">
            <a:extLst>
              <a:ext uri="{FF2B5EF4-FFF2-40B4-BE49-F238E27FC236}">
                <a16:creationId xmlns:a16="http://schemas.microsoft.com/office/drawing/2014/main" id="{B2236B59-1FA9-4699-8A5F-A0B5CB9F2A39}"/>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FDBB658-A8ED-48A3-BB92-1D3C64355A30}"/>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944D3F7-A84F-4EBF-A7F8-DE82DEEC1A02}" type="slidenum">
              <a:rPr lang="en-US" altLang="en-US"/>
              <a:pPr>
                <a:defRPr/>
              </a:pPr>
              <a:t>‹#›</a:t>
            </a:fld>
            <a:endParaRPr lang="en-US" altLang="en-US"/>
          </a:p>
        </p:txBody>
      </p:sp>
    </p:spTree>
    <p:extLst>
      <p:ext uri="{BB962C8B-B14F-4D97-AF65-F5344CB8AC3E}">
        <p14:creationId xmlns:p14="http://schemas.microsoft.com/office/powerpoint/2010/main" val="121788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E208F-6648-462E-8B18-DABB411EBCBB}"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0250679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7241" y="2251499"/>
            <a:ext cx="6868319" cy="938318"/>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4" name="Content Placeholder 3"/>
          <p:cNvSpPr>
            <a:spLocks noGrp="1"/>
          </p:cNvSpPr>
          <p:nvPr>
            <p:ph sz="half" idx="2"/>
          </p:nvPr>
        </p:nvSpPr>
        <p:spPr>
          <a:xfrm>
            <a:off x="777241" y="3189817"/>
            <a:ext cx="6868319" cy="5795222"/>
          </a:xfrm>
        </p:spPr>
        <p:txBody>
          <a:bodyPr/>
          <a:lstStyle>
            <a:lvl1pPr>
              <a:defRPr sz="3060"/>
            </a:lvl1pPr>
            <a:lvl2pPr>
              <a:defRPr sz="2550"/>
            </a:lvl2pPr>
            <a:lvl3pPr>
              <a:defRPr sz="2295"/>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96545" y="2251499"/>
            <a:ext cx="6871017" cy="938318"/>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6" name="Content Placeholder 5"/>
          <p:cNvSpPr>
            <a:spLocks noGrp="1"/>
          </p:cNvSpPr>
          <p:nvPr>
            <p:ph sz="quarter" idx="4"/>
          </p:nvPr>
        </p:nvSpPr>
        <p:spPr>
          <a:xfrm>
            <a:off x="7896545" y="3189817"/>
            <a:ext cx="6871017" cy="5795222"/>
          </a:xfrm>
        </p:spPr>
        <p:txBody>
          <a:bodyPr/>
          <a:lstStyle>
            <a:lvl1pPr>
              <a:defRPr sz="3060"/>
            </a:lvl1pPr>
            <a:lvl2pPr>
              <a:defRPr sz="2550"/>
            </a:lvl2pPr>
            <a:lvl3pPr>
              <a:defRPr sz="2295"/>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232DB2-64EE-4E79-BDFA-EE68C0B7929A}"/>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F050A8F-1AF5-42C0-9FCC-8A10DA10A74B}" type="datetimeFigureOut">
              <a:rPr lang="en-US"/>
              <a:pPr>
                <a:defRPr/>
              </a:pPr>
              <a:t>9/13/2024</a:t>
            </a:fld>
            <a:endParaRPr lang="en-US"/>
          </a:p>
        </p:txBody>
      </p:sp>
      <p:sp>
        <p:nvSpPr>
          <p:cNvPr id="8" name="Footer Placeholder 7">
            <a:extLst>
              <a:ext uri="{FF2B5EF4-FFF2-40B4-BE49-F238E27FC236}">
                <a16:creationId xmlns:a16="http://schemas.microsoft.com/office/drawing/2014/main" id="{4B29F35C-2DD1-4406-AAE5-6513EB9D1134}"/>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1D8C20D8-2B88-46E7-ACCD-D9E6D3635C9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3288B19-D1D7-4952-A8EE-E5D456AC7B0D}" type="slidenum">
              <a:rPr lang="en-US" altLang="en-US"/>
              <a:pPr>
                <a:defRPr/>
              </a:pPr>
              <a:t>‹#›</a:t>
            </a:fld>
            <a:endParaRPr lang="en-US" altLang="en-US"/>
          </a:p>
        </p:txBody>
      </p:sp>
    </p:spTree>
    <p:extLst>
      <p:ext uri="{BB962C8B-B14F-4D97-AF65-F5344CB8AC3E}">
        <p14:creationId xmlns:p14="http://schemas.microsoft.com/office/powerpoint/2010/main" val="9430989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38BE94-E1C4-4436-8C71-283FC5729125}"/>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1E83437-B845-4777-A7FB-2FD13ACF469F}" type="datetimeFigureOut">
              <a:rPr lang="en-US"/>
              <a:pPr>
                <a:defRPr/>
              </a:pPr>
              <a:t>9/13/2024</a:t>
            </a:fld>
            <a:endParaRPr lang="en-US"/>
          </a:p>
        </p:txBody>
      </p:sp>
      <p:sp>
        <p:nvSpPr>
          <p:cNvPr id="4" name="Footer Placeholder 3">
            <a:extLst>
              <a:ext uri="{FF2B5EF4-FFF2-40B4-BE49-F238E27FC236}">
                <a16:creationId xmlns:a16="http://schemas.microsoft.com/office/drawing/2014/main" id="{E3D9D959-DCC7-4F23-B961-984F2FCC9016}"/>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06CE505C-A682-4F91-83EE-06D4FF9AA32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0C33D73-58C5-4721-AD7E-554706306087}" type="slidenum">
              <a:rPr lang="en-US" altLang="en-US"/>
              <a:pPr>
                <a:defRPr/>
              </a:pPr>
              <a:t>‹#›</a:t>
            </a:fld>
            <a:endParaRPr lang="en-US" altLang="en-US"/>
          </a:p>
        </p:txBody>
      </p:sp>
    </p:spTree>
    <p:extLst>
      <p:ext uri="{BB962C8B-B14F-4D97-AF65-F5344CB8AC3E}">
        <p14:creationId xmlns:p14="http://schemas.microsoft.com/office/powerpoint/2010/main" val="35026321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5E387-8BE6-43F9-9BF2-C080B4E1F1F7}"/>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BB53780-67D4-429D-A1A7-40437027CA27}" type="datetimeFigureOut">
              <a:rPr lang="en-US"/>
              <a:pPr>
                <a:defRPr/>
              </a:pPr>
              <a:t>9/13/2024</a:t>
            </a:fld>
            <a:endParaRPr lang="en-US"/>
          </a:p>
        </p:txBody>
      </p:sp>
      <p:sp>
        <p:nvSpPr>
          <p:cNvPr id="3" name="Footer Placeholder 2">
            <a:extLst>
              <a:ext uri="{FF2B5EF4-FFF2-40B4-BE49-F238E27FC236}">
                <a16:creationId xmlns:a16="http://schemas.microsoft.com/office/drawing/2014/main" id="{06559812-39B7-4823-A38E-C54A4BB33DCF}"/>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8D22B1AC-BA6B-46D7-A6E5-2B6C2E7C2C3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D0E0FDC-A0DF-4BDE-BCBF-71C891325A5A}" type="slidenum">
              <a:rPr lang="en-US" altLang="en-US"/>
              <a:pPr>
                <a:defRPr/>
              </a:pPr>
              <a:t>‹#›</a:t>
            </a:fld>
            <a:endParaRPr lang="en-US" altLang="en-US"/>
          </a:p>
        </p:txBody>
      </p:sp>
    </p:spTree>
    <p:extLst>
      <p:ext uri="{BB962C8B-B14F-4D97-AF65-F5344CB8AC3E}">
        <p14:creationId xmlns:p14="http://schemas.microsoft.com/office/powerpoint/2010/main" val="3666932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1" y="400473"/>
            <a:ext cx="5114132" cy="1704340"/>
          </a:xfrm>
        </p:spPr>
        <p:txBody>
          <a:bodyPr anchor="b"/>
          <a:lstStyle>
            <a:lvl1pPr algn="l">
              <a:defRPr sz="2550" b="1"/>
            </a:lvl1pPr>
          </a:lstStyle>
          <a:p>
            <a:r>
              <a:rPr lang="en-US"/>
              <a:t>Click to edit Master title style</a:t>
            </a:r>
          </a:p>
        </p:txBody>
      </p:sp>
      <p:sp>
        <p:nvSpPr>
          <p:cNvPr id="3" name="Content Placeholder 2"/>
          <p:cNvSpPr>
            <a:spLocks noGrp="1"/>
          </p:cNvSpPr>
          <p:nvPr>
            <p:ph idx="1"/>
          </p:nvPr>
        </p:nvSpPr>
        <p:spPr>
          <a:xfrm>
            <a:off x="6077585" y="400475"/>
            <a:ext cx="8689975" cy="8584566"/>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7241" y="2104815"/>
            <a:ext cx="5114132" cy="6880226"/>
          </a:xfrm>
        </p:spPr>
        <p:txBody>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5" name="Date Placeholder 4">
            <a:extLst>
              <a:ext uri="{FF2B5EF4-FFF2-40B4-BE49-F238E27FC236}">
                <a16:creationId xmlns:a16="http://schemas.microsoft.com/office/drawing/2014/main" id="{244A2258-3336-4C85-AA52-276662484AD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5ACFB2D-BDE0-417D-938E-18D19BFE906B}" type="datetimeFigureOut">
              <a:rPr lang="en-US"/>
              <a:pPr>
                <a:defRPr/>
              </a:pPr>
              <a:t>9/13/2024</a:t>
            </a:fld>
            <a:endParaRPr lang="en-US"/>
          </a:p>
        </p:txBody>
      </p:sp>
      <p:sp>
        <p:nvSpPr>
          <p:cNvPr id="6" name="Footer Placeholder 5">
            <a:extLst>
              <a:ext uri="{FF2B5EF4-FFF2-40B4-BE49-F238E27FC236}">
                <a16:creationId xmlns:a16="http://schemas.microsoft.com/office/drawing/2014/main" id="{8B05BE52-8264-4DB6-97C4-B7AC15F2704F}"/>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8F7EF3A-8117-4123-858B-4856F0EBCE9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E26A26A-6CDD-4E22-B092-7A4B4F434B5C}" type="slidenum">
              <a:rPr lang="en-US" altLang="en-US"/>
              <a:pPr>
                <a:defRPr/>
              </a:pPr>
              <a:t>‹#›</a:t>
            </a:fld>
            <a:endParaRPr lang="en-US" altLang="en-US"/>
          </a:p>
        </p:txBody>
      </p:sp>
    </p:spTree>
    <p:extLst>
      <p:ext uri="{BB962C8B-B14F-4D97-AF65-F5344CB8AC3E}">
        <p14:creationId xmlns:p14="http://schemas.microsoft.com/office/powerpoint/2010/main" val="32604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89" y="7040880"/>
            <a:ext cx="9326880" cy="831216"/>
          </a:xfrm>
        </p:spPr>
        <p:txBody>
          <a:bodyPr anchor="b"/>
          <a:lstStyle>
            <a:lvl1pPr algn="l">
              <a:defRPr sz="2550" b="1"/>
            </a:lvl1pPr>
          </a:lstStyle>
          <a:p>
            <a:r>
              <a:rPr lang="en-US"/>
              <a:t>Click to edit Master title style</a:t>
            </a:r>
          </a:p>
        </p:txBody>
      </p:sp>
      <p:sp>
        <p:nvSpPr>
          <p:cNvPr id="3" name="Picture Placeholder 2"/>
          <p:cNvSpPr>
            <a:spLocks noGrp="1"/>
          </p:cNvSpPr>
          <p:nvPr>
            <p:ph type="pic" idx="1"/>
          </p:nvPr>
        </p:nvSpPr>
        <p:spPr>
          <a:xfrm>
            <a:off x="3046889" y="898737"/>
            <a:ext cx="9326880" cy="6035040"/>
          </a:xfrm>
        </p:spPr>
        <p:txBody>
          <a:bodyPr rtlCol="0">
            <a:normAutofit/>
          </a:bodyPr>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pPr lvl="0"/>
            <a:endParaRPr lang="en-US" noProof="0"/>
          </a:p>
        </p:txBody>
      </p:sp>
      <p:sp>
        <p:nvSpPr>
          <p:cNvPr id="4" name="Text Placeholder 3"/>
          <p:cNvSpPr>
            <a:spLocks noGrp="1"/>
          </p:cNvSpPr>
          <p:nvPr>
            <p:ph type="body" sz="half" idx="2"/>
          </p:nvPr>
        </p:nvSpPr>
        <p:spPr>
          <a:xfrm>
            <a:off x="3046889" y="7872096"/>
            <a:ext cx="9326880" cy="1180464"/>
          </a:xfrm>
        </p:spPr>
        <p:txBody>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5" name="Date Placeholder 4">
            <a:extLst>
              <a:ext uri="{FF2B5EF4-FFF2-40B4-BE49-F238E27FC236}">
                <a16:creationId xmlns:a16="http://schemas.microsoft.com/office/drawing/2014/main" id="{6B33215D-7259-4C9F-95A8-9C76B5EAD267}"/>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DDB9EEB-7C0F-4CB0-99E0-6E557A17E345}" type="datetimeFigureOut">
              <a:rPr lang="en-US"/>
              <a:pPr>
                <a:defRPr/>
              </a:pPr>
              <a:t>9/13/2024</a:t>
            </a:fld>
            <a:endParaRPr lang="en-US"/>
          </a:p>
        </p:txBody>
      </p:sp>
      <p:sp>
        <p:nvSpPr>
          <p:cNvPr id="6" name="Footer Placeholder 5">
            <a:extLst>
              <a:ext uri="{FF2B5EF4-FFF2-40B4-BE49-F238E27FC236}">
                <a16:creationId xmlns:a16="http://schemas.microsoft.com/office/drawing/2014/main" id="{6AC37378-34EB-4E90-83A6-FEC31E859A5C}"/>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30AB50C-19FC-4A42-8EEB-1F99F29C869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50CCF29-3B34-4228-ABA8-FF20674E8CF5}" type="slidenum">
              <a:rPr lang="en-US" altLang="en-US"/>
              <a:pPr>
                <a:defRPr/>
              </a:pPr>
              <a:t>‹#›</a:t>
            </a:fld>
            <a:endParaRPr lang="en-US" altLang="en-US"/>
          </a:p>
        </p:txBody>
      </p:sp>
    </p:spTree>
    <p:extLst>
      <p:ext uri="{BB962C8B-B14F-4D97-AF65-F5344CB8AC3E}">
        <p14:creationId xmlns:p14="http://schemas.microsoft.com/office/powerpoint/2010/main" val="2378724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9E89A-39C1-4F8A-9E19-05FB6983EA39}"/>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6F9A175-78CD-4648-A7EA-2962D3428C3A}" type="datetimeFigureOut">
              <a:rPr lang="en-US"/>
              <a:pPr>
                <a:defRPr/>
              </a:pPr>
              <a:t>9/13/2024</a:t>
            </a:fld>
            <a:endParaRPr lang="en-US"/>
          </a:p>
        </p:txBody>
      </p:sp>
      <p:sp>
        <p:nvSpPr>
          <p:cNvPr id="5" name="Footer Placeholder 4">
            <a:extLst>
              <a:ext uri="{FF2B5EF4-FFF2-40B4-BE49-F238E27FC236}">
                <a16:creationId xmlns:a16="http://schemas.microsoft.com/office/drawing/2014/main" id="{3073249F-C75C-4800-96A3-46CF9427684C}"/>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7C90075-17F5-49A4-A24B-825EC162501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D17BEC4-FD5A-4159-AA20-C9324E675BE7}" type="slidenum">
              <a:rPr lang="en-US" altLang="en-US"/>
              <a:pPr>
                <a:defRPr/>
              </a:pPr>
              <a:t>‹#›</a:t>
            </a:fld>
            <a:endParaRPr lang="en-US" altLang="en-US"/>
          </a:p>
        </p:txBody>
      </p:sp>
    </p:spTree>
    <p:extLst>
      <p:ext uri="{BB962C8B-B14F-4D97-AF65-F5344CB8AC3E}">
        <p14:creationId xmlns:p14="http://schemas.microsoft.com/office/powerpoint/2010/main" val="3588625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69980" y="402804"/>
            <a:ext cx="3497580" cy="8582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7240" y="402804"/>
            <a:ext cx="10233660" cy="8582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ED072-F71D-466A-B9A0-CB6B28D47FF0}"/>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4D845D9-4968-4910-92B4-7C8690E2F063}" type="datetimeFigureOut">
              <a:rPr lang="en-US"/>
              <a:pPr>
                <a:defRPr/>
              </a:pPr>
              <a:t>9/13/2024</a:t>
            </a:fld>
            <a:endParaRPr lang="en-US"/>
          </a:p>
        </p:txBody>
      </p:sp>
      <p:sp>
        <p:nvSpPr>
          <p:cNvPr id="5" name="Footer Placeholder 4">
            <a:extLst>
              <a:ext uri="{FF2B5EF4-FFF2-40B4-BE49-F238E27FC236}">
                <a16:creationId xmlns:a16="http://schemas.microsoft.com/office/drawing/2014/main" id="{A18BEFDB-FA4F-4D5C-A598-924B356A09D5}"/>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A1BC825-8CB0-4713-A476-2BDFC8BB746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FB29314-EEEA-4B84-8F50-F3C43AA2E5E4}" type="slidenum">
              <a:rPr lang="en-US" altLang="en-US"/>
              <a:pPr>
                <a:defRPr/>
              </a:pPr>
              <a:t>‹#›</a:t>
            </a:fld>
            <a:endParaRPr lang="en-US" altLang="en-US"/>
          </a:p>
        </p:txBody>
      </p:sp>
    </p:spTree>
    <p:extLst>
      <p:ext uri="{BB962C8B-B14F-4D97-AF65-F5344CB8AC3E}">
        <p14:creationId xmlns:p14="http://schemas.microsoft.com/office/powerpoint/2010/main" val="24841176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Quotation-Slide_Nav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4DF4-6375-4FE7-B913-6C0DF4824C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9" name="Title 8"/>
          <p:cNvSpPr>
            <a:spLocks noGrp="1"/>
          </p:cNvSpPr>
          <p:nvPr>
            <p:ph type="title" hasCustomPrompt="1"/>
          </p:nvPr>
        </p:nvSpPr>
        <p:spPr>
          <a:xfrm>
            <a:off x="1821657" y="3697012"/>
            <a:ext cx="11901486" cy="2211375"/>
          </a:xfrm>
        </p:spPr>
        <p:txBody>
          <a:bodyPr>
            <a:spAutoFit/>
          </a:bodyPr>
          <a:lstStyle>
            <a:lvl1pPr algn="ctr">
              <a:lnSpc>
                <a:spcPct val="100000"/>
              </a:lnSpc>
              <a:defRPr sz="6885"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p:nvPicPr>
        <p:blipFill>
          <a:blip r:embed="rId3"/>
          <a:stretch>
            <a:fillRect/>
          </a:stretch>
        </p:blipFill>
        <p:spPr>
          <a:xfrm>
            <a:off x="635447" y="573707"/>
            <a:ext cx="711068" cy="227220"/>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3941742" y="9514678"/>
            <a:ext cx="1020128" cy="369384"/>
          </a:xfrm>
        </p:spPr>
        <p:txBody>
          <a:bodyPr/>
          <a:lstStyle>
            <a:lvl1pPr>
              <a:defRPr>
                <a:solidFill>
                  <a:schemeClr val="tx1"/>
                </a:solidFill>
              </a:defRPr>
            </a:lvl1pPr>
          </a:lstStyle>
          <a:p>
            <a:fld id="{2F2F552B-1952-B44E-8CAB-5705F0ACD2E2}" type="slidenum">
              <a:rPr lang="uk-UA" smtClean="0"/>
              <a:pPr/>
              <a:t>‹#›</a:t>
            </a:fld>
            <a:endParaRPr lang="uk-UA"/>
          </a:p>
        </p:txBody>
      </p:sp>
    </p:spTree>
    <p:extLst>
      <p:ext uri="{BB962C8B-B14F-4D97-AF65-F5344CB8AC3E}">
        <p14:creationId xmlns:p14="http://schemas.microsoft.com/office/powerpoint/2010/main" val="3880858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3100" y="1646134"/>
            <a:ext cx="11658600" cy="3501813"/>
          </a:xfrm>
        </p:spPr>
        <p:txBody>
          <a:bodyPr anchor="b"/>
          <a:lstStyle>
            <a:lvl1pPr algn="ctr">
              <a:defRPr sz="6650"/>
            </a:lvl1pPr>
          </a:lstStyle>
          <a:p>
            <a:r>
              <a:rPr lang="en-US"/>
              <a:t>Click to edit Master title style</a:t>
            </a:r>
          </a:p>
        </p:txBody>
      </p:sp>
      <p:sp>
        <p:nvSpPr>
          <p:cNvPr id="3" name="Subtitle 2"/>
          <p:cNvSpPr>
            <a:spLocks noGrp="1"/>
          </p:cNvSpPr>
          <p:nvPr>
            <p:ph type="subTitle" idx="1"/>
          </p:nvPr>
        </p:nvSpPr>
        <p:spPr>
          <a:xfrm>
            <a:off x="1943100" y="5282989"/>
            <a:ext cx="11658600" cy="2428451"/>
          </a:xfrm>
        </p:spPr>
        <p:txBody>
          <a:bodyPr/>
          <a:lstStyle>
            <a:lvl1pPr marL="0" indent="0" algn="ctr">
              <a:buNone/>
              <a:defRPr sz="2660"/>
            </a:lvl1pPr>
            <a:lvl2pPr marL="506739" indent="0" algn="ctr">
              <a:buNone/>
              <a:defRPr sz="2217"/>
            </a:lvl2pPr>
            <a:lvl3pPr marL="1013476" indent="0" algn="ctr">
              <a:buNone/>
              <a:defRPr sz="1995"/>
            </a:lvl3pPr>
            <a:lvl4pPr marL="1520214" indent="0" algn="ctr">
              <a:buNone/>
              <a:defRPr sz="1774"/>
            </a:lvl4pPr>
            <a:lvl5pPr marL="2026953" indent="0" algn="ctr">
              <a:buNone/>
              <a:defRPr sz="1774"/>
            </a:lvl5pPr>
            <a:lvl6pPr marL="2533690" indent="0" algn="ctr">
              <a:buNone/>
              <a:defRPr sz="1774"/>
            </a:lvl6pPr>
            <a:lvl7pPr marL="3040429" indent="0" algn="ctr">
              <a:buNone/>
              <a:defRPr sz="1774"/>
            </a:lvl7pPr>
            <a:lvl8pPr marL="3547167" indent="0" algn="ctr">
              <a:buNone/>
              <a:defRPr sz="1774"/>
            </a:lvl8pPr>
            <a:lvl9pPr marL="4053905" indent="0" algn="ctr">
              <a:buNone/>
              <a:defRPr sz="1774"/>
            </a:lvl9pPr>
          </a:lstStyle>
          <a:p>
            <a:r>
              <a:rPr lang="en-US"/>
              <a:t>Click to edit Master subtitle style</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6657833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63346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693"/>
            </a:lvl1pPr>
          </a:lstStyle>
          <a:p>
            <a:r>
              <a:rPr lang="en-US"/>
              <a:t>Click to edit Master title style</a:t>
            </a:r>
          </a:p>
        </p:txBody>
      </p:sp>
      <p:sp>
        <p:nvSpPr>
          <p:cNvPr id="3" name="Content Placeholder 2"/>
          <p:cNvSpPr>
            <a:spLocks noGrp="1"/>
          </p:cNvSpPr>
          <p:nvPr>
            <p:ph idx="1"/>
          </p:nvPr>
        </p:nvSpPr>
        <p:spPr>
          <a:xfrm>
            <a:off x="6608565" y="1448226"/>
            <a:ext cx="7869555"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p:cNvSpPr>
            <a:spLocks noGrp="1"/>
          </p:cNvSpPr>
          <p:nvPr>
            <p:ph type="dt" sz="half" idx="10"/>
          </p:nvPr>
        </p:nvSpPr>
        <p:spPr/>
        <p:txBody>
          <a:bodyPr/>
          <a:lstStyle/>
          <a:p>
            <a:fld id="{02AE208F-6648-462E-8B18-DABB411EBCBB}"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6446591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09" y="2507618"/>
            <a:ext cx="13407390" cy="4184014"/>
          </a:xfrm>
        </p:spPr>
        <p:txBody>
          <a:bodyPr anchor="b"/>
          <a:lstStyle>
            <a:lvl1pPr>
              <a:defRPr sz="6650"/>
            </a:lvl1pPr>
          </a:lstStyle>
          <a:p>
            <a:r>
              <a:rPr lang="en-US"/>
              <a:t>Click to edit Master title style</a:t>
            </a:r>
          </a:p>
        </p:txBody>
      </p:sp>
      <p:sp>
        <p:nvSpPr>
          <p:cNvPr id="3" name="Text Placeholder 2"/>
          <p:cNvSpPr>
            <a:spLocks noGrp="1"/>
          </p:cNvSpPr>
          <p:nvPr>
            <p:ph type="body" idx="1"/>
          </p:nvPr>
        </p:nvSpPr>
        <p:spPr>
          <a:xfrm>
            <a:off x="1060609" y="6731213"/>
            <a:ext cx="13407390" cy="2200274"/>
          </a:xfrm>
        </p:spPr>
        <p:txBody>
          <a:bodyPr/>
          <a:lstStyle>
            <a:lvl1pPr marL="0" indent="0">
              <a:buNone/>
              <a:defRPr sz="2660">
                <a:solidFill>
                  <a:schemeClr val="tx1">
                    <a:tint val="75000"/>
                  </a:schemeClr>
                </a:solidFill>
              </a:defRPr>
            </a:lvl1pPr>
            <a:lvl2pPr marL="506739" indent="0">
              <a:buNone/>
              <a:defRPr sz="2217">
                <a:solidFill>
                  <a:schemeClr val="tx1">
                    <a:tint val="75000"/>
                  </a:schemeClr>
                </a:solidFill>
              </a:defRPr>
            </a:lvl2pPr>
            <a:lvl3pPr marL="1013476" indent="0">
              <a:buNone/>
              <a:defRPr sz="1995">
                <a:solidFill>
                  <a:schemeClr val="tx1">
                    <a:tint val="75000"/>
                  </a:schemeClr>
                </a:solidFill>
              </a:defRPr>
            </a:lvl3pPr>
            <a:lvl4pPr marL="1520214" indent="0">
              <a:buNone/>
              <a:defRPr sz="1774">
                <a:solidFill>
                  <a:schemeClr val="tx1">
                    <a:tint val="75000"/>
                  </a:schemeClr>
                </a:solidFill>
              </a:defRPr>
            </a:lvl4pPr>
            <a:lvl5pPr marL="2026953" indent="0">
              <a:buNone/>
              <a:defRPr sz="1774">
                <a:solidFill>
                  <a:schemeClr val="tx1">
                    <a:tint val="75000"/>
                  </a:schemeClr>
                </a:solidFill>
              </a:defRPr>
            </a:lvl5pPr>
            <a:lvl6pPr marL="2533690" indent="0">
              <a:buNone/>
              <a:defRPr sz="1774">
                <a:solidFill>
                  <a:schemeClr val="tx1">
                    <a:tint val="75000"/>
                  </a:schemeClr>
                </a:solidFill>
              </a:defRPr>
            </a:lvl6pPr>
            <a:lvl7pPr marL="3040429" indent="0">
              <a:buNone/>
              <a:defRPr sz="1774">
                <a:solidFill>
                  <a:schemeClr val="tx1">
                    <a:tint val="75000"/>
                  </a:schemeClr>
                </a:solidFill>
              </a:defRPr>
            </a:lvl7pPr>
            <a:lvl8pPr marL="3547167" indent="0">
              <a:buNone/>
              <a:defRPr sz="1774">
                <a:solidFill>
                  <a:schemeClr val="tx1">
                    <a:tint val="75000"/>
                  </a:schemeClr>
                </a:solidFill>
              </a:defRPr>
            </a:lvl8pPr>
            <a:lvl9pPr marL="4053905" indent="0">
              <a:buNone/>
              <a:defRPr sz="177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2732056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870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888806-F78B-45FE-B1C4-A4BB08F07AAC}"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040621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19"/>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2" y="2465706"/>
            <a:ext cx="6576178" cy="1208404"/>
          </a:xfrm>
        </p:spPr>
        <p:txBody>
          <a:bodyPr anchor="b"/>
          <a:lstStyle>
            <a:lvl1pPr marL="0" indent="0">
              <a:buNone/>
              <a:defRPr sz="2660" b="1"/>
            </a:lvl1pPr>
            <a:lvl2pPr marL="506739" indent="0">
              <a:buNone/>
              <a:defRPr sz="2217" b="1"/>
            </a:lvl2pPr>
            <a:lvl3pPr marL="1013476" indent="0">
              <a:buNone/>
              <a:defRPr sz="1995" b="1"/>
            </a:lvl3pPr>
            <a:lvl4pPr marL="1520214" indent="0">
              <a:buNone/>
              <a:defRPr sz="1774" b="1"/>
            </a:lvl4pPr>
            <a:lvl5pPr marL="2026953" indent="0">
              <a:buNone/>
              <a:defRPr sz="1774" b="1"/>
            </a:lvl5pPr>
            <a:lvl6pPr marL="2533690" indent="0">
              <a:buNone/>
              <a:defRPr sz="1774" b="1"/>
            </a:lvl6pPr>
            <a:lvl7pPr marL="3040429" indent="0">
              <a:buNone/>
              <a:defRPr sz="1774" b="1"/>
            </a:lvl7pPr>
            <a:lvl8pPr marL="3547167" indent="0">
              <a:buNone/>
              <a:defRPr sz="1774" b="1"/>
            </a:lvl8pPr>
            <a:lvl9pPr marL="4053905" indent="0">
              <a:buNone/>
              <a:defRPr sz="1774" b="1"/>
            </a:lvl9pPr>
          </a:lstStyle>
          <a:p>
            <a:pPr lvl="0"/>
            <a:r>
              <a:rPr lang="en-US"/>
              <a:t>Click to edit Master text styles</a:t>
            </a:r>
          </a:p>
        </p:txBody>
      </p:sp>
      <p:sp>
        <p:nvSpPr>
          <p:cNvPr id="4" name="Content Placeholder 3"/>
          <p:cNvSpPr>
            <a:spLocks noGrp="1"/>
          </p:cNvSpPr>
          <p:nvPr>
            <p:ph sz="half" idx="2"/>
          </p:nvPr>
        </p:nvSpPr>
        <p:spPr>
          <a:xfrm>
            <a:off x="1070732" y="3674110"/>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56" y="2465706"/>
            <a:ext cx="6608565" cy="1208404"/>
          </a:xfrm>
        </p:spPr>
        <p:txBody>
          <a:bodyPr anchor="b"/>
          <a:lstStyle>
            <a:lvl1pPr marL="0" indent="0">
              <a:buNone/>
              <a:defRPr sz="2660" b="1"/>
            </a:lvl1pPr>
            <a:lvl2pPr marL="506739" indent="0">
              <a:buNone/>
              <a:defRPr sz="2217" b="1"/>
            </a:lvl2pPr>
            <a:lvl3pPr marL="1013476" indent="0">
              <a:buNone/>
              <a:defRPr sz="1995" b="1"/>
            </a:lvl3pPr>
            <a:lvl4pPr marL="1520214" indent="0">
              <a:buNone/>
              <a:defRPr sz="1774" b="1"/>
            </a:lvl4pPr>
            <a:lvl5pPr marL="2026953" indent="0">
              <a:buNone/>
              <a:defRPr sz="1774" b="1"/>
            </a:lvl5pPr>
            <a:lvl6pPr marL="2533690" indent="0">
              <a:buNone/>
              <a:defRPr sz="1774" b="1"/>
            </a:lvl6pPr>
            <a:lvl7pPr marL="3040429" indent="0">
              <a:buNone/>
              <a:defRPr sz="1774" b="1"/>
            </a:lvl7pPr>
            <a:lvl8pPr marL="3547167" indent="0">
              <a:buNone/>
              <a:defRPr sz="1774" b="1"/>
            </a:lvl8pPr>
            <a:lvl9pPr marL="4053905" indent="0">
              <a:buNone/>
              <a:defRPr sz="1774" b="1"/>
            </a:lvl9pPr>
          </a:lstStyle>
          <a:p>
            <a:pPr lvl="0"/>
            <a:r>
              <a:rPr lang="en-US"/>
              <a:t>Click to edit Master text styles</a:t>
            </a:r>
          </a:p>
        </p:txBody>
      </p:sp>
      <p:sp>
        <p:nvSpPr>
          <p:cNvPr id="6" name="Content Placeholder 5"/>
          <p:cNvSpPr>
            <a:spLocks noGrp="1"/>
          </p:cNvSpPr>
          <p:nvPr>
            <p:ph sz="quarter" idx="4"/>
          </p:nvPr>
        </p:nvSpPr>
        <p:spPr>
          <a:xfrm>
            <a:off x="7869556" y="3674110"/>
            <a:ext cx="6608565"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888806-F78B-45FE-B1C4-A4BB08F07AAC}" type="datetimeFigureOut">
              <a:rPr lang="en-US" smtClean="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108030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888806-F78B-45FE-B1C4-A4BB08F07AAC}" type="datetimeFigureOut">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531827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88806-F78B-45FE-B1C4-A4BB08F07AAC}"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407708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2" cy="2346960"/>
          </a:xfrm>
        </p:spPr>
        <p:txBody>
          <a:bodyPr anchor="b"/>
          <a:lstStyle>
            <a:lvl1pPr>
              <a:defRPr sz="3547"/>
            </a:lvl1pPr>
          </a:lstStyle>
          <a:p>
            <a:r>
              <a:rPr lang="en-US"/>
              <a:t>Click to edit Master title style</a:t>
            </a:r>
          </a:p>
        </p:txBody>
      </p:sp>
      <p:sp>
        <p:nvSpPr>
          <p:cNvPr id="3" name="Content Placeholder 2"/>
          <p:cNvSpPr>
            <a:spLocks noGrp="1"/>
          </p:cNvSpPr>
          <p:nvPr>
            <p:ph idx="1"/>
          </p:nvPr>
        </p:nvSpPr>
        <p:spPr>
          <a:xfrm>
            <a:off x="6608566" y="1448226"/>
            <a:ext cx="7869555" cy="7147983"/>
          </a:xfrm>
        </p:spPr>
        <p:txBody>
          <a:bodyPr/>
          <a:lstStyle>
            <a:lvl1pPr>
              <a:defRPr sz="3547"/>
            </a:lvl1pPr>
            <a:lvl2pPr>
              <a:defRPr sz="3103"/>
            </a:lvl2pPr>
            <a:lvl3pPr>
              <a:defRPr sz="2660"/>
            </a:lvl3pPr>
            <a:lvl4pPr>
              <a:defRPr sz="2217"/>
            </a:lvl4pPr>
            <a:lvl5pPr>
              <a:defRPr sz="2217"/>
            </a:lvl5pPr>
            <a:lvl6pPr>
              <a:defRPr sz="2217"/>
            </a:lvl6pPr>
            <a:lvl7pPr>
              <a:defRPr sz="2217"/>
            </a:lvl7pPr>
            <a:lvl8pPr>
              <a:defRPr sz="2217"/>
            </a:lvl8pPr>
            <a:lvl9pPr>
              <a:defRPr sz="22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0"/>
            <a:ext cx="5013602" cy="5590329"/>
          </a:xfrm>
        </p:spPr>
        <p:txBody>
          <a:bodyPr/>
          <a:lstStyle>
            <a:lvl1pPr marL="0" indent="0">
              <a:buNone/>
              <a:defRPr sz="1774"/>
            </a:lvl1pPr>
            <a:lvl2pPr marL="506739" indent="0">
              <a:buNone/>
              <a:defRPr sz="1552"/>
            </a:lvl2pPr>
            <a:lvl3pPr marL="1013476" indent="0">
              <a:buNone/>
              <a:defRPr sz="1330"/>
            </a:lvl3pPr>
            <a:lvl4pPr marL="1520214" indent="0">
              <a:buNone/>
              <a:defRPr sz="1108"/>
            </a:lvl4pPr>
            <a:lvl5pPr marL="2026953" indent="0">
              <a:buNone/>
              <a:defRPr sz="1108"/>
            </a:lvl5pPr>
            <a:lvl6pPr marL="2533690" indent="0">
              <a:buNone/>
              <a:defRPr sz="1108"/>
            </a:lvl6pPr>
            <a:lvl7pPr marL="3040429" indent="0">
              <a:buNone/>
              <a:defRPr sz="1108"/>
            </a:lvl7pPr>
            <a:lvl8pPr marL="3547167" indent="0">
              <a:buNone/>
              <a:defRPr sz="1108"/>
            </a:lvl8pPr>
            <a:lvl9pPr marL="4053905" indent="0">
              <a:buNone/>
              <a:defRPr sz="1108"/>
            </a:lvl9pPr>
          </a:lstStyle>
          <a:p>
            <a:pPr lvl="0"/>
            <a:r>
              <a:rPr lang="en-US"/>
              <a:t>Click to edit Master text styles</a:t>
            </a:r>
          </a:p>
        </p:txBody>
      </p:sp>
      <p:sp>
        <p:nvSpPr>
          <p:cNvPr id="5" name="Date Placeholder 4"/>
          <p:cNvSpPr>
            <a:spLocks noGrp="1"/>
          </p:cNvSpPr>
          <p:nvPr>
            <p:ph type="dt" sz="half" idx="10"/>
          </p:nvPr>
        </p:nvSpPr>
        <p:spPr/>
        <p:txBody>
          <a:bodyPr/>
          <a:lstStyle/>
          <a:p>
            <a:fld id="{F1888806-F78B-45FE-B1C4-A4BB08F07AAC}"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075680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2" cy="2346960"/>
          </a:xfrm>
        </p:spPr>
        <p:txBody>
          <a:bodyPr anchor="b"/>
          <a:lstStyle>
            <a:lvl1pPr>
              <a:defRPr sz="3547"/>
            </a:lvl1pPr>
          </a:lstStyle>
          <a:p>
            <a:r>
              <a:rPr lang="en-US"/>
              <a:t>Click to edit Master title style</a:t>
            </a:r>
          </a:p>
        </p:txBody>
      </p:sp>
      <p:sp>
        <p:nvSpPr>
          <p:cNvPr id="3" name="Picture Placeholder 2"/>
          <p:cNvSpPr>
            <a:spLocks noGrp="1"/>
          </p:cNvSpPr>
          <p:nvPr>
            <p:ph type="pic" idx="1"/>
          </p:nvPr>
        </p:nvSpPr>
        <p:spPr>
          <a:xfrm>
            <a:off x="6608566" y="1448226"/>
            <a:ext cx="7869555" cy="7147983"/>
          </a:xfrm>
        </p:spPr>
        <p:txBody>
          <a:bodyPr/>
          <a:lstStyle>
            <a:lvl1pPr marL="0" indent="0">
              <a:buNone/>
              <a:defRPr sz="3547"/>
            </a:lvl1pPr>
            <a:lvl2pPr marL="506739" indent="0">
              <a:buNone/>
              <a:defRPr sz="3103"/>
            </a:lvl2pPr>
            <a:lvl3pPr marL="1013476" indent="0">
              <a:buNone/>
              <a:defRPr sz="2660"/>
            </a:lvl3pPr>
            <a:lvl4pPr marL="1520214" indent="0">
              <a:buNone/>
              <a:defRPr sz="2217"/>
            </a:lvl4pPr>
            <a:lvl5pPr marL="2026953" indent="0">
              <a:buNone/>
              <a:defRPr sz="2217"/>
            </a:lvl5pPr>
            <a:lvl6pPr marL="2533690" indent="0">
              <a:buNone/>
              <a:defRPr sz="2217"/>
            </a:lvl6pPr>
            <a:lvl7pPr marL="3040429" indent="0">
              <a:buNone/>
              <a:defRPr sz="2217"/>
            </a:lvl7pPr>
            <a:lvl8pPr marL="3547167" indent="0">
              <a:buNone/>
              <a:defRPr sz="2217"/>
            </a:lvl8pPr>
            <a:lvl9pPr marL="4053905" indent="0">
              <a:buNone/>
              <a:defRPr sz="2217"/>
            </a:lvl9pPr>
          </a:lstStyle>
          <a:p>
            <a:endParaRPr lang="en-US"/>
          </a:p>
        </p:txBody>
      </p:sp>
      <p:sp>
        <p:nvSpPr>
          <p:cNvPr id="4" name="Text Placeholder 3"/>
          <p:cNvSpPr>
            <a:spLocks noGrp="1"/>
          </p:cNvSpPr>
          <p:nvPr>
            <p:ph type="body" sz="half" idx="2"/>
          </p:nvPr>
        </p:nvSpPr>
        <p:spPr>
          <a:xfrm>
            <a:off x="1070730" y="3017520"/>
            <a:ext cx="5013602" cy="5590329"/>
          </a:xfrm>
        </p:spPr>
        <p:txBody>
          <a:bodyPr/>
          <a:lstStyle>
            <a:lvl1pPr marL="0" indent="0">
              <a:buNone/>
              <a:defRPr sz="1774"/>
            </a:lvl1pPr>
            <a:lvl2pPr marL="506739" indent="0">
              <a:buNone/>
              <a:defRPr sz="1552"/>
            </a:lvl2pPr>
            <a:lvl3pPr marL="1013476" indent="0">
              <a:buNone/>
              <a:defRPr sz="1330"/>
            </a:lvl3pPr>
            <a:lvl4pPr marL="1520214" indent="0">
              <a:buNone/>
              <a:defRPr sz="1108"/>
            </a:lvl4pPr>
            <a:lvl5pPr marL="2026953" indent="0">
              <a:buNone/>
              <a:defRPr sz="1108"/>
            </a:lvl5pPr>
            <a:lvl6pPr marL="2533690" indent="0">
              <a:buNone/>
              <a:defRPr sz="1108"/>
            </a:lvl6pPr>
            <a:lvl7pPr marL="3040429" indent="0">
              <a:buNone/>
              <a:defRPr sz="1108"/>
            </a:lvl7pPr>
            <a:lvl8pPr marL="3547167" indent="0">
              <a:buNone/>
              <a:defRPr sz="1108"/>
            </a:lvl8pPr>
            <a:lvl9pPr marL="4053905" indent="0">
              <a:buNone/>
              <a:defRPr sz="1108"/>
            </a:lvl9pPr>
          </a:lstStyle>
          <a:p>
            <a:pPr lvl="0"/>
            <a:r>
              <a:rPr lang="en-US"/>
              <a:t>Click to edit Master text styles</a:t>
            </a:r>
          </a:p>
        </p:txBody>
      </p:sp>
      <p:sp>
        <p:nvSpPr>
          <p:cNvPr id="5" name="Date Placeholder 4"/>
          <p:cNvSpPr>
            <a:spLocks noGrp="1"/>
          </p:cNvSpPr>
          <p:nvPr>
            <p:ph type="dt" sz="half" idx="10"/>
          </p:nvPr>
        </p:nvSpPr>
        <p:spPr/>
        <p:txBody>
          <a:bodyPr/>
          <a:lstStyle/>
          <a:p>
            <a:fld id="{F1888806-F78B-45FE-B1C4-A4BB08F07AAC}"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978296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5468122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7" y="535518"/>
            <a:ext cx="3351848"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6" y="535518"/>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0415321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425A4-6157-4D15-BE18-F6681CAEFEAF}"/>
              </a:ext>
            </a:extLst>
          </p:cNvPr>
          <p:cNvPicPr>
            <a:picLocks noChangeAspect="1"/>
          </p:cNvPicPr>
          <p:nvPr userDrawn="1"/>
        </p:nvPicPr>
        <p:blipFill>
          <a:blip r:embed="rId3"/>
          <a:stretch>
            <a:fillRect/>
          </a:stretch>
        </p:blipFill>
        <p:spPr>
          <a:xfrm>
            <a:off x="0" y="0"/>
            <a:ext cx="15544800" cy="10058400"/>
          </a:xfrm>
          <a:prstGeom prst="rect">
            <a:avLst/>
          </a:prstGeom>
        </p:spPr>
      </p:pic>
      <p:sp>
        <p:nvSpPr>
          <p:cNvPr id="2" name="Title 1"/>
          <p:cNvSpPr>
            <a:spLocks noGrp="1"/>
          </p:cNvSpPr>
          <p:nvPr>
            <p:ph type="ctrTitle" hasCustomPrompt="1"/>
          </p:nvPr>
        </p:nvSpPr>
        <p:spPr>
          <a:xfrm>
            <a:off x="1493121" y="1684676"/>
            <a:ext cx="12144374" cy="3073331"/>
          </a:xfrm>
        </p:spPr>
        <p:txBody>
          <a:bodyPr anchor="b" anchorCtr="0">
            <a:noAutofit/>
          </a:bodyPr>
          <a:lstStyle>
            <a:lvl1pPr algn="l">
              <a:defRPr sz="5985">
                <a:solidFill>
                  <a:schemeClr val="tx1"/>
                </a:solidFill>
              </a:defRPr>
            </a:lvl1pPr>
          </a:lstStyle>
          <a:p>
            <a:r>
              <a:rPr lang="en-US"/>
              <a:t>Click to Edit Title</a:t>
            </a:r>
          </a:p>
        </p:txBody>
      </p:sp>
      <p:sp>
        <p:nvSpPr>
          <p:cNvPr id="3" name="Subtitle 2"/>
          <p:cNvSpPr>
            <a:spLocks noGrp="1"/>
          </p:cNvSpPr>
          <p:nvPr>
            <p:ph type="subTitle" idx="1" hasCustomPrompt="1"/>
          </p:nvPr>
        </p:nvSpPr>
        <p:spPr>
          <a:xfrm>
            <a:off x="1493120" y="5741041"/>
            <a:ext cx="6169343" cy="439633"/>
          </a:xfrm>
          <a:prstGeom prst="rect">
            <a:avLst/>
          </a:prstGeom>
        </p:spPr>
        <p:txBody>
          <a:bodyPr lIns="91440" anchor="ctr">
            <a:noAutofit/>
          </a:bodyPr>
          <a:lstStyle>
            <a:lvl1pPr marL="0" indent="0" algn="l">
              <a:buNone/>
              <a:defRPr sz="2217" b="1" baseline="0">
                <a:solidFill>
                  <a:schemeClr val="tx1"/>
                </a:solidFill>
              </a:defRPr>
            </a:lvl1pPr>
            <a:lvl2pPr marL="506739" indent="0" algn="ctr">
              <a:buNone/>
              <a:defRPr sz="2217"/>
            </a:lvl2pPr>
            <a:lvl3pPr marL="1013476" indent="0" algn="ctr">
              <a:buNone/>
              <a:defRPr sz="1995"/>
            </a:lvl3pPr>
            <a:lvl4pPr marL="1520214" indent="0" algn="ctr">
              <a:buNone/>
              <a:defRPr sz="1774"/>
            </a:lvl4pPr>
            <a:lvl5pPr marL="2026953" indent="0" algn="ctr">
              <a:buNone/>
              <a:defRPr sz="1774"/>
            </a:lvl5pPr>
            <a:lvl6pPr marL="2533690" indent="0" algn="ctr">
              <a:buNone/>
              <a:defRPr sz="1774"/>
            </a:lvl6pPr>
            <a:lvl7pPr marL="3040429" indent="0" algn="ctr">
              <a:buNone/>
              <a:defRPr sz="1774"/>
            </a:lvl7pPr>
            <a:lvl8pPr marL="3547167" indent="0" algn="ctr">
              <a:buNone/>
              <a:defRPr sz="1774"/>
            </a:lvl8pPr>
            <a:lvl9pPr marL="4053905" indent="0" algn="ctr">
              <a:buNone/>
              <a:defRPr sz="1774"/>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1493120" y="4998819"/>
            <a:ext cx="6169343" cy="584565"/>
          </a:xfrm>
          <a:prstGeom prst="rect">
            <a:avLst/>
          </a:prstGeom>
        </p:spPr>
        <p:txBody>
          <a:bodyPr lIns="91440" anchor="ctr">
            <a:noAutofit/>
          </a:bodyPr>
          <a:lstStyle>
            <a:lvl1pPr>
              <a:defRPr sz="3103">
                <a:solidFill>
                  <a:schemeClr val="tx1"/>
                </a:solidFill>
              </a:defRPr>
            </a:lvl1pPr>
          </a:lstStyle>
          <a:p>
            <a:pPr lvl="0"/>
            <a:r>
              <a:rPr lang="en-US"/>
              <a:t>Presenter Name</a:t>
            </a:r>
          </a:p>
        </p:txBody>
      </p:sp>
      <p:pic>
        <p:nvPicPr>
          <p:cNvPr id="10" name="Picture 9">
            <a:extLst>
              <a:ext uri="{FF2B5EF4-FFF2-40B4-BE49-F238E27FC236}">
                <a16:creationId xmlns:a16="http://schemas.microsoft.com/office/drawing/2014/main" id="{53FADD1A-52EF-47F8-8479-0D1AADD85D61}"/>
              </a:ext>
            </a:extLst>
          </p:cNvPr>
          <p:cNvPicPr>
            <a:picLocks noChangeAspect="1"/>
          </p:cNvPicPr>
          <p:nvPr userDrawn="1"/>
        </p:nvPicPr>
        <p:blipFill>
          <a:blip r:embed="rId4"/>
          <a:stretch>
            <a:fillRect/>
          </a:stretch>
        </p:blipFill>
        <p:spPr>
          <a:xfrm>
            <a:off x="9326881" y="8382000"/>
            <a:ext cx="5048475" cy="579043"/>
          </a:xfrm>
          <a:prstGeom prst="rect">
            <a:avLst/>
          </a:prstGeom>
        </p:spPr>
      </p:pic>
      <p:sp>
        <p:nvSpPr>
          <p:cNvPr id="7" name="Text Placeholder 29">
            <a:extLst>
              <a:ext uri="{FF2B5EF4-FFF2-40B4-BE49-F238E27FC236}">
                <a16:creationId xmlns:a16="http://schemas.microsoft.com/office/drawing/2014/main" id="{E1491870-16CB-40BB-9E5B-333D9C542729}"/>
              </a:ext>
            </a:extLst>
          </p:cNvPr>
          <p:cNvSpPr>
            <a:spLocks noGrp="1"/>
          </p:cNvSpPr>
          <p:nvPr>
            <p:ph type="body" sz="quarter" idx="19" hasCustomPrompt="1"/>
          </p:nvPr>
        </p:nvSpPr>
        <p:spPr>
          <a:xfrm>
            <a:off x="1" y="-47894"/>
            <a:ext cx="13253561" cy="1685713"/>
          </a:xfrm>
        </p:spPr>
        <p:txBody>
          <a:bodyPr/>
          <a:lstStyle>
            <a:lvl1pPr marL="0" marR="0" indent="0" algn="l" defTabSz="1013476" rtl="0" eaLnBrk="1" fontAlgn="auto" latinLnBrk="0" hangingPunct="1">
              <a:lnSpc>
                <a:spcPct val="100000"/>
              </a:lnSpc>
              <a:spcBef>
                <a:spcPts val="666"/>
              </a:spcBef>
              <a:spcAft>
                <a:spcPts val="666"/>
              </a:spcAft>
              <a:buClrTx/>
              <a:buSzTx/>
              <a:buFont typeface="Arial"/>
              <a:buNone/>
              <a:tabLst/>
              <a:defRPr>
                <a:solidFill>
                  <a:srgbClr val="FFFF00"/>
                </a:solidFill>
              </a:defRPr>
            </a:lvl1pPr>
          </a:lstStyle>
          <a:p>
            <a:pPr marL="0" marR="0" lvl="0" indent="0" algn="l" defTabSz="1013476" rtl="0" eaLnBrk="1" fontAlgn="auto" latinLnBrk="0" hangingPunct="1">
              <a:lnSpc>
                <a:spcPct val="100000"/>
              </a:lnSpc>
              <a:spcBef>
                <a:spcPts val="666"/>
              </a:spcBef>
              <a:spcAft>
                <a:spcPts val="666"/>
              </a:spcAft>
              <a:buClrTx/>
              <a:buSzTx/>
              <a:buFont typeface="Arial"/>
              <a:buNone/>
              <a:tabLst/>
              <a:defRPr/>
            </a:pPr>
            <a:r>
              <a:rPr lang="en-US"/>
              <a:t>Disclaimer: Presentation Option Only</a:t>
            </a:r>
            <a:endParaRPr kumimoji="0" lang="en-US" altLang="en-US" sz="266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423941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693"/>
            </a:lvl1pPr>
          </a:lstStyle>
          <a:p>
            <a:r>
              <a:rPr lang="en-US"/>
              <a:t>Click to edit Master title style</a:t>
            </a:r>
          </a:p>
        </p:txBody>
      </p:sp>
      <p:sp>
        <p:nvSpPr>
          <p:cNvPr id="3" name="Picture Placeholder 2"/>
          <p:cNvSpPr>
            <a:spLocks noGrp="1" noChangeAspect="1"/>
          </p:cNvSpPr>
          <p:nvPr>
            <p:ph type="pic" idx="1"/>
          </p:nvPr>
        </p:nvSpPr>
        <p:spPr>
          <a:xfrm>
            <a:off x="6608565" y="1448226"/>
            <a:ext cx="7869555" cy="7147983"/>
          </a:xfrm>
        </p:spPr>
        <p:txBody>
          <a:bodyPr anchor="t"/>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p:cNvSpPr>
            <a:spLocks noGrp="1"/>
          </p:cNvSpPr>
          <p:nvPr>
            <p:ph type="dt" sz="half" idx="10"/>
          </p:nvPr>
        </p:nvSpPr>
        <p:spPr/>
        <p:txBody>
          <a:bodyPr/>
          <a:lstStyle/>
          <a:p>
            <a:fld id="{02AE208F-6648-462E-8B18-DABB411EBCBB}"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4122968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CA3F-F108-4576-807B-ABAC1FECA5BF}"/>
              </a:ext>
            </a:extLst>
          </p:cNvPr>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a:extLst>
              <a:ext uri="{FF2B5EF4-FFF2-40B4-BE49-F238E27FC236}">
                <a16:creationId xmlns:a16="http://schemas.microsoft.com/office/drawing/2014/main" id="{B7B54536-2843-4DE5-982D-828AA414CFC9}"/>
              </a:ext>
            </a:extLst>
          </p:cNvPr>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a:extLst>
              <a:ext uri="{FF2B5EF4-FFF2-40B4-BE49-F238E27FC236}">
                <a16:creationId xmlns:a16="http://schemas.microsoft.com/office/drawing/2014/main" id="{E723AA9F-CD95-49E1-9F90-DAE03C9DA0D4}"/>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5" name="Footer Placeholder 4">
            <a:extLst>
              <a:ext uri="{FF2B5EF4-FFF2-40B4-BE49-F238E27FC236}">
                <a16:creationId xmlns:a16="http://schemas.microsoft.com/office/drawing/2014/main" id="{C4401669-C5E2-4E58-B1F6-4C6BA2912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48D0A-84E4-402E-A0A5-5F07F8324861}"/>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70308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265F-6330-4711-A698-CB3948EA4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24091-B8ED-49DE-9693-8DAD287292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004C6-7E82-4C9A-8900-EE1BA5D1566D}"/>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5" name="Footer Placeholder 4">
            <a:extLst>
              <a:ext uri="{FF2B5EF4-FFF2-40B4-BE49-F238E27FC236}">
                <a16:creationId xmlns:a16="http://schemas.microsoft.com/office/drawing/2014/main" id="{7EF6CEB2-997D-46CD-B3C8-E3EBD1BD2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159D8-AD8B-41CA-B8EE-8F30999098BB}"/>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564130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D957E-F3C3-4264-8A8B-F3112417E5EE}"/>
              </a:ext>
            </a:extLst>
          </p:cNvPr>
          <p:cNvSpPr>
            <a:spLocks noGrp="1"/>
          </p:cNvSpPr>
          <p:nvPr>
            <p:ph type="title"/>
          </p:nvPr>
        </p:nvSpPr>
        <p:spPr>
          <a:xfrm>
            <a:off x="1060609" y="2507617"/>
            <a:ext cx="13407390" cy="4184014"/>
          </a:xfrm>
        </p:spPr>
        <p:txBody>
          <a:bodyPr anchor="b"/>
          <a:lstStyle>
            <a:lvl1pPr>
              <a:defRPr sz="7650"/>
            </a:lvl1pPr>
          </a:lstStyle>
          <a:p>
            <a:r>
              <a:rPr lang="en-US"/>
              <a:t>Click to edit Master title style</a:t>
            </a:r>
          </a:p>
        </p:txBody>
      </p:sp>
      <p:sp>
        <p:nvSpPr>
          <p:cNvPr id="3" name="Text Placeholder 2">
            <a:extLst>
              <a:ext uri="{FF2B5EF4-FFF2-40B4-BE49-F238E27FC236}">
                <a16:creationId xmlns:a16="http://schemas.microsoft.com/office/drawing/2014/main" id="{8BE11639-C80E-4BC5-9E7C-26C77D3C44EE}"/>
              </a:ext>
            </a:extLst>
          </p:cNvPr>
          <p:cNvSpPr>
            <a:spLocks noGrp="1"/>
          </p:cNvSpPr>
          <p:nvPr>
            <p:ph type="body" idx="1"/>
          </p:nvPr>
        </p:nvSpPr>
        <p:spPr>
          <a:xfrm>
            <a:off x="1060609" y="6731213"/>
            <a:ext cx="13407390" cy="2200274"/>
          </a:xfrm>
        </p:spPr>
        <p:txBody>
          <a:bodyPr/>
          <a:lstStyle>
            <a:lvl1pPr marL="0" indent="0">
              <a:buNone/>
              <a:defRPr sz="3060">
                <a:solidFill>
                  <a:schemeClr val="tx1">
                    <a:tint val="75000"/>
                  </a:schemeClr>
                </a:solidFill>
              </a:defRPr>
            </a:lvl1pPr>
            <a:lvl2pPr marL="582930" indent="0">
              <a:buNone/>
              <a:defRPr sz="2550">
                <a:solidFill>
                  <a:schemeClr val="tx1">
                    <a:tint val="75000"/>
                  </a:schemeClr>
                </a:solidFill>
              </a:defRPr>
            </a:lvl2pPr>
            <a:lvl3pPr marL="1165860" indent="0">
              <a:buNone/>
              <a:defRPr sz="2295">
                <a:solidFill>
                  <a:schemeClr val="tx1">
                    <a:tint val="75000"/>
                  </a:schemeClr>
                </a:solidFill>
              </a:defRPr>
            </a:lvl3pPr>
            <a:lvl4pPr marL="1748790" indent="0">
              <a:buNone/>
              <a:defRPr sz="2040">
                <a:solidFill>
                  <a:schemeClr val="tx1">
                    <a:tint val="75000"/>
                  </a:schemeClr>
                </a:solidFill>
              </a:defRPr>
            </a:lvl4pPr>
            <a:lvl5pPr marL="2331720" indent="0">
              <a:buNone/>
              <a:defRPr sz="2040">
                <a:solidFill>
                  <a:schemeClr val="tx1">
                    <a:tint val="75000"/>
                  </a:schemeClr>
                </a:solidFill>
              </a:defRPr>
            </a:lvl5pPr>
            <a:lvl6pPr marL="2914650" indent="0">
              <a:buNone/>
              <a:defRPr sz="2040">
                <a:solidFill>
                  <a:schemeClr val="tx1">
                    <a:tint val="75000"/>
                  </a:schemeClr>
                </a:solidFill>
              </a:defRPr>
            </a:lvl6pPr>
            <a:lvl7pPr marL="3497580" indent="0">
              <a:buNone/>
              <a:defRPr sz="2040">
                <a:solidFill>
                  <a:schemeClr val="tx1">
                    <a:tint val="75000"/>
                  </a:schemeClr>
                </a:solidFill>
              </a:defRPr>
            </a:lvl7pPr>
            <a:lvl8pPr marL="4080510" indent="0">
              <a:buNone/>
              <a:defRPr sz="2040">
                <a:solidFill>
                  <a:schemeClr val="tx1">
                    <a:tint val="75000"/>
                  </a:schemeClr>
                </a:solidFill>
              </a:defRPr>
            </a:lvl8pPr>
            <a:lvl9pPr marL="4663440" indent="0">
              <a:buNone/>
              <a:defRPr sz="204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93967-E91E-40F8-98DB-8FF68B8C41B2}"/>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5" name="Footer Placeholder 4">
            <a:extLst>
              <a:ext uri="{FF2B5EF4-FFF2-40B4-BE49-F238E27FC236}">
                <a16:creationId xmlns:a16="http://schemas.microsoft.com/office/drawing/2014/main" id="{A14A7BF0-3101-4D41-BB7F-0DC0AF6A3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27489-B934-489E-AB13-1183207C723B}"/>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306219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C381-7977-496C-B951-7157D1F9E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DDA4A-BC0C-4C73-9157-9A4496005CE3}"/>
              </a:ext>
            </a:extLst>
          </p:cNvPr>
          <p:cNvSpPr>
            <a:spLocks noGrp="1"/>
          </p:cNvSpPr>
          <p:nvPr>
            <p:ph sz="half" idx="1"/>
          </p:nvPr>
        </p:nvSpPr>
        <p:spPr>
          <a:xfrm>
            <a:off x="106870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D1290-0730-40E6-BB0D-C4727B0DB09A}"/>
              </a:ext>
            </a:extLst>
          </p:cNvPr>
          <p:cNvSpPr>
            <a:spLocks noGrp="1"/>
          </p:cNvSpPr>
          <p:nvPr>
            <p:ph sz="half" idx="2"/>
          </p:nvPr>
        </p:nvSpPr>
        <p:spPr>
          <a:xfrm>
            <a:off x="786955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ECAD7-F019-4B9D-BA00-93CBC6393ECB}"/>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6" name="Footer Placeholder 5">
            <a:extLst>
              <a:ext uri="{FF2B5EF4-FFF2-40B4-BE49-F238E27FC236}">
                <a16:creationId xmlns:a16="http://schemas.microsoft.com/office/drawing/2014/main" id="{7E746517-5C3A-4E1F-AF31-0C5E44A7F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3DD27-5351-419E-B5CD-5AC7D053EE02}"/>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860519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01E2-8794-4B41-BC6E-6F3B09EE49D4}"/>
              </a:ext>
            </a:extLst>
          </p:cNvPr>
          <p:cNvSpPr>
            <a:spLocks noGrp="1"/>
          </p:cNvSpPr>
          <p:nvPr>
            <p:ph type="title"/>
          </p:nvPr>
        </p:nvSpPr>
        <p:spPr>
          <a:xfrm>
            <a:off x="1070730" y="535517"/>
            <a:ext cx="1340739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1B983-5901-49D7-9AF6-C9E3F349A1E3}"/>
              </a:ext>
            </a:extLst>
          </p:cNvPr>
          <p:cNvSpPr>
            <a:spLocks noGrp="1"/>
          </p:cNvSpPr>
          <p:nvPr>
            <p:ph type="body" idx="1"/>
          </p:nvPr>
        </p:nvSpPr>
        <p:spPr>
          <a:xfrm>
            <a:off x="1070731" y="2465706"/>
            <a:ext cx="6576178"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Edit Master text styles</a:t>
            </a:r>
          </a:p>
        </p:txBody>
      </p:sp>
      <p:sp>
        <p:nvSpPr>
          <p:cNvPr id="4" name="Content Placeholder 3">
            <a:extLst>
              <a:ext uri="{FF2B5EF4-FFF2-40B4-BE49-F238E27FC236}">
                <a16:creationId xmlns:a16="http://schemas.microsoft.com/office/drawing/2014/main" id="{7293C4B3-82FD-4E69-882B-EB5DF0FA6740}"/>
              </a:ext>
            </a:extLst>
          </p:cNvPr>
          <p:cNvSpPr>
            <a:spLocks noGrp="1"/>
          </p:cNvSpPr>
          <p:nvPr>
            <p:ph sz="half" idx="2"/>
          </p:nvPr>
        </p:nvSpPr>
        <p:spPr>
          <a:xfrm>
            <a:off x="1070731" y="3674110"/>
            <a:ext cx="6576178"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D270A9-1885-4E27-B061-C7E9FFC776D3}"/>
              </a:ext>
            </a:extLst>
          </p:cNvPr>
          <p:cNvSpPr>
            <a:spLocks noGrp="1"/>
          </p:cNvSpPr>
          <p:nvPr>
            <p:ph type="body" sz="quarter" idx="3"/>
          </p:nvPr>
        </p:nvSpPr>
        <p:spPr>
          <a:xfrm>
            <a:off x="7869555" y="2465706"/>
            <a:ext cx="6608565"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Edit Master text styles</a:t>
            </a:r>
          </a:p>
        </p:txBody>
      </p:sp>
      <p:sp>
        <p:nvSpPr>
          <p:cNvPr id="6" name="Content Placeholder 5">
            <a:extLst>
              <a:ext uri="{FF2B5EF4-FFF2-40B4-BE49-F238E27FC236}">
                <a16:creationId xmlns:a16="http://schemas.microsoft.com/office/drawing/2014/main" id="{060A90BB-5EF9-4923-A582-1C827EA050B9}"/>
              </a:ext>
            </a:extLst>
          </p:cNvPr>
          <p:cNvSpPr>
            <a:spLocks noGrp="1"/>
          </p:cNvSpPr>
          <p:nvPr>
            <p:ph sz="quarter" idx="4"/>
          </p:nvPr>
        </p:nvSpPr>
        <p:spPr>
          <a:xfrm>
            <a:off x="7869555" y="3674110"/>
            <a:ext cx="6608565"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AE436B-B77B-4F3A-843C-1B3856BA43FE}"/>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8" name="Footer Placeholder 7">
            <a:extLst>
              <a:ext uri="{FF2B5EF4-FFF2-40B4-BE49-F238E27FC236}">
                <a16:creationId xmlns:a16="http://schemas.microsoft.com/office/drawing/2014/main" id="{4E901732-0EE4-45C9-88DC-F6A66E3475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0ECDEF-940C-46C4-BC6E-ADD2B6ACAA73}"/>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9904263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7DDB-2ADE-4831-84AD-F71B5865B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DD6B9-0B8C-4771-AB8D-6D30E525756C}"/>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4" name="Footer Placeholder 3">
            <a:extLst>
              <a:ext uri="{FF2B5EF4-FFF2-40B4-BE49-F238E27FC236}">
                <a16:creationId xmlns:a16="http://schemas.microsoft.com/office/drawing/2014/main" id="{ADD17BAA-7C5F-4849-9887-A9E2ECA29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DB4ED-8C53-40C9-930C-8C5D4305916E}"/>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698517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1C8E9-BDC4-4B06-AA47-1B6347A31447}"/>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3" name="Footer Placeholder 2">
            <a:extLst>
              <a:ext uri="{FF2B5EF4-FFF2-40B4-BE49-F238E27FC236}">
                <a16:creationId xmlns:a16="http://schemas.microsoft.com/office/drawing/2014/main" id="{2CF49A5B-E98A-4618-B612-3B118B3183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7FFD94-A922-472C-9C5D-6B2C03EF0125}"/>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40572320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EC48-BE69-494B-BA2F-D1AE3C3E1F59}"/>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Content Placeholder 2">
            <a:extLst>
              <a:ext uri="{FF2B5EF4-FFF2-40B4-BE49-F238E27FC236}">
                <a16:creationId xmlns:a16="http://schemas.microsoft.com/office/drawing/2014/main" id="{6583E4D5-A684-413B-A40F-456D7D24D05F}"/>
              </a:ext>
            </a:extLst>
          </p:cNvPr>
          <p:cNvSpPr>
            <a:spLocks noGrp="1"/>
          </p:cNvSpPr>
          <p:nvPr>
            <p:ph idx="1"/>
          </p:nvPr>
        </p:nvSpPr>
        <p:spPr>
          <a:xfrm>
            <a:off x="6608565" y="1448224"/>
            <a:ext cx="7869555" cy="7147983"/>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2A337-316C-4CBF-98D6-51C3D31A6AEE}"/>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Edit Master text styles</a:t>
            </a:r>
          </a:p>
        </p:txBody>
      </p:sp>
      <p:sp>
        <p:nvSpPr>
          <p:cNvPr id="5" name="Date Placeholder 4">
            <a:extLst>
              <a:ext uri="{FF2B5EF4-FFF2-40B4-BE49-F238E27FC236}">
                <a16:creationId xmlns:a16="http://schemas.microsoft.com/office/drawing/2014/main" id="{62E03AFE-D5B3-471B-8454-34729A89FEE2}"/>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6" name="Footer Placeholder 5">
            <a:extLst>
              <a:ext uri="{FF2B5EF4-FFF2-40B4-BE49-F238E27FC236}">
                <a16:creationId xmlns:a16="http://schemas.microsoft.com/office/drawing/2014/main" id="{7BFF2056-CE3D-4F5E-80F0-B6A6601DF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71AA8-CFA9-4D3D-8240-B14F987FBAF3}"/>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144485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C285-12D7-4F2D-BBA9-075DBD61CD6C}"/>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Picture Placeholder 2">
            <a:extLst>
              <a:ext uri="{FF2B5EF4-FFF2-40B4-BE49-F238E27FC236}">
                <a16:creationId xmlns:a16="http://schemas.microsoft.com/office/drawing/2014/main" id="{A515DBB0-6C45-4FA5-8F87-81FAFC140EA5}"/>
              </a:ext>
            </a:extLst>
          </p:cNvPr>
          <p:cNvSpPr>
            <a:spLocks noGrp="1"/>
          </p:cNvSpPr>
          <p:nvPr>
            <p:ph type="pic" idx="1"/>
          </p:nvPr>
        </p:nvSpPr>
        <p:spPr>
          <a:xfrm>
            <a:off x="6608565" y="1448224"/>
            <a:ext cx="7869555" cy="7147983"/>
          </a:xfrm>
        </p:spPr>
        <p:txBody>
          <a:bodyPr/>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endParaRPr lang="en-US"/>
          </a:p>
        </p:txBody>
      </p:sp>
      <p:sp>
        <p:nvSpPr>
          <p:cNvPr id="4" name="Text Placeholder 3">
            <a:extLst>
              <a:ext uri="{FF2B5EF4-FFF2-40B4-BE49-F238E27FC236}">
                <a16:creationId xmlns:a16="http://schemas.microsoft.com/office/drawing/2014/main" id="{7BCC6B4B-B854-4CF7-B892-74CD4B6826D9}"/>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Edit Master text styles</a:t>
            </a:r>
          </a:p>
        </p:txBody>
      </p:sp>
      <p:sp>
        <p:nvSpPr>
          <p:cNvPr id="5" name="Date Placeholder 4">
            <a:extLst>
              <a:ext uri="{FF2B5EF4-FFF2-40B4-BE49-F238E27FC236}">
                <a16:creationId xmlns:a16="http://schemas.microsoft.com/office/drawing/2014/main" id="{2E016E2F-F789-4DD2-BB35-4C2BCB1922D4}"/>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6" name="Footer Placeholder 5">
            <a:extLst>
              <a:ext uri="{FF2B5EF4-FFF2-40B4-BE49-F238E27FC236}">
                <a16:creationId xmlns:a16="http://schemas.microsoft.com/office/drawing/2014/main" id="{7DB4B542-EC6A-4FFD-B567-DC2142EEB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10C81-87DC-49F2-8215-4106FBA12AE7}"/>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899374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58F6-4242-4783-9190-4C3390A92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E0210-58DE-4EF3-89FA-DFF72C1B94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9A8F-1F6B-41DB-B93F-E759C0ADF576}"/>
              </a:ext>
            </a:extLst>
          </p:cNvPr>
          <p:cNvSpPr>
            <a:spLocks noGrp="1"/>
          </p:cNvSpPr>
          <p:nvPr>
            <p:ph type="dt" sz="half" idx="10"/>
          </p:nvPr>
        </p:nvSpPr>
        <p:spPr/>
        <p:txBody>
          <a:bodyPr/>
          <a:lstStyle/>
          <a:p>
            <a:fld id="{CA0444B1-C270-4A8B-BDAF-DE1F16A406D5}" type="datetimeFigureOut">
              <a:rPr lang="en-US" smtClean="0"/>
              <a:t>9/13/2024</a:t>
            </a:fld>
            <a:endParaRPr lang="en-US"/>
          </a:p>
        </p:txBody>
      </p:sp>
      <p:sp>
        <p:nvSpPr>
          <p:cNvPr id="5" name="Footer Placeholder 4">
            <a:extLst>
              <a:ext uri="{FF2B5EF4-FFF2-40B4-BE49-F238E27FC236}">
                <a16:creationId xmlns:a16="http://schemas.microsoft.com/office/drawing/2014/main" id="{C1CEBA49-21F3-411E-B4FC-61A5AD6A4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39CDC-2274-4099-9802-0E67FB75299C}"/>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72226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emf"/><Relationship Id="rId5" Type="http://schemas.openxmlformats.org/officeDocument/2006/relationships/slideLayout" Target="../slideLayouts/slideLayout28.xml"/><Relationship Id="rId10"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theme" Target="../theme/theme4.xml"/><Relationship Id="rId8"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19"/>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49"/>
            <a:ext cx="349758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02AE208F-6648-462E-8B18-DABB411EBCBB}" type="datetimeFigureOut">
              <a:rPr lang="en-US" smtClean="0"/>
              <a:t>9/13/2024</a:t>
            </a:fld>
            <a:endParaRPr lang="en-US"/>
          </a:p>
        </p:txBody>
      </p:sp>
      <p:sp>
        <p:nvSpPr>
          <p:cNvPr id="5" name="Footer Placeholder 4"/>
          <p:cNvSpPr>
            <a:spLocks noGrp="1"/>
          </p:cNvSpPr>
          <p:nvPr>
            <p:ph type="ftr" sz="quarter" idx="3"/>
          </p:nvPr>
        </p:nvSpPr>
        <p:spPr>
          <a:xfrm>
            <a:off x="5149215" y="9322649"/>
            <a:ext cx="524637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78515" y="9322649"/>
            <a:ext cx="349758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1F3D2CA0-7DA5-4DC2-8CAB-75107327D61D}" type="slidenum">
              <a:rPr lang="en-US" smtClean="0"/>
              <a:t>‹#›</a:t>
            </a:fld>
            <a:endParaRPr lang="en-US"/>
          </a:p>
        </p:txBody>
      </p:sp>
    </p:spTree>
    <p:extLst>
      <p:ext uri="{BB962C8B-B14F-4D97-AF65-F5344CB8AC3E}">
        <p14:creationId xmlns:p14="http://schemas.microsoft.com/office/powerpoint/2010/main" val="3110335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3" r:id="rId12"/>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17"/>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F1888806-F78B-45FE-B1C4-A4BB08F07AAC}" type="datetimeFigureOut">
              <a:rPr lang="en-US" smtClean="0"/>
              <a:t>9/13/2024</a:t>
            </a:fld>
            <a:endParaRPr lang="en-US"/>
          </a:p>
        </p:txBody>
      </p:sp>
      <p:sp>
        <p:nvSpPr>
          <p:cNvPr id="5" name="Footer Placeholder 4"/>
          <p:cNvSpPr>
            <a:spLocks noGrp="1"/>
          </p:cNvSpPr>
          <p:nvPr>
            <p:ph type="ftr" sz="quarter" idx="3"/>
          </p:nvPr>
        </p:nvSpPr>
        <p:spPr>
          <a:xfrm>
            <a:off x="5149215" y="9322647"/>
            <a:ext cx="5246370" cy="535517"/>
          </a:xfrm>
          <a:prstGeom prst="rect">
            <a:avLst/>
          </a:prstGeom>
        </p:spPr>
        <p:txBody>
          <a:bodyPr vert="horz" lIns="91440" tIns="45720" rIns="91440" bIns="45720" rtlCol="0" anchor="ctr"/>
          <a:lstStyle>
            <a:lvl1pPr algn="ctr">
              <a:defRPr sz="153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4E4A64D7-7EBE-4588-886F-43B143CA864E}" type="slidenum">
              <a:rPr lang="en-US" smtClean="0"/>
              <a:t>‹#›</a:t>
            </a:fld>
            <a:endParaRPr lang="en-US"/>
          </a:p>
        </p:txBody>
      </p:sp>
    </p:spTree>
    <p:extLst>
      <p:ext uri="{BB962C8B-B14F-4D97-AF65-F5344CB8AC3E}">
        <p14:creationId xmlns:p14="http://schemas.microsoft.com/office/powerpoint/2010/main" val="21566811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8EC4C-A6EF-B946-A6BE-040B3050917B}"/>
              </a:ext>
            </a:extLst>
          </p:cNvPr>
          <p:cNvSpPr>
            <a:spLocks noGrp="1"/>
          </p:cNvSpPr>
          <p:nvPr>
            <p:ph type="title"/>
          </p:nvPr>
        </p:nvSpPr>
        <p:spPr>
          <a:xfrm>
            <a:off x="1068705" y="1606192"/>
            <a:ext cx="13407390" cy="9935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098B42-D847-7C45-BDFF-B71DE8089E0F}"/>
              </a:ext>
            </a:extLst>
          </p:cNvPr>
          <p:cNvSpPr>
            <a:spLocks noGrp="1"/>
          </p:cNvSpPr>
          <p:nvPr>
            <p:ph type="body" idx="1"/>
          </p:nvPr>
        </p:nvSpPr>
        <p:spPr>
          <a:xfrm>
            <a:off x="1068705" y="2797669"/>
            <a:ext cx="13407390" cy="5971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06709-F40E-B649-861D-04C6A46709A4}"/>
              </a:ext>
            </a:extLst>
          </p:cNvPr>
          <p:cNvSpPr>
            <a:spLocks noGrp="1"/>
          </p:cNvSpPr>
          <p:nvPr>
            <p:ph type="dt" sz="half" idx="2"/>
          </p:nvPr>
        </p:nvSpPr>
        <p:spPr>
          <a:xfrm>
            <a:off x="6023610" y="9226658"/>
            <a:ext cx="3497580" cy="339513"/>
          </a:xfrm>
          <a:prstGeom prst="rect">
            <a:avLst/>
          </a:prstGeom>
        </p:spPr>
        <p:txBody>
          <a:bodyPr vert="horz" lIns="0" tIns="0" rIns="0" bIns="0" rtlCol="0" anchor="ctr"/>
          <a:lstStyle>
            <a:lvl1pPr algn="ctr">
              <a:defRPr sz="1530">
                <a:solidFill>
                  <a:schemeClr val="tx1">
                    <a:tint val="75000"/>
                  </a:schemeClr>
                </a:solidFill>
              </a:defRPr>
            </a:lvl1pPr>
          </a:lstStyle>
          <a:p>
            <a:fld id="{39411B47-29E7-BB44-9AB5-8A45B72858CB}" type="datetime1">
              <a:rPr lang="en-US" smtClean="0"/>
              <a:t>9/13/2024</a:t>
            </a:fld>
            <a:endParaRPr lang="en-US"/>
          </a:p>
        </p:txBody>
      </p:sp>
      <p:sp>
        <p:nvSpPr>
          <p:cNvPr id="6" name="Slide Number Placeholder 5">
            <a:extLst>
              <a:ext uri="{FF2B5EF4-FFF2-40B4-BE49-F238E27FC236}">
                <a16:creationId xmlns:a16="http://schemas.microsoft.com/office/drawing/2014/main" id="{239B35D1-8780-AA4D-A864-39154905895B}"/>
              </a:ext>
            </a:extLst>
          </p:cNvPr>
          <p:cNvSpPr>
            <a:spLocks noGrp="1"/>
          </p:cNvSpPr>
          <p:nvPr>
            <p:ph type="sldNum" sz="quarter" idx="4"/>
          </p:nvPr>
        </p:nvSpPr>
        <p:spPr>
          <a:xfrm>
            <a:off x="14030026" y="551282"/>
            <a:ext cx="919512" cy="363120"/>
          </a:xfrm>
          <a:prstGeom prst="rect">
            <a:avLst/>
          </a:prstGeom>
        </p:spPr>
        <p:txBody>
          <a:bodyPr vert="horz" lIns="0" tIns="0" rIns="0" bIns="0" rtlCol="0" anchor="ctr"/>
          <a:lstStyle>
            <a:lvl1pPr algn="r">
              <a:defRPr sz="1530">
                <a:solidFill>
                  <a:schemeClr val="tx1">
                    <a:tint val="75000"/>
                  </a:schemeClr>
                </a:solidFill>
              </a:defRPr>
            </a:lvl1pPr>
          </a:lstStyle>
          <a:p>
            <a:fld id="{34BEA167-8756-904D-8502-91CDB0F8A7DC}" type="slidenum">
              <a:rPr lang="en-US" smtClean="0"/>
              <a:t>‹#›</a:t>
            </a:fld>
            <a:endParaRPr lang="en-US"/>
          </a:p>
        </p:txBody>
      </p:sp>
      <p:pic>
        <p:nvPicPr>
          <p:cNvPr id="7" name="Picture 6">
            <a:extLst>
              <a:ext uri="{FF2B5EF4-FFF2-40B4-BE49-F238E27FC236}">
                <a16:creationId xmlns:a16="http://schemas.microsoft.com/office/drawing/2014/main" id="{3F750021-8326-C343-976F-42E77E61AD8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317076" y="9201940"/>
            <a:ext cx="854894" cy="357603"/>
          </a:xfrm>
          <a:prstGeom prst="rect">
            <a:avLst/>
          </a:prstGeom>
        </p:spPr>
      </p:pic>
      <p:sp>
        <p:nvSpPr>
          <p:cNvPr id="8" name="Rectangle 7">
            <a:extLst>
              <a:ext uri="{FF2B5EF4-FFF2-40B4-BE49-F238E27FC236}">
                <a16:creationId xmlns:a16="http://schemas.microsoft.com/office/drawing/2014/main" id="{24A2A068-A5D3-E241-9A2E-4DFA5C177AAA}"/>
              </a:ext>
            </a:extLst>
          </p:cNvPr>
          <p:cNvSpPr/>
          <p:nvPr userDrawn="1"/>
        </p:nvSpPr>
        <p:spPr>
          <a:xfrm>
            <a:off x="0" y="1"/>
            <a:ext cx="15544800" cy="361526"/>
          </a:xfrm>
          <a:prstGeom prst="rect">
            <a:avLst/>
          </a:prstGeom>
          <a:solidFill>
            <a:srgbClr val="FCB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9" name="Rectangle 8">
            <a:extLst>
              <a:ext uri="{FF2B5EF4-FFF2-40B4-BE49-F238E27FC236}">
                <a16:creationId xmlns:a16="http://schemas.microsoft.com/office/drawing/2014/main" id="{2845CE04-84FD-BC43-B577-8B1472ECAA0E}"/>
              </a:ext>
            </a:extLst>
          </p:cNvPr>
          <p:cNvSpPr/>
          <p:nvPr userDrawn="1"/>
        </p:nvSpPr>
        <p:spPr>
          <a:xfrm>
            <a:off x="0" y="9692642"/>
            <a:ext cx="15544800" cy="361526"/>
          </a:xfrm>
          <a:prstGeom prst="rect">
            <a:avLst/>
          </a:prstGeom>
          <a:solidFill>
            <a:srgbClr val="ED5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pic>
        <p:nvPicPr>
          <p:cNvPr id="10" name="Picture 9">
            <a:extLst>
              <a:ext uri="{FF2B5EF4-FFF2-40B4-BE49-F238E27FC236}">
                <a16:creationId xmlns:a16="http://schemas.microsoft.com/office/drawing/2014/main" id="{60ABA995-8CF9-064D-8369-D0D73203288A}"/>
              </a:ext>
            </a:extLst>
          </p:cNvPr>
          <p:cNvPicPr>
            <a:picLocks noChangeAspect="1"/>
          </p:cNvPicPr>
          <p:nvPr userDrawn="1"/>
        </p:nvPicPr>
        <p:blipFill>
          <a:blip r:embed="rId11"/>
          <a:stretch>
            <a:fillRect/>
          </a:stretch>
        </p:blipFill>
        <p:spPr>
          <a:xfrm>
            <a:off x="449552" y="8949945"/>
            <a:ext cx="619153" cy="640080"/>
          </a:xfrm>
          <a:prstGeom prst="rect">
            <a:avLst/>
          </a:prstGeom>
        </p:spPr>
      </p:pic>
      <p:sp>
        <p:nvSpPr>
          <p:cNvPr id="11" name="TextBox 10">
            <a:extLst>
              <a:ext uri="{FF2B5EF4-FFF2-40B4-BE49-F238E27FC236}">
                <a16:creationId xmlns:a16="http://schemas.microsoft.com/office/drawing/2014/main" id="{EFBA6D9B-8DF4-314D-878D-5E070449DB2A}"/>
              </a:ext>
            </a:extLst>
          </p:cNvPr>
          <p:cNvSpPr txBox="1"/>
          <p:nvPr userDrawn="1"/>
        </p:nvSpPr>
        <p:spPr>
          <a:xfrm>
            <a:off x="1232104" y="9136150"/>
            <a:ext cx="2702676" cy="313932"/>
          </a:xfrm>
          <a:prstGeom prst="rect">
            <a:avLst/>
          </a:prstGeom>
          <a:noFill/>
        </p:spPr>
        <p:txBody>
          <a:bodyPr wrap="square" lIns="0" tIns="0" rIns="0" bIns="0"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lang="en-US" sz="2040" kern="1200">
                <a:solidFill>
                  <a:schemeClr val="tx1"/>
                </a:solidFill>
                <a:effectLst/>
                <a:latin typeface="+mn-lt"/>
                <a:ea typeface="+mn-ea"/>
                <a:cs typeface="+mn-cs"/>
              </a:rPr>
              <a:t>INNOVATION </a:t>
            </a:r>
            <a:r>
              <a:rPr lang="en-US" sz="2040" b="1" kern="1200">
                <a:solidFill>
                  <a:schemeClr val="tx1"/>
                </a:solidFill>
                <a:effectLst/>
                <a:latin typeface="+mn-lt"/>
                <a:ea typeface="+mn-ea"/>
                <a:cs typeface="+mn-cs"/>
              </a:rPr>
              <a:t>TOOLKIT</a:t>
            </a:r>
            <a:endParaRPr lang="en-US" sz="2040"/>
          </a:p>
        </p:txBody>
      </p:sp>
    </p:spTree>
    <p:extLst>
      <p:ext uri="{BB962C8B-B14F-4D97-AF65-F5344CB8AC3E}">
        <p14:creationId xmlns:p14="http://schemas.microsoft.com/office/powerpoint/2010/main" val="46940121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Lst>
  <p:hf hdr="0" ftr="0" dt="0"/>
  <p:txStyles>
    <p:titleStyle>
      <a:lvl1pPr algn="l" defTabSz="1165860" rtl="0" eaLnBrk="1" latinLnBrk="0" hangingPunct="1">
        <a:lnSpc>
          <a:spcPct val="90000"/>
        </a:lnSpc>
        <a:spcBef>
          <a:spcPct val="0"/>
        </a:spcBef>
        <a:buNone/>
        <a:defRPr sz="5610" b="0"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874395" indent="-291465" algn="l" defTabSz="1165860" rtl="0" eaLnBrk="1" latinLnBrk="0" hangingPunct="1">
        <a:lnSpc>
          <a:spcPct val="90000"/>
        </a:lnSpc>
        <a:spcBef>
          <a:spcPts val="638"/>
        </a:spcBef>
        <a:buFont typeface="Arial" panose="020B0604020202020204" pitchFamily="34" charset="0"/>
        <a:buChar char="•"/>
        <a:defRPr sz="306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457325" indent="-291465" algn="l" defTabSz="1165860" rtl="0" eaLnBrk="1" latinLnBrk="0" hangingPunct="1">
        <a:lnSpc>
          <a:spcPct val="90000"/>
        </a:lnSpc>
        <a:spcBef>
          <a:spcPts val="638"/>
        </a:spcBef>
        <a:buFont typeface="Arial" panose="020B0604020202020204" pitchFamily="34" charset="0"/>
        <a:buChar char="•"/>
        <a:defRPr sz="255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2040255" indent="-291465" algn="l" defTabSz="1165860" rtl="0" eaLnBrk="1" latinLnBrk="0" hangingPunct="1">
        <a:lnSpc>
          <a:spcPct val="90000"/>
        </a:lnSpc>
        <a:spcBef>
          <a:spcPts val="638"/>
        </a:spcBef>
        <a:buFont typeface="Arial" panose="020B0604020202020204" pitchFamily="34" charset="0"/>
        <a:buChar char="•"/>
        <a:defRPr sz="2295"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623185" indent="-291465" algn="l" defTabSz="1165860" rtl="0" eaLnBrk="1" latinLnBrk="0" hangingPunct="1">
        <a:lnSpc>
          <a:spcPct val="90000"/>
        </a:lnSpc>
        <a:spcBef>
          <a:spcPts val="638"/>
        </a:spcBef>
        <a:buFont typeface="Arial" panose="020B0604020202020204" pitchFamily="34" charset="0"/>
        <a:buChar char="•"/>
        <a:defRPr sz="2295"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2930" y="558801"/>
            <a:ext cx="14378940" cy="857670"/>
          </a:xfrm>
          <a:prstGeom prst="rect">
            <a:avLst/>
          </a:prstGeom>
        </p:spPr>
        <p:txBody>
          <a:bodyPr vert="horz" lIns="91440" tIns="45720" rIns="91440" bIns="45720" rtlCol="0" anchor="ctr"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73E8C14A-20CD-D344-A1D8-47FECE9E998A}"/>
              </a:ext>
            </a:extLst>
          </p:cNvPr>
          <p:cNvSpPr>
            <a:spLocks noGrp="1"/>
          </p:cNvSpPr>
          <p:nvPr>
            <p:ph type="body" idx="1"/>
          </p:nvPr>
        </p:nvSpPr>
        <p:spPr>
          <a:xfrm>
            <a:off x="582930" y="1734252"/>
            <a:ext cx="14378940" cy="7403549"/>
          </a:xfrm>
          <a:prstGeom prst="rect">
            <a:avLst/>
          </a:prstGeom>
        </p:spPr>
        <p:txBody>
          <a:bodyPr vert="horz" lIns="91440" tIns="45720" rIns="91440" bIns="45720" rtlCol="0">
            <a:normAutofit/>
          </a:bodyPr>
          <a:lstStyle/>
          <a:p>
            <a:pPr lvl="0"/>
            <a:r>
              <a:rPr lang="en-US"/>
              <a:t>Arial 24 pt. Edit master text styles</a:t>
            </a:r>
          </a:p>
          <a:p>
            <a:pPr lvl="1"/>
            <a:r>
              <a:rPr lang="en-US"/>
              <a:t>Arial 24 PT. Second level</a:t>
            </a:r>
          </a:p>
          <a:p>
            <a:pPr lvl="2"/>
            <a:r>
              <a:rPr lang="en-US"/>
              <a:t>Arial 24 PT. Third level</a:t>
            </a:r>
          </a:p>
          <a:p>
            <a:pPr lvl="3"/>
            <a:r>
              <a:rPr lang="en-US"/>
              <a:t>Arial 24 PT. Fourth level</a:t>
            </a:r>
          </a:p>
          <a:p>
            <a:pPr lvl="4"/>
            <a:r>
              <a:rPr lang="en-US"/>
              <a:t>Arial 22 PT. Fifth level</a:t>
            </a:r>
          </a:p>
          <a:p>
            <a:pPr lvl="5"/>
            <a:r>
              <a:rPr lang="en-US"/>
              <a:t>Arial 18 PT. Sixth level</a:t>
            </a:r>
          </a:p>
          <a:p>
            <a:pPr lvl="6"/>
            <a:r>
              <a:rPr lang="en-US"/>
              <a:t>Arial 16 PT. Seventh level</a:t>
            </a:r>
          </a:p>
        </p:txBody>
      </p:sp>
      <p:sp>
        <p:nvSpPr>
          <p:cNvPr id="7" name="Slide Number Placeholder 6"/>
          <p:cNvSpPr>
            <a:spLocks noGrp="1"/>
          </p:cNvSpPr>
          <p:nvPr>
            <p:ph type="sldNum" sz="quarter" idx="4"/>
          </p:nvPr>
        </p:nvSpPr>
        <p:spPr>
          <a:xfrm>
            <a:off x="13941742" y="9514678"/>
            <a:ext cx="1020128" cy="369384"/>
          </a:xfrm>
          <a:prstGeom prst="rect">
            <a:avLst/>
          </a:prstGeom>
        </p:spPr>
        <p:txBody>
          <a:bodyPr vert="horz" lIns="0" tIns="45720" rIns="0" bIns="45720" rtlCol="0" anchor="ctr"/>
          <a:lstStyle>
            <a:lvl1pPr marL="0" algn="r" defTabSz="1165860" rtl="0" eaLnBrk="1" latinLnBrk="0" hangingPunct="1">
              <a:defRPr lang="en-US" sz="1020" kern="1200" cap="all" baseline="0" smtClean="0">
                <a:solidFill>
                  <a:schemeClr val="tx2"/>
                </a:solidFill>
                <a:latin typeface="+mn-lt"/>
                <a:ea typeface="+mn-ea"/>
                <a:cs typeface="+mn-cs"/>
              </a:defRPr>
            </a:lvl1pPr>
          </a:lstStyle>
          <a:p>
            <a:fld id="{2F2F552B-1952-B44E-8CAB-5705F0ACD2E2}" type="slidenum">
              <a:rPr lang="uk-UA" smtClean="0"/>
              <a:pPr/>
              <a:t>‹#›</a:t>
            </a:fld>
            <a:endParaRPr lang="uk-UA"/>
          </a:p>
        </p:txBody>
      </p:sp>
      <p:sp>
        <p:nvSpPr>
          <p:cNvPr id="5" name="Footer Placeholder 8">
            <a:extLst>
              <a:ext uri="{FF2B5EF4-FFF2-40B4-BE49-F238E27FC236}">
                <a16:creationId xmlns:a16="http://schemas.microsoft.com/office/drawing/2014/main" id="{F82DF8D3-2BEA-4C2B-A83D-F7B226434259}"/>
              </a:ext>
            </a:extLst>
          </p:cNvPr>
          <p:cNvSpPr txBox="1">
            <a:spLocks/>
          </p:cNvSpPr>
          <p:nvPr/>
        </p:nvSpPr>
        <p:spPr>
          <a:xfrm>
            <a:off x="4996881" y="9588725"/>
            <a:ext cx="5551039" cy="274691"/>
          </a:xfrm>
          <a:prstGeom prst="rect">
            <a:avLst/>
          </a:prstGeom>
        </p:spPr>
        <p:txBody>
          <a:bodyPr vert="horz" wrap="square" lIns="0" tIns="58293" rIns="0" bIns="58293"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20"/>
              <a:t>© 2020 THE MITRE CORPORATION. ALL RIGHTS RESERVED. FOR INTERNAL USE ONLY.</a:t>
            </a:r>
          </a:p>
        </p:txBody>
      </p:sp>
    </p:spTree>
    <p:extLst>
      <p:ext uri="{BB962C8B-B14F-4D97-AF65-F5344CB8AC3E}">
        <p14:creationId xmlns:p14="http://schemas.microsoft.com/office/powerpoint/2010/main" val="184759593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Lst>
  <p:hf hdr="0" ftr="0" dt="0"/>
  <p:txStyles>
    <p:titleStyle>
      <a:lvl1pPr algn="l" defTabSz="1165860" rtl="0" eaLnBrk="1" latinLnBrk="0" hangingPunct="1">
        <a:lnSpc>
          <a:spcPct val="100000"/>
        </a:lnSpc>
        <a:spcBef>
          <a:spcPct val="0"/>
        </a:spcBef>
        <a:buNone/>
        <a:defRPr sz="4080" b="1" i="0" kern="1200" cap="none" baseline="0">
          <a:solidFill>
            <a:schemeClr val="tx2"/>
          </a:solidFill>
          <a:latin typeface="+mn-lt"/>
          <a:ea typeface="Arial Narrow" charset="0"/>
          <a:cs typeface="Arial Narrow" charset="0"/>
        </a:defRPr>
      </a:lvl1pPr>
    </p:titleStyle>
    <p:bodyStyle>
      <a:lvl1pPr marL="0" indent="0" algn="l" defTabSz="1165860" rtl="0" eaLnBrk="1" latinLnBrk="0" hangingPunct="1">
        <a:lnSpc>
          <a:spcPct val="100000"/>
        </a:lnSpc>
        <a:spcBef>
          <a:spcPts val="765"/>
        </a:spcBef>
        <a:spcAft>
          <a:spcPts val="765"/>
        </a:spcAft>
        <a:buFont typeface="Arial"/>
        <a:buNone/>
        <a:defRPr sz="3060" b="1" i="0" kern="1200" cap="none" baseline="0">
          <a:solidFill>
            <a:schemeClr val="tx2"/>
          </a:solidFill>
          <a:latin typeface="+mn-lt"/>
          <a:ea typeface="Arial Narrow" charset="0"/>
          <a:cs typeface="Arial Narrow" charset="0"/>
        </a:defRPr>
      </a:lvl1pPr>
      <a:lvl2pPr marL="12144" indent="0" algn="l" defTabSz="1165860" rtl="0" eaLnBrk="1" latinLnBrk="0" hangingPunct="1">
        <a:lnSpc>
          <a:spcPct val="100000"/>
        </a:lnSpc>
        <a:spcBef>
          <a:spcPts val="765"/>
        </a:spcBef>
        <a:spcAft>
          <a:spcPts val="765"/>
        </a:spcAft>
        <a:buFont typeface="Arial"/>
        <a:buNone/>
        <a:tabLst/>
        <a:defRPr lang="en-US" sz="3060" b="0" i="0" kern="1200" baseline="0" dirty="0" smtClean="0">
          <a:solidFill>
            <a:schemeClr val="tx2"/>
          </a:solidFill>
          <a:latin typeface="+mn-lt"/>
          <a:ea typeface="Arial Narrow" charset="0"/>
          <a:cs typeface="Arial Narrow" charset="0"/>
        </a:defRPr>
      </a:lvl2pPr>
      <a:lvl3pPr marL="303609" indent="-303609" algn="l" defTabSz="1165860" rtl="0" eaLnBrk="1" latinLnBrk="0" hangingPunct="1">
        <a:lnSpc>
          <a:spcPct val="100000"/>
        </a:lnSpc>
        <a:spcBef>
          <a:spcPts val="765"/>
        </a:spcBef>
        <a:spcAft>
          <a:spcPts val="765"/>
        </a:spcAft>
        <a:buClrTx/>
        <a:buSzPct val="110000"/>
        <a:buFont typeface="Wingdings" panose="05000000000000000000" pitchFamily="2" charset="2"/>
        <a:buChar char="§"/>
        <a:tabLst/>
        <a:defRPr lang="en-US" sz="3060" b="0" i="0" kern="1200" baseline="0" dirty="0" smtClean="0">
          <a:solidFill>
            <a:schemeClr val="tx2"/>
          </a:solidFill>
          <a:latin typeface="+mn-lt"/>
          <a:ea typeface="Arial Narrow" charset="0"/>
          <a:cs typeface="Arial Narrow" charset="0"/>
        </a:defRPr>
      </a:lvl3pPr>
      <a:lvl4pPr marL="884516" marR="0" indent="-443270" algn="l" defTabSz="1165860" rtl="0" eaLnBrk="1" fontAlgn="auto" latinLnBrk="0" hangingPunct="1">
        <a:lnSpc>
          <a:spcPct val="100000"/>
        </a:lnSpc>
        <a:spcBef>
          <a:spcPts val="638"/>
        </a:spcBef>
        <a:spcAft>
          <a:spcPts val="765"/>
        </a:spcAft>
        <a:buClrTx/>
        <a:buSzPct val="110000"/>
        <a:buFont typeface="Wingdings" panose="05000000000000000000" pitchFamily="2" charset="2"/>
        <a:buChar char="§"/>
        <a:tabLst/>
        <a:defRPr lang="en-US" sz="3060" b="0" i="0" kern="1200" dirty="0" smtClean="0">
          <a:solidFill>
            <a:schemeClr val="tx2"/>
          </a:solidFill>
          <a:latin typeface="+mn-lt"/>
          <a:ea typeface="Arial Narrow" charset="0"/>
          <a:cs typeface="Arial Narrow" charset="0"/>
        </a:defRPr>
      </a:lvl4pPr>
      <a:lvl5pPr marL="1967389" marR="0" indent="-433149" algn="l" defTabSz="1165860" rtl="0" eaLnBrk="1" fontAlgn="auto" latinLnBrk="0" hangingPunct="1">
        <a:lnSpc>
          <a:spcPct val="100000"/>
        </a:lnSpc>
        <a:spcBef>
          <a:spcPts val="765"/>
        </a:spcBef>
        <a:spcAft>
          <a:spcPts val="765"/>
        </a:spcAft>
        <a:buClrTx/>
        <a:buSzPct val="95000"/>
        <a:buFont typeface="Wingdings" panose="05000000000000000000" pitchFamily="2" charset="2"/>
        <a:buChar char="§"/>
        <a:tabLst/>
        <a:defRPr lang="en-US" sz="2805" b="0" i="0" kern="1200" baseline="0" dirty="0" smtClean="0">
          <a:solidFill>
            <a:schemeClr val="tx2"/>
          </a:solidFill>
          <a:latin typeface="+mn-lt"/>
          <a:ea typeface="Arial Narrow" charset="0"/>
          <a:cs typeface="Arial Narrow" charset="0"/>
        </a:defRPr>
      </a:lvl5pPr>
      <a:lvl6pPr marL="2483525" marR="0" indent="-295513" algn="l" defTabSz="1165860" rtl="0" eaLnBrk="1" fontAlgn="auto" latinLnBrk="0" hangingPunct="1">
        <a:lnSpc>
          <a:spcPct val="100000"/>
        </a:lnSpc>
        <a:spcBef>
          <a:spcPts val="765"/>
        </a:spcBef>
        <a:spcAft>
          <a:spcPts val="765"/>
        </a:spcAft>
        <a:buClrTx/>
        <a:buSzPct val="110000"/>
        <a:buFont typeface="Wingdings" panose="05000000000000000000" pitchFamily="2" charset="2"/>
        <a:buChar char="§"/>
        <a:tabLst/>
        <a:defRPr sz="2295" b="0" kern="1200" cap="none" baseline="0">
          <a:solidFill>
            <a:schemeClr val="tx2"/>
          </a:solidFill>
          <a:latin typeface="+mn-lt"/>
          <a:ea typeface="+mn-ea"/>
          <a:cs typeface="+mn-cs"/>
        </a:defRPr>
      </a:lvl6pPr>
      <a:lvl7pPr marL="2920723" indent="-285393" algn="l" defTabSz="1165860" rtl="0" eaLnBrk="1" latinLnBrk="0" hangingPunct="1">
        <a:lnSpc>
          <a:spcPct val="100000"/>
        </a:lnSpc>
        <a:spcBef>
          <a:spcPts val="638"/>
        </a:spcBef>
        <a:buFont typeface="Wingdings" panose="05000000000000000000" pitchFamily="2" charset="2"/>
        <a:buChar char="§"/>
        <a:tabLst/>
        <a:defRPr sz="2040" kern="1200">
          <a:solidFill>
            <a:schemeClr val="tx2"/>
          </a:solidFill>
          <a:latin typeface="+mn-lt"/>
          <a:ea typeface="+mn-ea"/>
          <a:cs typeface="+mn-cs"/>
        </a:defRPr>
      </a:lvl7pPr>
      <a:lvl8pPr marL="3998900" indent="0" algn="l" defTabSz="1165860" rtl="0" eaLnBrk="1" latinLnBrk="0" hangingPunct="1">
        <a:lnSpc>
          <a:spcPct val="90000"/>
        </a:lnSpc>
        <a:spcBef>
          <a:spcPts val="638"/>
        </a:spcBef>
        <a:buFont typeface="Arial"/>
        <a:buNone/>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p15:clr>
            <a:srgbClr val="F26B43"/>
          </p15:clr>
        </p15:guide>
        <p15:guide id="2" pos="288">
          <p15:clr>
            <a:srgbClr val="F26B43"/>
          </p15:clr>
        </p15:guide>
        <p15:guide id="25" pos="7392">
          <p15:clr>
            <a:srgbClr val="F26B43"/>
          </p15:clr>
        </p15:guide>
        <p15:guide id="26" orient="horz" pos="3936">
          <p15:clr>
            <a:srgbClr val="F26B43"/>
          </p15:clr>
        </p15:guide>
        <p15:guide id="27" orient="horz" pos="240">
          <p15:clr>
            <a:srgbClr val="F26B43"/>
          </p15:clr>
        </p15:guide>
        <p15:guide id="28" orient="horz" pos="4248">
          <p15:clr>
            <a:srgbClr val="F26B43"/>
          </p15:clr>
        </p15:guide>
        <p15:guide id="29" pos="3840">
          <p15:clr>
            <a:srgbClr val="F26B43"/>
          </p15:clr>
        </p15:guide>
        <p15:guide id="30" orient="horz" pos="4200">
          <p15:clr>
            <a:srgbClr val="F26B43"/>
          </p15:clr>
        </p15:guide>
        <p15:guide id="31" orient="horz" pos="4128">
          <p15:clr>
            <a:srgbClr val="F26B43"/>
          </p15:clr>
        </p15:guide>
        <p15:guide id="32" orient="horz" pos="9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927E039-077A-4B96-A8DE-37A36A2613E1}"/>
              </a:ext>
            </a:extLst>
          </p:cNvPr>
          <p:cNvSpPr>
            <a:spLocks noGrp="1"/>
          </p:cNvSpPr>
          <p:nvPr>
            <p:ph type="title"/>
          </p:nvPr>
        </p:nvSpPr>
        <p:spPr bwMode="auto">
          <a:xfrm>
            <a:off x="777240" y="402802"/>
            <a:ext cx="1399032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C2EBE1CF-58F0-4030-9044-E40C7A621E92}"/>
              </a:ext>
            </a:extLst>
          </p:cNvPr>
          <p:cNvSpPr>
            <a:spLocks noGrp="1"/>
          </p:cNvSpPr>
          <p:nvPr>
            <p:ph type="body" idx="1"/>
          </p:nvPr>
        </p:nvSpPr>
        <p:spPr bwMode="auto">
          <a:xfrm>
            <a:off x="777240" y="2346962"/>
            <a:ext cx="13990320" cy="663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383278E-1A80-4C98-B283-52CE3BAA13E1}"/>
              </a:ext>
            </a:extLst>
          </p:cNvPr>
          <p:cNvSpPr>
            <a:spLocks noGrp="1"/>
          </p:cNvSpPr>
          <p:nvPr>
            <p:ph type="dt" sz="half" idx="2"/>
          </p:nvPr>
        </p:nvSpPr>
        <p:spPr>
          <a:xfrm>
            <a:off x="777240" y="9322649"/>
            <a:ext cx="3627120" cy="535517"/>
          </a:xfrm>
          <a:prstGeom prst="rect">
            <a:avLst/>
          </a:prstGeom>
        </p:spPr>
        <p:txBody>
          <a:bodyPr vert="horz" lIns="91440" tIns="45720" rIns="91440" bIns="45720" rtlCol="0" anchor="ctr"/>
          <a:lstStyle>
            <a:lvl1pPr algn="l" eaLnBrk="1" fontAlgn="auto" hangingPunct="1">
              <a:spcBef>
                <a:spcPts val="0"/>
              </a:spcBef>
              <a:spcAft>
                <a:spcPts val="0"/>
              </a:spcAft>
              <a:defRPr sz="1530">
                <a:solidFill>
                  <a:prstClr val="black">
                    <a:tint val="75000"/>
                  </a:prstClr>
                </a:solidFill>
                <a:latin typeface="Calibri"/>
              </a:defRPr>
            </a:lvl1pPr>
          </a:lstStyle>
          <a:p>
            <a:pPr>
              <a:defRPr/>
            </a:pPr>
            <a:fld id="{F629354A-0D66-4E7E-BD3C-B01AB0546CBF}" type="datetimeFigureOut">
              <a:rPr lang="en-US"/>
              <a:pPr>
                <a:defRPr/>
              </a:pPr>
              <a:t>9/13/2024</a:t>
            </a:fld>
            <a:endParaRPr lang="en-US"/>
          </a:p>
        </p:txBody>
      </p:sp>
      <p:sp>
        <p:nvSpPr>
          <p:cNvPr id="5" name="Footer Placeholder 4">
            <a:extLst>
              <a:ext uri="{FF2B5EF4-FFF2-40B4-BE49-F238E27FC236}">
                <a16:creationId xmlns:a16="http://schemas.microsoft.com/office/drawing/2014/main" id="{BBE711E2-FA86-4C9C-9768-19631C2CE6A0}"/>
              </a:ext>
            </a:extLst>
          </p:cNvPr>
          <p:cNvSpPr>
            <a:spLocks noGrp="1"/>
          </p:cNvSpPr>
          <p:nvPr>
            <p:ph type="ftr" sz="quarter" idx="3"/>
          </p:nvPr>
        </p:nvSpPr>
        <p:spPr>
          <a:xfrm>
            <a:off x="5311140" y="9322649"/>
            <a:ext cx="4922520" cy="535517"/>
          </a:xfrm>
          <a:prstGeom prst="rect">
            <a:avLst/>
          </a:prstGeom>
        </p:spPr>
        <p:txBody>
          <a:bodyPr vert="horz" lIns="91440" tIns="45720" rIns="91440" bIns="45720" rtlCol="0" anchor="ctr"/>
          <a:lstStyle>
            <a:lvl1pPr algn="ctr" eaLnBrk="1" fontAlgn="auto" hangingPunct="1">
              <a:spcBef>
                <a:spcPts val="0"/>
              </a:spcBef>
              <a:spcAft>
                <a:spcPts val="0"/>
              </a:spcAft>
              <a:defRPr sz="153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994B046F-1C60-46A2-BAB1-5035ACEC0D2A}"/>
              </a:ext>
            </a:extLst>
          </p:cNvPr>
          <p:cNvSpPr>
            <a:spLocks noGrp="1"/>
          </p:cNvSpPr>
          <p:nvPr>
            <p:ph type="sldNum" sz="quarter" idx="4"/>
          </p:nvPr>
        </p:nvSpPr>
        <p:spPr>
          <a:xfrm>
            <a:off x="11140440" y="9322649"/>
            <a:ext cx="3627120" cy="53551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530" smtClean="0">
                <a:solidFill>
                  <a:srgbClr val="898989"/>
                </a:solidFill>
                <a:latin typeface="Calibri" panose="020F0502020204030204" pitchFamily="34" charset="0"/>
              </a:defRPr>
            </a:lvl1pPr>
          </a:lstStyle>
          <a:p>
            <a:pPr>
              <a:defRPr/>
            </a:pPr>
            <a:fld id="{A0177608-0113-4ED2-B0BA-2DE02BD3611D}" type="slidenum">
              <a:rPr lang="en-US" altLang="en-US"/>
              <a:pPr>
                <a:defRPr/>
              </a:pPr>
              <a:t>‹#›</a:t>
            </a:fld>
            <a:endParaRPr lang="en-US" altLang="en-US"/>
          </a:p>
        </p:txBody>
      </p:sp>
    </p:spTree>
    <p:extLst>
      <p:ext uri="{BB962C8B-B14F-4D97-AF65-F5344CB8AC3E}">
        <p14:creationId xmlns:p14="http://schemas.microsoft.com/office/powerpoint/2010/main" val="335467113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5610" kern="1200">
          <a:solidFill>
            <a:schemeClr val="tx1"/>
          </a:solidFill>
          <a:latin typeface="+mj-lt"/>
          <a:ea typeface="+mj-ea"/>
          <a:cs typeface="+mj-cs"/>
        </a:defRPr>
      </a:lvl1pPr>
      <a:lvl2pPr algn="ctr" rtl="0" eaLnBrk="0" fontAlgn="base" hangingPunct="0">
        <a:spcBef>
          <a:spcPct val="0"/>
        </a:spcBef>
        <a:spcAft>
          <a:spcPct val="0"/>
        </a:spcAft>
        <a:defRPr sz="5610">
          <a:solidFill>
            <a:schemeClr val="tx1"/>
          </a:solidFill>
          <a:latin typeface="Calibri" pitchFamily="34" charset="0"/>
        </a:defRPr>
      </a:lvl2pPr>
      <a:lvl3pPr algn="ctr" rtl="0" eaLnBrk="0" fontAlgn="base" hangingPunct="0">
        <a:spcBef>
          <a:spcPct val="0"/>
        </a:spcBef>
        <a:spcAft>
          <a:spcPct val="0"/>
        </a:spcAft>
        <a:defRPr sz="5610">
          <a:solidFill>
            <a:schemeClr val="tx1"/>
          </a:solidFill>
          <a:latin typeface="Calibri" pitchFamily="34" charset="0"/>
        </a:defRPr>
      </a:lvl3pPr>
      <a:lvl4pPr algn="ctr" rtl="0" eaLnBrk="0" fontAlgn="base" hangingPunct="0">
        <a:spcBef>
          <a:spcPct val="0"/>
        </a:spcBef>
        <a:spcAft>
          <a:spcPct val="0"/>
        </a:spcAft>
        <a:defRPr sz="5610">
          <a:solidFill>
            <a:schemeClr val="tx1"/>
          </a:solidFill>
          <a:latin typeface="Calibri" pitchFamily="34" charset="0"/>
        </a:defRPr>
      </a:lvl4pPr>
      <a:lvl5pPr algn="ctr" rtl="0" eaLnBrk="0" fontAlgn="base" hangingPunct="0">
        <a:spcBef>
          <a:spcPct val="0"/>
        </a:spcBef>
        <a:spcAft>
          <a:spcPct val="0"/>
        </a:spcAft>
        <a:defRPr sz="5610">
          <a:solidFill>
            <a:schemeClr val="tx1"/>
          </a:solidFill>
          <a:latin typeface="Calibri" pitchFamily="34" charset="0"/>
        </a:defRPr>
      </a:lvl5pPr>
      <a:lvl6pPr marL="582930" algn="ctr" rtl="0" fontAlgn="base">
        <a:spcBef>
          <a:spcPct val="0"/>
        </a:spcBef>
        <a:spcAft>
          <a:spcPct val="0"/>
        </a:spcAft>
        <a:defRPr sz="5610">
          <a:solidFill>
            <a:schemeClr val="tx1"/>
          </a:solidFill>
          <a:latin typeface="Calibri" pitchFamily="34" charset="0"/>
        </a:defRPr>
      </a:lvl6pPr>
      <a:lvl7pPr marL="1165860" algn="ctr" rtl="0" fontAlgn="base">
        <a:spcBef>
          <a:spcPct val="0"/>
        </a:spcBef>
        <a:spcAft>
          <a:spcPct val="0"/>
        </a:spcAft>
        <a:defRPr sz="5610">
          <a:solidFill>
            <a:schemeClr val="tx1"/>
          </a:solidFill>
          <a:latin typeface="Calibri" pitchFamily="34" charset="0"/>
        </a:defRPr>
      </a:lvl7pPr>
      <a:lvl8pPr marL="1748790" algn="ctr" rtl="0" fontAlgn="base">
        <a:spcBef>
          <a:spcPct val="0"/>
        </a:spcBef>
        <a:spcAft>
          <a:spcPct val="0"/>
        </a:spcAft>
        <a:defRPr sz="5610">
          <a:solidFill>
            <a:schemeClr val="tx1"/>
          </a:solidFill>
          <a:latin typeface="Calibri" pitchFamily="34" charset="0"/>
        </a:defRPr>
      </a:lvl8pPr>
      <a:lvl9pPr marL="2331720" algn="ctr" rtl="0" fontAlgn="base">
        <a:spcBef>
          <a:spcPct val="0"/>
        </a:spcBef>
        <a:spcAft>
          <a:spcPct val="0"/>
        </a:spcAft>
        <a:defRPr sz="5610">
          <a:solidFill>
            <a:schemeClr val="tx1"/>
          </a:solidFill>
          <a:latin typeface="Calibri" pitchFamily="34" charset="0"/>
        </a:defRPr>
      </a:lvl9pPr>
    </p:titleStyle>
    <p:bodyStyle>
      <a:lvl1pPr marL="437198" indent="-437198" algn="l" rtl="0" eaLnBrk="0" fontAlgn="base" hangingPunct="0">
        <a:spcBef>
          <a:spcPct val="20000"/>
        </a:spcBef>
        <a:spcAft>
          <a:spcPct val="0"/>
        </a:spcAft>
        <a:buFont typeface="Arial" panose="020B0604020202020204" pitchFamily="34" charset="0"/>
        <a:buChar char="•"/>
        <a:defRPr sz="4080" kern="1200">
          <a:solidFill>
            <a:schemeClr val="tx1"/>
          </a:solidFill>
          <a:latin typeface="+mn-lt"/>
          <a:ea typeface="+mn-ea"/>
          <a:cs typeface="+mn-cs"/>
        </a:defRPr>
      </a:lvl1pPr>
      <a:lvl2pPr marL="947261" indent="-364331" algn="l" rtl="0" eaLnBrk="0" fontAlgn="base" hangingPunct="0">
        <a:spcBef>
          <a:spcPct val="20000"/>
        </a:spcBef>
        <a:spcAft>
          <a:spcPct val="0"/>
        </a:spcAft>
        <a:buFont typeface="Arial" panose="020B0604020202020204" pitchFamily="34" charset="0"/>
        <a:buChar char="–"/>
        <a:defRPr sz="3570" kern="1200">
          <a:solidFill>
            <a:schemeClr val="tx1"/>
          </a:solidFill>
          <a:latin typeface="+mn-lt"/>
          <a:ea typeface="+mn-ea"/>
          <a:cs typeface="+mn-cs"/>
        </a:defRPr>
      </a:lvl2pPr>
      <a:lvl3pPr marL="1457325" indent="-291465" algn="l" rtl="0" eaLnBrk="0" fontAlgn="base" hangingPunct="0">
        <a:spcBef>
          <a:spcPct val="20000"/>
        </a:spcBef>
        <a:spcAft>
          <a:spcPct val="0"/>
        </a:spcAft>
        <a:buFont typeface="Arial" panose="020B0604020202020204" pitchFamily="34" charset="0"/>
        <a:buChar char="•"/>
        <a:defRPr sz="3060" kern="1200">
          <a:solidFill>
            <a:schemeClr val="tx1"/>
          </a:solidFill>
          <a:latin typeface="+mn-lt"/>
          <a:ea typeface="+mn-ea"/>
          <a:cs typeface="+mn-cs"/>
        </a:defRPr>
      </a:lvl3pPr>
      <a:lvl4pPr marL="2040255" indent="-291465" algn="l" rtl="0" eaLnBrk="0" fontAlgn="base" hangingPunct="0">
        <a:spcBef>
          <a:spcPct val="20000"/>
        </a:spcBef>
        <a:spcAft>
          <a:spcPct val="0"/>
        </a:spcAft>
        <a:buFont typeface="Arial" panose="020B0604020202020204" pitchFamily="34" charset="0"/>
        <a:buChar char="–"/>
        <a:defRPr sz="2550" kern="1200">
          <a:solidFill>
            <a:schemeClr val="tx1"/>
          </a:solidFill>
          <a:latin typeface="+mn-lt"/>
          <a:ea typeface="+mn-ea"/>
          <a:cs typeface="+mn-cs"/>
        </a:defRPr>
      </a:lvl4pPr>
      <a:lvl5pPr marL="2623185" indent="-291465" algn="l" rtl="0" eaLnBrk="0" fontAlgn="base" hangingPunct="0">
        <a:spcBef>
          <a:spcPct val="20000"/>
        </a:spcBef>
        <a:spcAft>
          <a:spcPct val="0"/>
        </a:spcAft>
        <a:buFont typeface="Arial" panose="020B0604020202020204" pitchFamily="34" charset="0"/>
        <a:buChar char="»"/>
        <a:defRPr sz="2550" kern="1200">
          <a:solidFill>
            <a:schemeClr val="tx1"/>
          </a:solidFill>
          <a:latin typeface="+mn-lt"/>
          <a:ea typeface="+mn-ea"/>
          <a:cs typeface="+mn-cs"/>
        </a:defRPr>
      </a:lvl5pPr>
      <a:lvl6pPr marL="3206115" indent="-291465" algn="l" defTabSz="1165860"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789045" indent="-291465" algn="l" defTabSz="1165860"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371975" indent="-291465" algn="l" defTabSz="1165860"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954905" indent="-291465" algn="l" defTabSz="1165860"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19"/>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49"/>
            <a:ext cx="3497580" cy="535517"/>
          </a:xfrm>
          <a:prstGeom prst="rect">
            <a:avLst/>
          </a:prstGeom>
        </p:spPr>
        <p:txBody>
          <a:bodyPr vert="horz" lIns="91440" tIns="45720" rIns="91440" bIns="45720" rtlCol="0" anchor="ctr"/>
          <a:lstStyle>
            <a:lvl1pPr algn="l">
              <a:defRPr sz="1330">
                <a:solidFill>
                  <a:schemeClr val="tx1">
                    <a:tint val="75000"/>
                  </a:schemeClr>
                </a:solidFill>
              </a:defRPr>
            </a:lvl1pPr>
          </a:lstStyle>
          <a:p>
            <a:fld id="{F1888806-F78B-45FE-B1C4-A4BB08F07AAC}" type="datetimeFigureOut">
              <a:rPr lang="en-US" smtClean="0"/>
              <a:t>9/13/2024</a:t>
            </a:fld>
            <a:endParaRPr lang="en-US"/>
          </a:p>
        </p:txBody>
      </p:sp>
      <p:sp>
        <p:nvSpPr>
          <p:cNvPr id="5" name="Footer Placeholder 4"/>
          <p:cNvSpPr>
            <a:spLocks noGrp="1"/>
          </p:cNvSpPr>
          <p:nvPr>
            <p:ph type="ftr" sz="quarter" idx="3"/>
          </p:nvPr>
        </p:nvSpPr>
        <p:spPr>
          <a:xfrm>
            <a:off x="5149215" y="9322649"/>
            <a:ext cx="5246370" cy="535517"/>
          </a:xfrm>
          <a:prstGeom prst="rect">
            <a:avLst/>
          </a:prstGeom>
        </p:spPr>
        <p:txBody>
          <a:bodyPr vert="horz" lIns="91440" tIns="45720" rIns="91440" bIns="45720" rtlCol="0" anchor="ctr"/>
          <a:lstStyle>
            <a:lvl1pPr algn="ctr">
              <a:defRPr sz="133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78515" y="9322649"/>
            <a:ext cx="3497580" cy="535517"/>
          </a:xfrm>
          <a:prstGeom prst="rect">
            <a:avLst/>
          </a:prstGeom>
        </p:spPr>
        <p:txBody>
          <a:bodyPr vert="horz" lIns="91440" tIns="45720" rIns="91440" bIns="45720" rtlCol="0" anchor="ctr"/>
          <a:lstStyle>
            <a:lvl1pPr algn="r">
              <a:defRPr sz="1330">
                <a:solidFill>
                  <a:schemeClr val="tx1">
                    <a:tint val="75000"/>
                  </a:schemeClr>
                </a:solidFill>
              </a:defRPr>
            </a:lvl1pPr>
          </a:lstStyle>
          <a:p>
            <a:fld id="{4E4A64D7-7EBE-4588-886F-43B143CA864E}" type="slidenum">
              <a:rPr lang="en-US" smtClean="0"/>
              <a:t>‹#›</a:t>
            </a:fld>
            <a:endParaRPr lang="en-US"/>
          </a:p>
        </p:txBody>
      </p:sp>
    </p:spTree>
    <p:extLst>
      <p:ext uri="{BB962C8B-B14F-4D97-AF65-F5344CB8AC3E}">
        <p14:creationId xmlns:p14="http://schemas.microsoft.com/office/powerpoint/2010/main" val="403472677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1013476" rtl="0" eaLnBrk="1" latinLnBrk="0" hangingPunct="1">
        <a:lnSpc>
          <a:spcPct val="90000"/>
        </a:lnSpc>
        <a:spcBef>
          <a:spcPct val="0"/>
        </a:spcBef>
        <a:buNone/>
        <a:defRPr sz="4877" kern="1200">
          <a:solidFill>
            <a:schemeClr val="tx1"/>
          </a:solidFill>
          <a:latin typeface="+mj-lt"/>
          <a:ea typeface="+mj-ea"/>
          <a:cs typeface="+mj-cs"/>
        </a:defRPr>
      </a:lvl1pPr>
    </p:titleStyle>
    <p:bodyStyle>
      <a:lvl1pPr marL="253369" indent="-253369" algn="l" defTabSz="1013476" rtl="0" eaLnBrk="1" latinLnBrk="0" hangingPunct="1">
        <a:lnSpc>
          <a:spcPct val="90000"/>
        </a:lnSpc>
        <a:spcBef>
          <a:spcPts val="1108"/>
        </a:spcBef>
        <a:buFont typeface="Arial" panose="020B0604020202020204" pitchFamily="34" charset="0"/>
        <a:buChar char="•"/>
        <a:defRPr sz="3103" kern="1200">
          <a:solidFill>
            <a:schemeClr val="tx1"/>
          </a:solidFill>
          <a:latin typeface="+mn-lt"/>
          <a:ea typeface="+mn-ea"/>
          <a:cs typeface="+mn-cs"/>
        </a:defRPr>
      </a:lvl1pPr>
      <a:lvl2pPr marL="760108" indent="-253369" algn="l" defTabSz="1013476" rtl="0" eaLnBrk="1" latinLnBrk="0" hangingPunct="1">
        <a:lnSpc>
          <a:spcPct val="90000"/>
        </a:lnSpc>
        <a:spcBef>
          <a:spcPts val="555"/>
        </a:spcBef>
        <a:buFont typeface="Arial" panose="020B0604020202020204" pitchFamily="34" charset="0"/>
        <a:buChar char="•"/>
        <a:defRPr sz="2660" kern="1200">
          <a:solidFill>
            <a:schemeClr val="tx1"/>
          </a:solidFill>
          <a:latin typeface="+mn-lt"/>
          <a:ea typeface="+mn-ea"/>
          <a:cs typeface="+mn-cs"/>
        </a:defRPr>
      </a:lvl2pPr>
      <a:lvl3pPr marL="1266845" indent="-253369" algn="l" defTabSz="1013476" rtl="0" eaLnBrk="1" latinLnBrk="0" hangingPunct="1">
        <a:lnSpc>
          <a:spcPct val="90000"/>
        </a:lnSpc>
        <a:spcBef>
          <a:spcPts val="555"/>
        </a:spcBef>
        <a:buFont typeface="Arial" panose="020B0604020202020204" pitchFamily="34" charset="0"/>
        <a:buChar char="•"/>
        <a:defRPr sz="2217" kern="1200">
          <a:solidFill>
            <a:schemeClr val="tx1"/>
          </a:solidFill>
          <a:latin typeface="+mn-lt"/>
          <a:ea typeface="+mn-ea"/>
          <a:cs typeface="+mn-cs"/>
        </a:defRPr>
      </a:lvl3pPr>
      <a:lvl4pPr marL="1773584" indent="-253369" algn="l" defTabSz="1013476" rtl="0" eaLnBrk="1" latinLnBrk="0" hangingPunct="1">
        <a:lnSpc>
          <a:spcPct val="90000"/>
        </a:lnSpc>
        <a:spcBef>
          <a:spcPts val="555"/>
        </a:spcBef>
        <a:buFont typeface="Arial" panose="020B0604020202020204" pitchFamily="34" charset="0"/>
        <a:buChar char="•"/>
        <a:defRPr sz="1995" kern="1200">
          <a:solidFill>
            <a:schemeClr val="tx1"/>
          </a:solidFill>
          <a:latin typeface="+mn-lt"/>
          <a:ea typeface="+mn-ea"/>
          <a:cs typeface="+mn-cs"/>
        </a:defRPr>
      </a:lvl4pPr>
      <a:lvl5pPr marL="2280322" indent="-253369" algn="l" defTabSz="1013476" rtl="0" eaLnBrk="1" latinLnBrk="0" hangingPunct="1">
        <a:lnSpc>
          <a:spcPct val="90000"/>
        </a:lnSpc>
        <a:spcBef>
          <a:spcPts val="555"/>
        </a:spcBef>
        <a:buFont typeface="Arial" panose="020B0604020202020204" pitchFamily="34" charset="0"/>
        <a:buChar char="•"/>
        <a:defRPr sz="1995" kern="1200">
          <a:solidFill>
            <a:schemeClr val="tx1"/>
          </a:solidFill>
          <a:latin typeface="+mn-lt"/>
          <a:ea typeface="+mn-ea"/>
          <a:cs typeface="+mn-cs"/>
        </a:defRPr>
      </a:lvl5pPr>
      <a:lvl6pPr marL="2787059" indent="-253369" algn="l" defTabSz="1013476" rtl="0" eaLnBrk="1" latinLnBrk="0" hangingPunct="1">
        <a:lnSpc>
          <a:spcPct val="90000"/>
        </a:lnSpc>
        <a:spcBef>
          <a:spcPts val="555"/>
        </a:spcBef>
        <a:buFont typeface="Arial" panose="020B0604020202020204" pitchFamily="34" charset="0"/>
        <a:buChar char="•"/>
        <a:defRPr sz="1995" kern="1200">
          <a:solidFill>
            <a:schemeClr val="tx1"/>
          </a:solidFill>
          <a:latin typeface="+mn-lt"/>
          <a:ea typeface="+mn-ea"/>
          <a:cs typeface="+mn-cs"/>
        </a:defRPr>
      </a:lvl6pPr>
      <a:lvl7pPr marL="3293798" indent="-253369" algn="l" defTabSz="1013476" rtl="0" eaLnBrk="1" latinLnBrk="0" hangingPunct="1">
        <a:lnSpc>
          <a:spcPct val="90000"/>
        </a:lnSpc>
        <a:spcBef>
          <a:spcPts val="555"/>
        </a:spcBef>
        <a:buFont typeface="Arial" panose="020B0604020202020204" pitchFamily="34" charset="0"/>
        <a:buChar char="•"/>
        <a:defRPr sz="1995" kern="1200">
          <a:solidFill>
            <a:schemeClr val="tx1"/>
          </a:solidFill>
          <a:latin typeface="+mn-lt"/>
          <a:ea typeface="+mn-ea"/>
          <a:cs typeface="+mn-cs"/>
        </a:defRPr>
      </a:lvl7pPr>
      <a:lvl8pPr marL="3800537" indent="-253369" algn="l" defTabSz="1013476" rtl="0" eaLnBrk="1" latinLnBrk="0" hangingPunct="1">
        <a:lnSpc>
          <a:spcPct val="90000"/>
        </a:lnSpc>
        <a:spcBef>
          <a:spcPts val="555"/>
        </a:spcBef>
        <a:buFont typeface="Arial" panose="020B0604020202020204" pitchFamily="34" charset="0"/>
        <a:buChar char="•"/>
        <a:defRPr sz="1995" kern="1200">
          <a:solidFill>
            <a:schemeClr val="tx1"/>
          </a:solidFill>
          <a:latin typeface="+mn-lt"/>
          <a:ea typeface="+mn-ea"/>
          <a:cs typeface="+mn-cs"/>
        </a:defRPr>
      </a:lvl8pPr>
      <a:lvl9pPr marL="4307274" indent="-253369" algn="l" defTabSz="1013476" rtl="0" eaLnBrk="1" latinLnBrk="0" hangingPunct="1">
        <a:lnSpc>
          <a:spcPct val="90000"/>
        </a:lnSpc>
        <a:spcBef>
          <a:spcPts val="555"/>
        </a:spcBef>
        <a:buFont typeface="Arial" panose="020B0604020202020204" pitchFamily="34" charset="0"/>
        <a:buChar char="•"/>
        <a:defRPr sz="1995" kern="1200">
          <a:solidFill>
            <a:schemeClr val="tx1"/>
          </a:solidFill>
          <a:latin typeface="+mn-lt"/>
          <a:ea typeface="+mn-ea"/>
          <a:cs typeface="+mn-cs"/>
        </a:defRPr>
      </a:lvl9pPr>
    </p:bodyStyle>
    <p:otherStyle>
      <a:defPPr>
        <a:defRPr lang="en-US"/>
      </a:defPPr>
      <a:lvl1pPr marL="0" algn="l" defTabSz="1013476" rtl="0" eaLnBrk="1" latinLnBrk="0" hangingPunct="1">
        <a:defRPr sz="1995" kern="1200">
          <a:solidFill>
            <a:schemeClr val="tx1"/>
          </a:solidFill>
          <a:latin typeface="+mn-lt"/>
          <a:ea typeface="+mn-ea"/>
          <a:cs typeface="+mn-cs"/>
        </a:defRPr>
      </a:lvl1pPr>
      <a:lvl2pPr marL="506739" algn="l" defTabSz="1013476" rtl="0" eaLnBrk="1" latinLnBrk="0" hangingPunct="1">
        <a:defRPr sz="1995" kern="1200">
          <a:solidFill>
            <a:schemeClr val="tx1"/>
          </a:solidFill>
          <a:latin typeface="+mn-lt"/>
          <a:ea typeface="+mn-ea"/>
          <a:cs typeface="+mn-cs"/>
        </a:defRPr>
      </a:lvl2pPr>
      <a:lvl3pPr marL="1013476" algn="l" defTabSz="1013476" rtl="0" eaLnBrk="1" latinLnBrk="0" hangingPunct="1">
        <a:defRPr sz="1995" kern="1200">
          <a:solidFill>
            <a:schemeClr val="tx1"/>
          </a:solidFill>
          <a:latin typeface="+mn-lt"/>
          <a:ea typeface="+mn-ea"/>
          <a:cs typeface="+mn-cs"/>
        </a:defRPr>
      </a:lvl3pPr>
      <a:lvl4pPr marL="1520214" algn="l" defTabSz="1013476" rtl="0" eaLnBrk="1" latinLnBrk="0" hangingPunct="1">
        <a:defRPr sz="1995" kern="1200">
          <a:solidFill>
            <a:schemeClr val="tx1"/>
          </a:solidFill>
          <a:latin typeface="+mn-lt"/>
          <a:ea typeface="+mn-ea"/>
          <a:cs typeface="+mn-cs"/>
        </a:defRPr>
      </a:lvl4pPr>
      <a:lvl5pPr marL="2026953" algn="l" defTabSz="1013476" rtl="0" eaLnBrk="1" latinLnBrk="0" hangingPunct="1">
        <a:defRPr sz="1995" kern="1200">
          <a:solidFill>
            <a:schemeClr val="tx1"/>
          </a:solidFill>
          <a:latin typeface="+mn-lt"/>
          <a:ea typeface="+mn-ea"/>
          <a:cs typeface="+mn-cs"/>
        </a:defRPr>
      </a:lvl5pPr>
      <a:lvl6pPr marL="2533690" algn="l" defTabSz="1013476" rtl="0" eaLnBrk="1" latinLnBrk="0" hangingPunct="1">
        <a:defRPr sz="1995" kern="1200">
          <a:solidFill>
            <a:schemeClr val="tx1"/>
          </a:solidFill>
          <a:latin typeface="+mn-lt"/>
          <a:ea typeface="+mn-ea"/>
          <a:cs typeface="+mn-cs"/>
        </a:defRPr>
      </a:lvl6pPr>
      <a:lvl7pPr marL="3040429" algn="l" defTabSz="1013476" rtl="0" eaLnBrk="1" latinLnBrk="0" hangingPunct="1">
        <a:defRPr sz="1995" kern="1200">
          <a:solidFill>
            <a:schemeClr val="tx1"/>
          </a:solidFill>
          <a:latin typeface="+mn-lt"/>
          <a:ea typeface="+mn-ea"/>
          <a:cs typeface="+mn-cs"/>
        </a:defRPr>
      </a:lvl7pPr>
      <a:lvl8pPr marL="3547167" algn="l" defTabSz="1013476" rtl="0" eaLnBrk="1" latinLnBrk="0" hangingPunct="1">
        <a:defRPr sz="1995" kern="1200">
          <a:solidFill>
            <a:schemeClr val="tx1"/>
          </a:solidFill>
          <a:latin typeface="+mn-lt"/>
          <a:ea typeface="+mn-ea"/>
          <a:cs typeface="+mn-cs"/>
        </a:defRPr>
      </a:lvl8pPr>
      <a:lvl9pPr marL="4053905" algn="l" defTabSz="1013476" rtl="0" eaLnBrk="1" latinLnBrk="0" hangingPunct="1">
        <a:defRPr sz="19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CF866-C9C7-4908-980E-49058461FF33}"/>
              </a:ext>
            </a:extLst>
          </p:cNvPr>
          <p:cNvSpPr>
            <a:spLocks noGrp="1"/>
          </p:cNvSpPr>
          <p:nvPr>
            <p:ph type="title"/>
          </p:nvPr>
        </p:nvSpPr>
        <p:spPr>
          <a:xfrm>
            <a:off x="1068705" y="535517"/>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C7D68-F422-4798-9E2E-5C649631CDC0}"/>
              </a:ext>
            </a:extLst>
          </p:cNvPr>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36337-233C-4466-B699-F54A57808993}"/>
              </a:ext>
            </a:extLst>
          </p:cNvPr>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CA0444B1-C270-4A8B-BDAF-DE1F16A406D5}" type="datetimeFigureOut">
              <a:rPr lang="en-US" smtClean="0"/>
              <a:t>9/13/2024</a:t>
            </a:fld>
            <a:endParaRPr lang="en-US"/>
          </a:p>
        </p:txBody>
      </p:sp>
      <p:sp>
        <p:nvSpPr>
          <p:cNvPr id="5" name="Footer Placeholder 4">
            <a:extLst>
              <a:ext uri="{FF2B5EF4-FFF2-40B4-BE49-F238E27FC236}">
                <a16:creationId xmlns:a16="http://schemas.microsoft.com/office/drawing/2014/main" id="{8E8538B6-2BEE-4616-BAD6-937573CB45D6}"/>
              </a:ext>
            </a:extLst>
          </p:cNvPr>
          <p:cNvSpPr>
            <a:spLocks noGrp="1"/>
          </p:cNvSpPr>
          <p:nvPr>
            <p:ph type="ftr" sz="quarter" idx="3"/>
          </p:nvPr>
        </p:nvSpPr>
        <p:spPr>
          <a:xfrm>
            <a:off x="5149215" y="9322647"/>
            <a:ext cx="5246370" cy="535517"/>
          </a:xfrm>
          <a:prstGeom prst="rect">
            <a:avLst/>
          </a:prstGeom>
        </p:spPr>
        <p:txBody>
          <a:bodyPr vert="horz" lIns="91440" tIns="45720" rIns="91440" bIns="45720" rtlCol="0" anchor="ctr"/>
          <a:lstStyle>
            <a:lvl1pPr algn="ctr">
              <a:defRPr sz="153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412D8B-64F9-4E82-9175-5F966E86CFED}"/>
              </a:ext>
            </a:extLst>
          </p:cNvPr>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35F4BFB5-DBBB-4B1D-B7AC-7D2E2E495B7C}" type="slidenum">
              <a:rPr lang="en-US" smtClean="0"/>
              <a:t>‹#›</a:t>
            </a:fld>
            <a:endParaRPr lang="en-US"/>
          </a:p>
        </p:txBody>
      </p:sp>
    </p:spTree>
    <p:extLst>
      <p:ext uri="{BB962C8B-B14F-4D97-AF65-F5344CB8AC3E}">
        <p14:creationId xmlns:p14="http://schemas.microsoft.com/office/powerpoint/2010/main" val="18240361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hemeOverride" Target="../theme/themeOverride1.xml"/><Relationship Id="rId5" Type="http://schemas.openxmlformats.org/officeDocument/2006/relationships/image" Target="../media/image3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pixabay.com/en/birds-budgerigars-green-green-bird-1281783/"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cinepipocacult.com.br/2016/12/sing-quem-canta-seus-males-espanta.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72.xml"/><Relationship Id="rId5" Type="http://schemas.microsoft.com/office/2007/relationships/hdphoto" Target="../media/hdphoto1.wdp"/><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96.xml"/><Relationship Id="rId5" Type="http://schemas.openxmlformats.org/officeDocument/2006/relationships/hyperlink" Target="mailto:lcuppernull@mitre.org" TargetMode="External"/><Relationship Id="rId4" Type="http://schemas.openxmlformats.org/officeDocument/2006/relationships/hyperlink" Target="mailto:dward@mitre.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A19"/>
        </a:solidFill>
        <a:effectLst/>
      </p:bgPr>
    </p:bg>
    <p:spTree>
      <p:nvGrpSpPr>
        <p:cNvPr id="1" name=""/>
        <p:cNvGrpSpPr/>
        <p:nvPr/>
      </p:nvGrpSpPr>
      <p:grpSpPr>
        <a:xfrm>
          <a:off x="0" y="0"/>
          <a:ext cx="0" cy="0"/>
          <a:chOff x="0" y="0"/>
          <a:chExt cx="0" cy="0"/>
        </a:xfrm>
      </p:grpSpPr>
      <p:pic>
        <p:nvPicPr>
          <p:cNvPr id="6" name="Picture 5" descr="A picture containing colorful, dark&#10;&#10;Description automatically generated">
            <a:extLst>
              <a:ext uri="{FF2B5EF4-FFF2-40B4-BE49-F238E27FC236}">
                <a16:creationId xmlns:a16="http://schemas.microsoft.com/office/drawing/2014/main" id="{E16CDFDE-4044-A459-04CC-B8512E5A26A7}"/>
              </a:ext>
            </a:extLst>
          </p:cNvPr>
          <p:cNvPicPr>
            <a:picLocks noChangeAspect="1"/>
          </p:cNvPicPr>
          <p:nvPr/>
        </p:nvPicPr>
        <p:blipFill rotWithShape="1">
          <a:blip r:embed="rId3">
            <a:extLst>
              <a:ext uri="{28A0092B-C50C-407E-A947-70E740481C1C}">
                <a14:useLocalDpi xmlns:a14="http://schemas.microsoft.com/office/drawing/2010/main" val="0"/>
              </a:ext>
            </a:extLst>
          </a:blip>
          <a:srcRect l="2454" t="2784"/>
          <a:stretch/>
        </p:blipFill>
        <p:spPr>
          <a:xfrm>
            <a:off x="409974" y="781795"/>
            <a:ext cx="8648575" cy="8619380"/>
          </a:xfrm>
          <a:prstGeom prst="rect">
            <a:avLst/>
          </a:prstGeom>
        </p:spPr>
      </p:pic>
      <p:sp>
        <p:nvSpPr>
          <p:cNvPr id="3" name="TextBox 2">
            <a:extLst>
              <a:ext uri="{FF2B5EF4-FFF2-40B4-BE49-F238E27FC236}">
                <a16:creationId xmlns:a16="http://schemas.microsoft.com/office/drawing/2014/main" id="{969B68E2-49A2-74B3-A00F-6781063E480B}"/>
              </a:ext>
            </a:extLst>
          </p:cNvPr>
          <p:cNvSpPr txBox="1"/>
          <p:nvPr/>
        </p:nvSpPr>
        <p:spPr>
          <a:xfrm>
            <a:off x="7125280" y="961496"/>
            <a:ext cx="7892342" cy="4028073"/>
          </a:xfrm>
          <a:prstGeom prst="rect">
            <a:avLst/>
          </a:prstGeom>
        </p:spPr>
        <p:txBody>
          <a:bodyPr vert="horz" lIns="116586" tIns="58293" rIns="116586" bIns="58293" rtlCol="0" anchor="b">
            <a:normAutofit/>
          </a:bodyPr>
          <a:lstStyle/>
          <a:p>
            <a:pPr algn="ctr" defTabSz="1165860">
              <a:lnSpc>
                <a:spcPct val="90000"/>
              </a:lnSpc>
              <a:spcBef>
                <a:spcPct val="0"/>
              </a:spcBef>
              <a:spcAft>
                <a:spcPts val="765"/>
              </a:spcAft>
              <a:defRPr/>
            </a:pPr>
            <a:r>
              <a:rPr lang="en-US" sz="7650" b="1">
                <a:solidFill>
                  <a:prstClr val="white"/>
                </a:solidFill>
                <a:latin typeface="Arial" panose="020B0604020202020204" pitchFamily="34" charset="0"/>
                <a:cs typeface="Arial" panose="020B0604020202020204" pitchFamily="34" charset="0"/>
              </a:rPr>
              <a:t>INNOVATION</a:t>
            </a:r>
          </a:p>
          <a:p>
            <a:pPr algn="ctr" defTabSz="1165860">
              <a:lnSpc>
                <a:spcPct val="90000"/>
              </a:lnSpc>
              <a:spcBef>
                <a:spcPct val="0"/>
              </a:spcBef>
              <a:spcAft>
                <a:spcPts val="765"/>
              </a:spcAft>
              <a:defRPr/>
            </a:pPr>
            <a:r>
              <a:rPr lang="en-US" sz="7650" b="1">
                <a:solidFill>
                  <a:prstClr val="white"/>
                </a:solidFill>
                <a:latin typeface="Arial" panose="020B0604020202020204" pitchFamily="34" charset="0"/>
                <a:cs typeface="Arial" panose="020B0604020202020204" pitchFamily="34" charset="0"/>
              </a:rPr>
              <a:t>TOOLS &amp; PRINCIPLES!</a:t>
            </a:r>
          </a:p>
        </p:txBody>
      </p:sp>
      <p:sp>
        <p:nvSpPr>
          <p:cNvPr id="5" name="TextBox 4">
            <a:extLst>
              <a:ext uri="{FF2B5EF4-FFF2-40B4-BE49-F238E27FC236}">
                <a16:creationId xmlns:a16="http://schemas.microsoft.com/office/drawing/2014/main" id="{E459E8D9-46EF-A818-E6B1-ECDA3F6915FF}"/>
              </a:ext>
            </a:extLst>
          </p:cNvPr>
          <p:cNvSpPr txBox="1"/>
          <p:nvPr/>
        </p:nvSpPr>
        <p:spPr>
          <a:xfrm>
            <a:off x="529228" y="8298662"/>
            <a:ext cx="6873100" cy="1136721"/>
          </a:xfrm>
          <a:prstGeom prst="rect">
            <a:avLst/>
          </a:prstGeom>
          <a:noFill/>
        </p:spPr>
        <p:txBody>
          <a:bodyPr wrap="none" rtlCol="0">
            <a:spAutoFit/>
          </a:bodyPr>
          <a:lstStyle/>
          <a:p>
            <a:pPr defTabSz="1165860">
              <a:spcAft>
                <a:spcPts val="765"/>
              </a:spcAft>
              <a:defRPr/>
            </a:pPr>
            <a:r>
              <a:rPr lang="en-US" sz="3060" b="1">
                <a:solidFill>
                  <a:prstClr val="white"/>
                </a:solidFill>
                <a:latin typeface="Calibri" panose="020F0502020204030204"/>
              </a:rPr>
              <a:t>A CRASH COURSE IN RAPID INNOVATION </a:t>
            </a:r>
          </a:p>
          <a:p>
            <a:pPr defTabSz="1165860">
              <a:spcAft>
                <a:spcPts val="765"/>
              </a:spcAft>
              <a:defRPr/>
            </a:pPr>
            <a:r>
              <a:rPr lang="en-US" sz="3060" b="1">
                <a:solidFill>
                  <a:prstClr val="white"/>
                </a:solidFill>
                <a:latin typeface="Calibri" panose="020F0502020204030204"/>
              </a:rPr>
              <a:t>WITH DAN WARD &amp; LYNNE CUPPERNULL</a:t>
            </a:r>
          </a:p>
        </p:txBody>
      </p:sp>
      <p:sp>
        <p:nvSpPr>
          <p:cNvPr id="2" name="TextBox 1">
            <a:extLst>
              <a:ext uri="{FF2B5EF4-FFF2-40B4-BE49-F238E27FC236}">
                <a16:creationId xmlns:a16="http://schemas.microsoft.com/office/drawing/2014/main" id="{A4AB580C-C905-8391-EA58-E522B8C4D997}"/>
              </a:ext>
            </a:extLst>
          </p:cNvPr>
          <p:cNvSpPr txBox="1"/>
          <p:nvPr/>
        </p:nvSpPr>
        <p:spPr>
          <a:xfrm>
            <a:off x="8775181" y="5500807"/>
            <a:ext cx="1642053" cy="798680"/>
          </a:xfrm>
          <a:prstGeom prst="rect">
            <a:avLst/>
          </a:prstGeom>
          <a:noFill/>
        </p:spPr>
        <p:txBody>
          <a:bodyPr wrap="none" rtlCol="0">
            <a:spAutoFit/>
          </a:bodyPr>
          <a:lstStyle/>
          <a:p>
            <a:pPr defTabSz="1165860"/>
            <a:r>
              <a:rPr lang="en-US" sz="4590" b="1" i="1" dirty="0">
                <a:solidFill>
                  <a:prstClr val="white"/>
                </a:solidFill>
                <a:latin typeface="Calibri" panose="020F0502020204030204"/>
              </a:rPr>
              <a:t>Part 2</a:t>
            </a:r>
          </a:p>
        </p:txBody>
      </p:sp>
      <p:sp>
        <p:nvSpPr>
          <p:cNvPr id="4" name="TextBox 3">
            <a:extLst>
              <a:ext uri="{FF2B5EF4-FFF2-40B4-BE49-F238E27FC236}">
                <a16:creationId xmlns:a16="http://schemas.microsoft.com/office/drawing/2014/main" id="{A3ABEABE-57BB-2067-A98E-6069FA3644A2}"/>
              </a:ext>
            </a:extLst>
          </p:cNvPr>
          <p:cNvSpPr txBox="1"/>
          <p:nvPr/>
        </p:nvSpPr>
        <p:spPr>
          <a:xfrm>
            <a:off x="10932543" y="9185731"/>
            <a:ext cx="4763859" cy="430887"/>
          </a:xfrm>
          <a:prstGeom prst="rect">
            <a:avLst/>
          </a:prstGeom>
          <a:noFill/>
        </p:spPr>
        <p:txBody>
          <a:bodyPr wrap="square">
            <a:spAutoFit/>
          </a:bodyPr>
          <a:lstStyle/>
          <a:p>
            <a:r>
              <a:rPr lang="en-US" sz="1050" b="0" i="0" dirty="0">
                <a:solidFill>
                  <a:schemeClr val="bg1"/>
                </a:solidFill>
                <a:effectLst/>
                <a:latin typeface="Verdana" panose="020B0604030504040204" pitchFamily="34" charset="0"/>
              </a:rPr>
              <a:t>©2024 The MITRE Corporation. ALL RIGHTS RESERVED</a:t>
            </a:r>
            <a:br>
              <a:rPr lang="en-US" sz="1050" dirty="0">
                <a:solidFill>
                  <a:schemeClr val="bg1"/>
                </a:solidFill>
              </a:rPr>
            </a:br>
            <a:r>
              <a:rPr lang="en-US" sz="1050" b="0" i="0" dirty="0">
                <a:solidFill>
                  <a:schemeClr val="bg1"/>
                </a:solidFill>
                <a:effectLst/>
                <a:latin typeface="Verdana" panose="020B0604030504040204" pitchFamily="34" charset="0"/>
              </a:rPr>
              <a:t>Approved for public release. Distribution unlimited 24-02352-3</a:t>
            </a:r>
            <a:endParaRPr lang="en-US" sz="1050" dirty="0">
              <a:solidFill>
                <a:schemeClr val="bg1"/>
              </a:solidFill>
            </a:endParaRPr>
          </a:p>
        </p:txBody>
      </p:sp>
      <p:sp>
        <p:nvSpPr>
          <p:cNvPr id="7" name="TextBox 6">
            <a:extLst>
              <a:ext uri="{FF2B5EF4-FFF2-40B4-BE49-F238E27FC236}">
                <a16:creationId xmlns:a16="http://schemas.microsoft.com/office/drawing/2014/main" id="{550B6041-2B8F-3E61-99BA-3C73465E2BF8}"/>
              </a:ext>
            </a:extLst>
          </p:cNvPr>
          <p:cNvSpPr txBox="1"/>
          <p:nvPr/>
        </p:nvSpPr>
        <p:spPr>
          <a:xfrm>
            <a:off x="12875197" y="9688694"/>
            <a:ext cx="2949003" cy="246221"/>
          </a:xfrm>
          <a:prstGeom prst="rect">
            <a:avLst/>
          </a:prstGeom>
          <a:noFill/>
        </p:spPr>
        <p:txBody>
          <a:bodyPr wrap="square">
            <a:spAutoFit/>
          </a:bodyPr>
          <a:lstStyle/>
          <a:p>
            <a:r>
              <a:rPr lang="en-US" sz="1000" b="0" i="0" dirty="0">
                <a:solidFill>
                  <a:schemeClr val="bg1"/>
                </a:solidFill>
                <a:effectLst/>
                <a:latin typeface="Source Sans Pro" panose="020B0503030403020204" pitchFamily="34" charset="0"/>
              </a:rPr>
              <a:t>This work is licensed under CC BY-SA 4.0.</a:t>
            </a:r>
            <a:endParaRPr lang="en-US" sz="1000" dirty="0">
              <a:solidFill>
                <a:schemeClr val="bg1"/>
              </a:solidFill>
            </a:endParaRPr>
          </a:p>
        </p:txBody>
      </p:sp>
    </p:spTree>
    <p:extLst>
      <p:ext uri="{BB962C8B-B14F-4D97-AF65-F5344CB8AC3E}">
        <p14:creationId xmlns:p14="http://schemas.microsoft.com/office/powerpoint/2010/main" val="2609763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336311-2076-9B47-98AB-FE2F0C1FC208}"/>
              </a:ext>
            </a:extLst>
          </p:cNvPr>
          <p:cNvSpPr>
            <a:spLocks noGrp="1"/>
          </p:cNvSpPr>
          <p:nvPr>
            <p:ph type="sldNum" sz="quarter" idx="12"/>
          </p:nvPr>
        </p:nvSpPr>
        <p:spPr/>
        <p:txBody>
          <a:bodyPr/>
          <a:lstStyle/>
          <a:p>
            <a:pPr marL="0" marR="0" lvl="0" indent="0" algn="r" defTabSz="1165860"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53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165860" rtl="0" eaLnBrk="1" fontAlgn="auto" latinLnBrk="0" hangingPunct="1">
                <a:lnSpc>
                  <a:spcPct val="100000"/>
                </a:lnSpc>
                <a:spcBef>
                  <a:spcPts val="0"/>
                </a:spcBef>
                <a:spcAft>
                  <a:spcPts val="0"/>
                </a:spcAft>
                <a:buClrTx/>
                <a:buSzTx/>
                <a:buFontTx/>
                <a:buNone/>
                <a:tabLst/>
                <a:defRPr/>
              </a:pPr>
              <a:t>10</a:t>
            </a:fld>
            <a:endParaRPr kumimoji="0" lang="en-US" sz="153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9ECF8D2-B7AD-1C48-B2BC-9E9CDCA12620}"/>
              </a:ext>
            </a:extLst>
          </p:cNvPr>
          <p:cNvGraphicFramePr>
            <a:graphicFrameLocks noGrp="1"/>
          </p:cNvGraphicFramePr>
          <p:nvPr/>
        </p:nvGraphicFramePr>
        <p:xfrm>
          <a:off x="398099" y="1136465"/>
          <a:ext cx="14843385" cy="7217785"/>
        </p:xfrm>
        <a:graphic>
          <a:graphicData uri="http://schemas.openxmlformats.org/drawingml/2006/table">
            <a:tbl>
              <a:tblPr bandRow="1">
                <a:tableStyleId>{5C22544A-7EE6-4342-B048-85BDC9FD1C3A}</a:tableStyleId>
              </a:tblPr>
              <a:tblGrid>
                <a:gridCol w="1649265">
                  <a:extLst>
                    <a:ext uri="{9D8B030D-6E8A-4147-A177-3AD203B41FA5}">
                      <a16:colId xmlns:a16="http://schemas.microsoft.com/office/drawing/2014/main" val="3921285556"/>
                    </a:ext>
                  </a:extLst>
                </a:gridCol>
                <a:gridCol w="1649265">
                  <a:extLst>
                    <a:ext uri="{9D8B030D-6E8A-4147-A177-3AD203B41FA5}">
                      <a16:colId xmlns:a16="http://schemas.microsoft.com/office/drawing/2014/main" val="3209871358"/>
                    </a:ext>
                  </a:extLst>
                </a:gridCol>
                <a:gridCol w="1649265">
                  <a:extLst>
                    <a:ext uri="{9D8B030D-6E8A-4147-A177-3AD203B41FA5}">
                      <a16:colId xmlns:a16="http://schemas.microsoft.com/office/drawing/2014/main" val="3987852963"/>
                    </a:ext>
                  </a:extLst>
                </a:gridCol>
                <a:gridCol w="1649265">
                  <a:extLst>
                    <a:ext uri="{9D8B030D-6E8A-4147-A177-3AD203B41FA5}">
                      <a16:colId xmlns:a16="http://schemas.microsoft.com/office/drawing/2014/main" val="3455321472"/>
                    </a:ext>
                  </a:extLst>
                </a:gridCol>
                <a:gridCol w="1649265">
                  <a:extLst>
                    <a:ext uri="{9D8B030D-6E8A-4147-A177-3AD203B41FA5}">
                      <a16:colId xmlns:a16="http://schemas.microsoft.com/office/drawing/2014/main" val="1000152373"/>
                    </a:ext>
                  </a:extLst>
                </a:gridCol>
                <a:gridCol w="1649265">
                  <a:extLst>
                    <a:ext uri="{9D8B030D-6E8A-4147-A177-3AD203B41FA5}">
                      <a16:colId xmlns:a16="http://schemas.microsoft.com/office/drawing/2014/main" val="3437162197"/>
                    </a:ext>
                  </a:extLst>
                </a:gridCol>
                <a:gridCol w="1649265">
                  <a:extLst>
                    <a:ext uri="{9D8B030D-6E8A-4147-A177-3AD203B41FA5}">
                      <a16:colId xmlns:a16="http://schemas.microsoft.com/office/drawing/2014/main" val="74503750"/>
                    </a:ext>
                  </a:extLst>
                </a:gridCol>
                <a:gridCol w="1649265">
                  <a:extLst>
                    <a:ext uri="{9D8B030D-6E8A-4147-A177-3AD203B41FA5}">
                      <a16:colId xmlns:a16="http://schemas.microsoft.com/office/drawing/2014/main" val="905498739"/>
                    </a:ext>
                  </a:extLst>
                </a:gridCol>
                <a:gridCol w="1649265">
                  <a:extLst>
                    <a:ext uri="{9D8B030D-6E8A-4147-A177-3AD203B41FA5}">
                      <a16:colId xmlns:a16="http://schemas.microsoft.com/office/drawing/2014/main" val="3092127122"/>
                    </a:ext>
                  </a:extLst>
                </a:gridCol>
              </a:tblGrid>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lvl="0" algn="ctr" defTabSz="1341150" eaLnBrk="1" fontAlgn="auto" latinLnBrk="0" hangingPunct="1">
                        <a:spcBef>
                          <a:spcPts val="0"/>
                        </a:spcBef>
                        <a:spcAft>
                          <a:spcPts val="0"/>
                        </a:spcAft>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spc="-2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746625657"/>
                  </a:ext>
                </a:extLst>
              </a:tr>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1" i="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vl="0" algn="ctr" defTabSz="1341150" eaLnBrk="1" fontAlgn="auto" latinLnBrk="0" hangingPunct="1">
                        <a:spcBef>
                          <a:spcPts val="0"/>
                        </a:spcBef>
                        <a:spcAft>
                          <a:spcPts val="0"/>
                        </a:spcAft>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38872045"/>
                  </a:ext>
                </a:extLst>
              </a:tr>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spc="-6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28007864"/>
                  </a:ext>
                </a:extLst>
              </a:tr>
              <a:tr h="798219">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4026228337"/>
                  </a:ext>
                </a:extLst>
              </a:tr>
              <a:tr h="816102">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1">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Topic/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Question</a:t>
                      </a: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227911969"/>
                  </a:ext>
                </a:extLst>
              </a:tr>
              <a:tr h="798219">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136999310"/>
                  </a:ext>
                </a:extLst>
              </a:tr>
              <a:tr h="812626">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0"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0" kern="1200">
                        <a:solidFill>
                          <a:srgbClr val="000000"/>
                        </a:solidFill>
                        <a:latin typeface="Arial"/>
                        <a:ea typeface="+mn-ea"/>
                        <a:cs typeface="Arial"/>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0"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1870617033"/>
                  </a:ext>
                </a:extLst>
              </a:tr>
              <a:tr h="798219">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spc="-8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655885481"/>
                  </a:ext>
                </a:extLst>
              </a:tr>
              <a:tr h="798219">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rgbClr val="000000"/>
                        </a:solidFill>
                        <a:latin typeface="Arial"/>
                        <a:ea typeface="+mn-ea"/>
                        <a:cs typeface="Arial"/>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959634123"/>
                  </a:ext>
                </a:extLst>
              </a:tr>
            </a:tbl>
          </a:graphicData>
        </a:graphic>
      </p:graphicFrame>
    </p:spTree>
    <p:extLst>
      <p:ext uri="{BB962C8B-B14F-4D97-AF65-F5344CB8AC3E}">
        <p14:creationId xmlns:p14="http://schemas.microsoft.com/office/powerpoint/2010/main" val="2413911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336311-2076-9B47-98AB-FE2F0C1FC208}"/>
              </a:ext>
            </a:extLst>
          </p:cNvPr>
          <p:cNvSpPr>
            <a:spLocks noGrp="1"/>
          </p:cNvSpPr>
          <p:nvPr>
            <p:ph type="sldNum" sz="quarter" idx="12"/>
          </p:nvPr>
        </p:nvSpPr>
        <p:spPr/>
        <p:txBody>
          <a:bodyPr/>
          <a:lstStyle/>
          <a:p>
            <a:pPr marL="0" marR="0" lvl="0" indent="0" algn="r" defTabSz="1165860"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53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165860" rtl="0" eaLnBrk="1" fontAlgn="auto" latinLnBrk="0" hangingPunct="1">
                <a:lnSpc>
                  <a:spcPct val="100000"/>
                </a:lnSpc>
                <a:spcBef>
                  <a:spcPts val="0"/>
                </a:spcBef>
                <a:spcAft>
                  <a:spcPts val="0"/>
                </a:spcAft>
                <a:buClrTx/>
                <a:buSzTx/>
                <a:buFontTx/>
                <a:buNone/>
                <a:tabLst/>
                <a:defRPr/>
              </a:pPr>
              <a:t>11</a:t>
            </a:fld>
            <a:endParaRPr kumimoji="0" lang="en-US" sz="153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9ECF8D2-B7AD-1C48-B2BC-9E9CDCA12620}"/>
              </a:ext>
            </a:extLst>
          </p:cNvPr>
          <p:cNvGraphicFramePr>
            <a:graphicFrameLocks noGrp="1"/>
          </p:cNvGraphicFramePr>
          <p:nvPr/>
        </p:nvGraphicFramePr>
        <p:xfrm>
          <a:off x="398099" y="1136465"/>
          <a:ext cx="14843385" cy="7217785"/>
        </p:xfrm>
        <a:graphic>
          <a:graphicData uri="http://schemas.openxmlformats.org/drawingml/2006/table">
            <a:tbl>
              <a:tblPr bandRow="1">
                <a:tableStyleId>{5C22544A-7EE6-4342-B048-85BDC9FD1C3A}</a:tableStyleId>
              </a:tblPr>
              <a:tblGrid>
                <a:gridCol w="1649265">
                  <a:extLst>
                    <a:ext uri="{9D8B030D-6E8A-4147-A177-3AD203B41FA5}">
                      <a16:colId xmlns:a16="http://schemas.microsoft.com/office/drawing/2014/main" val="3921285556"/>
                    </a:ext>
                  </a:extLst>
                </a:gridCol>
                <a:gridCol w="1649265">
                  <a:extLst>
                    <a:ext uri="{9D8B030D-6E8A-4147-A177-3AD203B41FA5}">
                      <a16:colId xmlns:a16="http://schemas.microsoft.com/office/drawing/2014/main" val="3209871358"/>
                    </a:ext>
                  </a:extLst>
                </a:gridCol>
                <a:gridCol w="1649265">
                  <a:extLst>
                    <a:ext uri="{9D8B030D-6E8A-4147-A177-3AD203B41FA5}">
                      <a16:colId xmlns:a16="http://schemas.microsoft.com/office/drawing/2014/main" val="3987852963"/>
                    </a:ext>
                  </a:extLst>
                </a:gridCol>
                <a:gridCol w="1649265">
                  <a:extLst>
                    <a:ext uri="{9D8B030D-6E8A-4147-A177-3AD203B41FA5}">
                      <a16:colId xmlns:a16="http://schemas.microsoft.com/office/drawing/2014/main" val="3455321472"/>
                    </a:ext>
                  </a:extLst>
                </a:gridCol>
                <a:gridCol w="1649265">
                  <a:extLst>
                    <a:ext uri="{9D8B030D-6E8A-4147-A177-3AD203B41FA5}">
                      <a16:colId xmlns:a16="http://schemas.microsoft.com/office/drawing/2014/main" val="1000152373"/>
                    </a:ext>
                  </a:extLst>
                </a:gridCol>
                <a:gridCol w="1649265">
                  <a:extLst>
                    <a:ext uri="{9D8B030D-6E8A-4147-A177-3AD203B41FA5}">
                      <a16:colId xmlns:a16="http://schemas.microsoft.com/office/drawing/2014/main" val="3437162197"/>
                    </a:ext>
                  </a:extLst>
                </a:gridCol>
                <a:gridCol w="1649265">
                  <a:extLst>
                    <a:ext uri="{9D8B030D-6E8A-4147-A177-3AD203B41FA5}">
                      <a16:colId xmlns:a16="http://schemas.microsoft.com/office/drawing/2014/main" val="74503750"/>
                    </a:ext>
                  </a:extLst>
                </a:gridCol>
                <a:gridCol w="1649265">
                  <a:extLst>
                    <a:ext uri="{9D8B030D-6E8A-4147-A177-3AD203B41FA5}">
                      <a16:colId xmlns:a16="http://schemas.microsoft.com/office/drawing/2014/main" val="905498739"/>
                    </a:ext>
                  </a:extLst>
                </a:gridCol>
                <a:gridCol w="1649265">
                  <a:extLst>
                    <a:ext uri="{9D8B030D-6E8A-4147-A177-3AD203B41FA5}">
                      <a16:colId xmlns:a16="http://schemas.microsoft.com/office/drawing/2014/main" val="3092127122"/>
                    </a:ext>
                  </a:extLst>
                </a:gridCol>
              </a:tblGrid>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lvl="0" algn="ctr" defTabSz="1341150" eaLnBrk="1" fontAlgn="auto" latinLnBrk="0" hangingPunct="1">
                        <a:spcBef>
                          <a:spcPts val="0"/>
                        </a:spcBef>
                        <a:spcAft>
                          <a:spcPts val="0"/>
                        </a:spcAft>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spc="-2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746625657"/>
                  </a:ext>
                </a:extLst>
              </a:tr>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1" i="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vl="0" algn="ctr" defTabSz="1341150" eaLnBrk="1" fontAlgn="auto" latinLnBrk="0" hangingPunct="1">
                        <a:spcBef>
                          <a:spcPts val="0"/>
                        </a:spcBef>
                        <a:spcAft>
                          <a:spcPts val="0"/>
                        </a:spcAft>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38872045"/>
                  </a:ext>
                </a:extLst>
              </a:tr>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spc="-6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28007864"/>
                  </a:ext>
                </a:extLst>
              </a:tr>
              <a:tr h="798219">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a:solidFill>
                            <a:schemeClr val="tx1"/>
                          </a:solidFill>
                          <a:latin typeface="Arial" panose="020B0604020202020204" pitchFamily="34" charset="0"/>
                          <a:ea typeface="+mn-ea"/>
                          <a:cs typeface="Arial" panose="020B0604020202020204" pitchFamily="34" charset="0"/>
                        </a:rPr>
                        <a:t>idea B</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C</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4026228337"/>
                  </a:ext>
                </a:extLst>
              </a:tr>
              <a:tr h="816102">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1">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a:solidFill>
                            <a:schemeClr val="tx1"/>
                          </a:solidFill>
                          <a:latin typeface="Arial" panose="020B0604020202020204" pitchFamily="34" charset="0"/>
                          <a:cs typeface="Arial" panose="020B0604020202020204" pitchFamily="34" charset="0"/>
                        </a:rPr>
                        <a:t>idea D</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2300" b="1">
                          <a:solidFill>
                            <a:schemeClr val="tx1"/>
                          </a:solidFill>
                          <a:latin typeface="Arial" panose="020B0604020202020204" pitchFamily="34" charset="0"/>
                          <a:cs typeface="Arial" panose="020B0604020202020204" pitchFamily="34" charset="0"/>
                        </a:rPr>
                        <a:t>Topic/</a:t>
                      </a:r>
                    </a:p>
                    <a:p>
                      <a:pPr algn="ctr"/>
                      <a:r>
                        <a:rPr lang="en-US" sz="2300" b="1">
                          <a:solidFill>
                            <a:schemeClr val="tx1"/>
                          </a:solidFill>
                          <a:latin typeface="Arial" panose="020B0604020202020204" pitchFamily="34" charset="0"/>
                          <a:cs typeface="Arial" panose="020B0604020202020204" pitchFamily="34" charset="0"/>
                        </a:rPr>
                        <a:t>Question</a:t>
                      </a:r>
                      <a:endParaRPr lang="en-US" sz="1800" b="1">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E</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227911969"/>
                  </a:ext>
                </a:extLst>
              </a:tr>
              <a:tr h="798219">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500" b="0">
                          <a:solidFill>
                            <a:schemeClr val="tx1"/>
                          </a:solidFill>
                          <a:latin typeface="Arial" panose="020B0604020202020204" pitchFamily="34" charset="0"/>
                          <a:cs typeface="Arial" panose="020B0604020202020204" pitchFamily="34" charset="0"/>
                        </a:rPr>
                        <a:t>idea F</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a:solidFill>
                            <a:schemeClr val="tx1"/>
                          </a:solidFill>
                          <a:latin typeface="Arial" panose="020B0604020202020204" pitchFamily="34" charset="0"/>
                          <a:ea typeface="+mn-ea"/>
                          <a:cs typeface="Arial" panose="020B0604020202020204" pitchFamily="34" charset="0"/>
                        </a:rPr>
                        <a:t>idea G</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H</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136999310"/>
                  </a:ext>
                </a:extLst>
              </a:tr>
              <a:tr h="812626">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0"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0" kern="1200">
                        <a:solidFill>
                          <a:srgbClr val="000000"/>
                        </a:solidFill>
                        <a:latin typeface="Arial"/>
                        <a:ea typeface="+mn-ea"/>
                        <a:cs typeface="Arial"/>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0"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1870617033"/>
                  </a:ext>
                </a:extLst>
              </a:tr>
              <a:tr h="798219">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spc="-8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655885481"/>
                  </a:ext>
                </a:extLst>
              </a:tr>
              <a:tr h="798219">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rgbClr val="000000"/>
                        </a:solidFill>
                        <a:latin typeface="Arial"/>
                        <a:ea typeface="+mn-ea"/>
                        <a:cs typeface="Arial"/>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959634123"/>
                  </a:ext>
                </a:extLst>
              </a:tr>
            </a:tbl>
          </a:graphicData>
        </a:graphic>
      </p:graphicFrame>
    </p:spTree>
    <p:extLst>
      <p:ext uri="{BB962C8B-B14F-4D97-AF65-F5344CB8AC3E}">
        <p14:creationId xmlns:p14="http://schemas.microsoft.com/office/powerpoint/2010/main" val="649683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336311-2076-9B47-98AB-FE2F0C1FC208}"/>
              </a:ext>
            </a:extLst>
          </p:cNvPr>
          <p:cNvSpPr>
            <a:spLocks noGrp="1"/>
          </p:cNvSpPr>
          <p:nvPr>
            <p:ph type="sldNum" sz="quarter" idx="12"/>
          </p:nvPr>
        </p:nvSpPr>
        <p:spPr/>
        <p:txBody>
          <a:bodyPr/>
          <a:lstStyle/>
          <a:p>
            <a:pPr marL="0" marR="0" lvl="0" indent="0" algn="r" defTabSz="1165860"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53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165860" rtl="0" eaLnBrk="1" fontAlgn="auto" latinLnBrk="0" hangingPunct="1">
                <a:lnSpc>
                  <a:spcPct val="100000"/>
                </a:lnSpc>
                <a:spcBef>
                  <a:spcPts val="0"/>
                </a:spcBef>
                <a:spcAft>
                  <a:spcPts val="0"/>
                </a:spcAft>
                <a:buClrTx/>
                <a:buSzTx/>
                <a:buFontTx/>
                <a:buNone/>
                <a:tabLst/>
                <a:defRPr/>
              </a:pPr>
              <a:t>12</a:t>
            </a:fld>
            <a:endParaRPr kumimoji="0" lang="en-US" sz="153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9ECF8D2-B7AD-1C48-B2BC-9E9CDCA12620}"/>
              </a:ext>
            </a:extLst>
          </p:cNvPr>
          <p:cNvGraphicFramePr>
            <a:graphicFrameLocks noGrp="1"/>
          </p:cNvGraphicFramePr>
          <p:nvPr/>
        </p:nvGraphicFramePr>
        <p:xfrm>
          <a:off x="398099" y="1136465"/>
          <a:ext cx="14843385" cy="7217785"/>
        </p:xfrm>
        <a:graphic>
          <a:graphicData uri="http://schemas.openxmlformats.org/drawingml/2006/table">
            <a:tbl>
              <a:tblPr bandRow="1">
                <a:tableStyleId>{5C22544A-7EE6-4342-B048-85BDC9FD1C3A}</a:tableStyleId>
              </a:tblPr>
              <a:tblGrid>
                <a:gridCol w="1649265">
                  <a:extLst>
                    <a:ext uri="{9D8B030D-6E8A-4147-A177-3AD203B41FA5}">
                      <a16:colId xmlns:a16="http://schemas.microsoft.com/office/drawing/2014/main" val="3921285556"/>
                    </a:ext>
                  </a:extLst>
                </a:gridCol>
                <a:gridCol w="1649265">
                  <a:extLst>
                    <a:ext uri="{9D8B030D-6E8A-4147-A177-3AD203B41FA5}">
                      <a16:colId xmlns:a16="http://schemas.microsoft.com/office/drawing/2014/main" val="3209871358"/>
                    </a:ext>
                  </a:extLst>
                </a:gridCol>
                <a:gridCol w="1649265">
                  <a:extLst>
                    <a:ext uri="{9D8B030D-6E8A-4147-A177-3AD203B41FA5}">
                      <a16:colId xmlns:a16="http://schemas.microsoft.com/office/drawing/2014/main" val="3987852963"/>
                    </a:ext>
                  </a:extLst>
                </a:gridCol>
                <a:gridCol w="1649265">
                  <a:extLst>
                    <a:ext uri="{9D8B030D-6E8A-4147-A177-3AD203B41FA5}">
                      <a16:colId xmlns:a16="http://schemas.microsoft.com/office/drawing/2014/main" val="3455321472"/>
                    </a:ext>
                  </a:extLst>
                </a:gridCol>
                <a:gridCol w="1649265">
                  <a:extLst>
                    <a:ext uri="{9D8B030D-6E8A-4147-A177-3AD203B41FA5}">
                      <a16:colId xmlns:a16="http://schemas.microsoft.com/office/drawing/2014/main" val="1000152373"/>
                    </a:ext>
                  </a:extLst>
                </a:gridCol>
                <a:gridCol w="1649265">
                  <a:extLst>
                    <a:ext uri="{9D8B030D-6E8A-4147-A177-3AD203B41FA5}">
                      <a16:colId xmlns:a16="http://schemas.microsoft.com/office/drawing/2014/main" val="3437162197"/>
                    </a:ext>
                  </a:extLst>
                </a:gridCol>
                <a:gridCol w="1649265">
                  <a:extLst>
                    <a:ext uri="{9D8B030D-6E8A-4147-A177-3AD203B41FA5}">
                      <a16:colId xmlns:a16="http://schemas.microsoft.com/office/drawing/2014/main" val="74503750"/>
                    </a:ext>
                  </a:extLst>
                </a:gridCol>
                <a:gridCol w="1649265">
                  <a:extLst>
                    <a:ext uri="{9D8B030D-6E8A-4147-A177-3AD203B41FA5}">
                      <a16:colId xmlns:a16="http://schemas.microsoft.com/office/drawing/2014/main" val="905498739"/>
                    </a:ext>
                  </a:extLst>
                </a:gridCol>
                <a:gridCol w="1649265">
                  <a:extLst>
                    <a:ext uri="{9D8B030D-6E8A-4147-A177-3AD203B41FA5}">
                      <a16:colId xmlns:a16="http://schemas.microsoft.com/office/drawing/2014/main" val="3092127122"/>
                    </a:ext>
                  </a:extLst>
                </a:gridCol>
              </a:tblGrid>
              <a:tr h="798219">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A-1</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A-2</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A-3</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lvl="0" algn="ctr" defTabSz="1341150" eaLnBrk="1" fontAlgn="auto" latinLnBrk="0" hangingPunct="1">
                        <a:spcBef>
                          <a:spcPts val="0"/>
                        </a:spcBef>
                        <a:spcAft>
                          <a:spcPts val="0"/>
                        </a:spcAft>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spc="-2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746625657"/>
                  </a:ext>
                </a:extLst>
              </a:tr>
              <a:tr h="798219">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A-4</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r>
                        <a:rPr lang="en-US" sz="1500" b="1" i="0" kern="1200">
                          <a:solidFill>
                            <a:schemeClr val="tx1"/>
                          </a:solidFill>
                          <a:latin typeface="Arial" panose="020B0604020202020204" pitchFamily="34" charset="0"/>
                          <a:ea typeface="+mn-ea"/>
                          <a:cs typeface="Arial" panose="020B0604020202020204" pitchFamily="34" charset="0"/>
                        </a:rPr>
                        <a:t>A</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A-5</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US" sz="1500" b="1" kern="1200">
                          <a:solidFill>
                            <a:schemeClr val="tx1"/>
                          </a:solidFill>
                          <a:latin typeface="Arial" panose="020B0604020202020204" pitchFamily="34" charset="0"/>
                          <a:ea typeface="+mn-ea"/>
                          <a:cs typeface="Arial" panose="020B0604020202020204" pitchFamily="34" charset="0"/>
                        </a:rPr>
                        <a:t>B</a:t>
                      </a: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vl="0" algn="ctr" defTabSz="1341150" eaLnBrk="1" fontAlgn="auto" latinLnBrk="0" hangingPunct="1">
                        <a:spcBef>
                          <a:spcPts val="0"/>
                        </a:spcBef>
                        <a:spcAft>
                          <a:spcPts val="0"/>
                        </a:spcAft>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r>
                        <a:rPr lang="en-US" sz="1500" b="1" kern="1200">
                          <a:solidFill>
                            <a:schemeClr val="tx1"/>
                          </a:solidFill>
                          <a:latin typeface="Arial" panose="020B0604020202020204" pitchFamily="34" charset="0"/>
                          <a:ea typeface="+mn-ea"/>
                          <a:cs typeface="Arial" panose="020B0604020202020204" pitchFamily="34" charset="0"/>
                        </a:rPr>
                        <a:t>C</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38872045"/>
                  </a:ext>
                </a:extLst>
              </a:tr>
              <a:tr h="798219">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A-6</a:t>
                      </a:r>
                    </a:p>
                  </a:txBody>
                  <a:tcPr marL="116586" marR="116586" marT="58293" marB="58293"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A-7</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A-8</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spc="-6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28007864"/>
                  </a:ext>
                </a:extLst>
              </a:tr>
              <a:tr h="798219">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A</a:t>
                      </a: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a:solidFill>
                            <a:schemeClr val="tx1"/>
                          </a:solidFill>
                          <a:latin typeface="Arial" panose="020B0604020202020204" pitchFamily="34" charset="0"/>
                          <a:ea typeface="+mn-ea"/>
                          <a:cs typeface="Arial" panose="020B0604020202020204" pitchFamily="34" charset="0"/>
                        </a:rPr>
                        <a:t>idea B</a:t>
                      </a: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C</a:t>
                      </a: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4026228337"/>
                  </a:ext>
                </a:extLst>
              </a:tr>
              <a:tr h="816102">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500" b="1">
                          <a:solidFill>
                            <a:schemeClr val="tx1"/>
                          </a:solidFill>
                          <a:latin typeface="Arial" panose="020B0604020202020204" pitchFamily="34" charset="0"/>
                          <a:cs typeface="Arial" panose="020B0604020202020204" pitchFamily="34" charset="0"/>
                        </a:rPr>
                        <a:t>D</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a:solidFill>
                            <a:schemeClr val="tx1"/>
                          </a:solidFill>
                          <a:latin typeface="Arial" panose="020B0604020202020204" pitchFamily="34" charset="0"/>
                          <a:cs typeface="Arial" panose="020B0604020202020204" pitchFamily="34" charset="0"/>
                        </a:rPr>
                        <a:t>idea D</a:t>
                      </a: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2300" b="1">
                          <a:solidFill>
                            <a:schemeClr val="tx1"/>
                          </a:solidFill>
                          <a:latin typeface="Arial" panose="020B0604020202020204" pitchFamily="34" charset="0"/>
                          <a:cs typeface="Arial" panose="020B0604020202020204" pitchFamily="34" charset="0"/>
                        </a:rPr>
                        <a:t>Topic/</a:t>
                      </a:r>
                    </a:p>
                    <a:p>
                      <a:pPr algn="ctr"/>
                      <a:r>
                        <a:rPr lang="en-US" sz="2300" b="1">
                          <a:solidFill>
                            <a:schemeClr val="tx1"/>
                          </a:solidFill>
                          <a:latin typeface="Arial" panose="020B0604020202020204" pitchFamily="34" charset="0"/>
                          <a:cs typeface="Arial" panose="020B0604020202020204" pitchFamily="34" charset="0"/>
                        </a:rPr>
                        <a:t>Question</a:t>
                      </a:r>
                      <a:endParaRPr lang="en-US" sz="1800" b="1">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E</a:t>
                      </a: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r>
                        <a:rPr lang="en-US" sz="1500" b="1" kern="1200">
                          <a:solidFill>
                            <a:schemeClr val="tx1"/>
                          </a:solidFill>
                          <a:latin typeface="Arial" panose="020B0604020202020204" pitchFamily="34" charset="0"/>
                          <a:ea typeface="+mn-ea"/>
                          <a:cs typeface="Arial" panose="020B0604020202020204" pitchFamily="34" charset="0"/>
                        </a:rPr>
                        <a:t>D</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227911969"/>
                  </a:ext>
                </a:extLst>
              </a:tr>
              <a:tr h="798219">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500" b="0">
                          <a:solidFill>
                            <a:schemeClr val="tx1"/>
                          </a:solidFill>
                          <a:latin typeface="Arial" panose="020B0604020202020204" pitchFamily="34" charset="0"/>
                          <a:cs typeface="Arial" panose="020B0604020202020204" pitchFamily="34" charset="0"/>
                        </a:rPr>
                        <a:t>idea F</a:t>
                      </a: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kern="1200">
                          <a:solidFill>
                            <a:schemeClr val="tx1"/>
                          </a:solidFill>
                          <a:latin typeface="Arial" panose="020B0604020202020204" pitchFamily="34" charset="0"/>
                          <a:ea typeface="+mn-ea"/>
                          <a:cs typeface="Arial" panose="020B0604020202020204" pitchFamily="34" charset="0"/>
                        </a:rPr>
                        <a:t>idea G</a:t>
                      </a: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500" b="0" kern="1200">
                          <a:solidFill>
                            <a:schemeClr val="tx1"/>
                          </a:solidFill>
                          <a:latin typeface="Arial" panose="020B0604020202020204" pitchFamily="34" charset="0"/>
                          <a:ea typeface="+mn-ea"/>
                          <a:cs typeface="Arial" panose="020B0604020202020204" pitchFamily="34" charset="0"/>
                        </a:rPr>
                        <a:t>Idea H</a:t>
                      </a:r>
                    </a:p>
                  </a:txBody>
                  <a:tcPr marL="116586" marR="116586" marT="58293" marB="58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136999310"/>
                  </a:ext>
                </a:extLst>
              </a:tr>
              <a:tr h="812626">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0"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0" kern="1200">
                        <a:solidFill>
                          <a:srgbClr val="000000"/>
                        </a:solidFill>
                        <a:latin typeface="Arial"/>
                        <a:ea typeface="+mn-ea"/>
                        <a:cs typeface="Arial"/>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0"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1870617033"/>
                  </a:ext>
                </a:extLst>
              </a:tr>
              <a:tr h="798219">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1500" b="1" kern="1200" spc="-80" baseline="0">
                          <a:solidFill>
                            <a:schemeClr val="tx1"/>
                          </a:solidFill>
                          <a:latin typeface="Arial" panose="020B0604020202020204" pitchFamily="34" charset="0"/>
                          <a:ea typeface="+mn-ea"/>
                          <a:cs typeface="Arial" panose="020B0604020202020204" pitchFamily="34" charset="0"/>
                        </a:rPr>
                        <a:t>F</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500" b="1" kern="1200">
                          <a:solidFill>
                            <a:schemeClr val="tx1"/>
                          </a:solidFill>
                          <a:latin typeface="Arial" panose="020B0604020202020204" pitchFamily="34" charset="0"/>
                          <a:ea typeface="+mn-ea"/>
                          <a:cs typeface="Arial" panose="020B0604020202020204" pitchFamily="34" charset="0"/>
                        </a:rPr>
                        <a:t>G</a:t>
                      </a: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r>
                        <a:rPr lang="en-US" sz="1500" b="1" kern="1200">
                          <a:solidFill>
                            <a:schemeClr val="tx1"/>
                          </a:solidFill>
                          <a:latin typeface="Arial" panose="020B0604020202020204" pitchFamily="34" charset="0"/>
                          <a:ea typeface="+mn-ea"/>
                          <a:cs typeface="Arial" panose="020B0604020202020204" pitchFamily="34" charset="0"/>
                        </a:rPr>
                        <a:t>H</a:t>
                      </a: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655885481"/>
                  </a:ext>
                </a:extLst>
              </a:tr>
              <a:tr h="798219">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rgbClr val="000000"/>
                        </a:solidFill>
                        <a:latin typeface="Arial"/>
                        <a:ea typeface="+mn-ea"/>
                        <a:cs typeface="Arial"/>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959634123"/>
                  </a:ext>
                </a:extLst>
              </a:tr>
            </a:tbl>
          </a:graphicData>
        </a:graphic>
      </p:graphicFrame>
      <p:cxnSp>
        <p:nvCxnSpPr>
          <p:cNvPr id="3" name="Straight Arrow Connector 2">
            <a:extLst>
              <a:ext uri="{FF2B5EF4-FFF2-40B4-BE49-F238E27FC236}">
                <a16:creationId xmlns:a16="http://schemas.microsoft.com/office/drawing/2014/main" id="{5238D799-8B54-4680-8E34-10C789E2F0BE}"/>
              </a:ext>
            </a:extLst>
          </p:cNvPr>
          <p:cNvCxnSpPr>
            <a:cxnSpLocks/>
          </p:cNvCxnSpPr>
          <p:nvPr/>
        </p:nvCxnSpPr>
        <p:spPr>
          <a:xfrm flipH="1" flipV="1">
            <a:off x="3257550" y="2471737"/>
            <a:ext cx="2443163" cy="1514475"/>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3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C519E-C78E-4A77-8336-1AB7A0333202}"/>
              </a:ext>
            </a:extLst>
          </p:cNvPr>
          <p:cNvSpPr>
            <a:spLocks noGrp="1"/>
          </p:cNvSpPr>
          <p:nvPr>
            <p:ph type="sldNum" sz="quarter" idx="12"/>
          </p:nvPr>
        </p:nvSpPr>
        <p:spPr/>
        <p:txBody>
          <a:bodyPr/>
          <a:lstStyle/>
          <a:p>
            <a:fld id="{34BEA167-8756-904D-8502-91CDB0F8A7DC}" type="slidenum">
              <a:rPr lang="en-US" smtClean="0"/>
              <a:t>13</a:t>
            </a:fld>
            <a:endParaRPr lang="en-US"/>
          </a:p>
        </p:txBody>
      </p:sp>
      <p:pic>
        <p:nvPicPr>
          <p:cNvPr id="6" name="Picture 5">
            <a:extLst>
              <a:ext uri="{FF2B5EF4-FFF2-40B4-BE49-F238E27FC236}">
                <a16:creationId xmlns:a16="http://schemas.microsoft.com/office/drawing/2014/main" id="{26F52AD6-2A5A-4BEA-948B-C155E0BA3C6D}"/>
              </a:ext>
            </a:extLst>
          </p:cNvPr>
          <p:cNvPicPr>
            <a:picLocks noChangeAspect="1"/>
          </p:cNvPicPr>
          <p:nvPr/>
        </p:nvPicPr>
        <p:blipFill rotWithShape="1">
          <a:blip r:embed="rId3"/>
          <a:srcRect l="4960" t="24062" r="54460" b="8791"/>
          <a:stretch/>
        </p:blipFill>
        <p:spPr>
          <a:xfrm>
            <a:off x="2330823" y="358588"/>
            <a:ext cx="9554450" cy="8892988"/>
          </a:xfrm>
          <a:prstGeom prst="rect">
            <a:avLst/>
          </a:prstGeom>
        </p:spPr>
      </p:pic>
    </p:spTree>
    <p:extLst>
      <p:ext uri="{BB962C8B-B14F-4D97-AF65-F5344CB8AC3E}">
        <p14:creationId xmlns:p14="http://schemas.microsoft.com/office/powerpoint/2010/main" val="3993478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9197-4A55-659D-DD6D-E29F88F25E46}"/>
              </a:ext>
            </a:extLst>
          </p:cNvPr>
          <p:cNvSpPr>
            <a:spLocks noGrp="1"/>
          </p:cNvSpPr>
          <p:nvPr>
            <p:ph type="title"/>
          </p:nvPr>
        </p:nvSpPr>
        <p:spPr/>
        <p:txBody>
          <a:bodyPr/>
          <a:lstStyle/>
          <a:p>
            <a:r>
              <a:rPr lang="en-US" b="1"/>
              <a:t>Exercise – Lotus Blossom Practice! </a:t>
            </a:r>
          </a:p>
        </p:txBody>
      </p:sp>
      <p:sp>
        <p:nvSpPr>
          <p:cNvPr id="3" name="Content Placeholder 2">
            <a:extLst>
              <a:ext uri="{FF2B5EF4-FFF2-40B4-BE49-F238E27FC236}">
                <a16:creationId xmlns:a16="http://schemas.microsoft.com/office/drawing/2014/main" id="{02857708-B15E-429C-4BFD-0B07A834E20F}"/>
              </a:ext>
            </a:extLst>
          </p:cNvPr>
          <p:cNvSpPr>
            <a:spLocks noGrp="1"/>
          </p:cNvSpPr>
          <p:nvPr>
            <p:ph idx="1"/>
          </p:nvPr>
        </p:nvSpPr>
        <p:spPr/>
        <p:txBody>
          <a:bodyPr/>
          <a:lstStyle/>
          <a:p>
            <a:pPr marL="0" indent="0">
              <a:buNone/>
            </a:pPr>
            <a:r>
              <a:rPr lang="en-US"/>
              <a:t>Let’s brainstorm a couple of topics! </a:t>
            </a:r>
          </a:p>
          <a:p>
            <a:pPr marL="0" indent="0">
              <a:buNone/>
            </a:pPr>
            <a:endParaRPr lang="en-US"/>
          </a:p>
          <a:p>
            <a:pPr marL="0" indent="0">
              <a:buNone/>
            </a:pPr>
            <a:r>
              <a:rPr lang="en-US"/>
              <a:t>Break into two groups</a:t>
            </a:r>
          </a:p>
        </p:txBody>
      </p:sp>
    </p:spTree>
    <p:extLst>
      <p:ext uri="{BB962C8B-B14F-4D97-AF65-F5344CB8AC3E}">
        <p14:creationId xmlns:p14="http://schemas.microsoft.com/office/powerpoint/2010/main" val="273160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72EA9-7706-41C0-A129-A88C2D987390}"/>
              </a:ext>
            </a:extLst>
          </p:cNvPr>
          <p:cNvSpPr/>
          <p:nvPr/>
        </p:nvSpPr>
        <p:spPr>
          <a:xfrm>
            <a:off x="508001" y="1416783"/>
            <a:ext cx="13832114"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Helvetica" pitchFamily="2" charset="0"/>
                <a:ea typeface="+mn-ea"/>
                <a:cs typeface="+mn-cs"/>
              </a:rPr>
              <a:t>Problem Framing 101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Helvetica" pitchFamily="2" charset="0"/>
                <a:ea typeface="+mn-ea"/>
                <a:cs typeface="+mn-cs"/>
              </a:rPr>
              <a:t>Get </a:t>
            </a:r>
            <a:r>
              <a:rPr kumimoji="0" lang="en-US" sz="2800" b="1" i="0" u="none" strike="noStrike" kern="1200" cap="none" spc="0" normalizeH="0" baseline="0" noProof="0">
                <a:ln>
                  <a:noFill/>
                </a:ln>
                <a:solidFill>
                  <a:prstClr val="black"/>
                </a:solidFill>
                <a:effectLst/>
                <a:uLnTx/>
                <a:uFillTx/>
                <a:latin typeface="Helvetica" pitchFamily="2" charset="0"/>
                <a:ea typeface="+mn-ea"/>
                <a:cs typeface="+mn-cs"/>
              </a:rPr>
              <a:t>clarity</a:t>
            </a:r>
            <a:r>
              <a:rPr kumimoji="0" lang="en-US" sz="2800" b="0" i="0" u="none" strike="noStrike" kern="1200" cap="none" spc="0" normalizeH="0" baseline="0" noProof="0">
                <a:ln>
                  <a:noFill/>
                </a:ln>
                <a:solidFill>
                  <a:prstClr val="black"/>
                </a:solidFill>
                <a:effectLst/>
                <a:uLnTx/>
                <a:uFillTx/>
                <a:latin typeface="Helvetica" pitchFamily="2" charset="0"/>
                <a:ea typeface="+mn-ea"/>
                <a:cs typeface="+mn-cs"/>
              </a:rPr>
              <a:t> and </a:t>
            </a:r>
            <a:r>
              <a:rPr kumimoji="0" lang="en-US" sz="2800" b="1" i="0" u="none" strike="noStrike" kern="1200" cap="none" spc="0" normalizeH="0" baseline="0" noProof="0">
                <a:ln>
                  <a:noFill/>
                </a:ln>
                <a:solidFill>
                  <a:prstClr val="black"/>
                </a:solidFill>
                <a:effectLst/>
                <a:uLnTx/>
                <a:uFillTx/>
                <a:latin typeface="Helvetica" pitchFamily="2" charset="0"/>
                <a:ea typeface="+mn-ea"/>
                <a:cs typeface="+mn-cs"/>
              </a:rPr>
              <a:t>consensus</a:t>
            </a:r>
            <a:r>
              <a:rPr kumimoji="0" lang="en-US" sz="2800" b="0" i="0" u="none" strike="noStrike" kern="1200" cap="none" spc="0" normalizeH="0" baseline="0" noProof="0">
                <a:ln>
                  <a:noFill/>
                </a:ln>
                <a:solidFill>
                  <a:prstClr val="black"/>
                </a:solidFill>
                <a:effectLst/>
                <a:uLnTx/>
                <a:uFillTx/>
                <a:latin typeface="Helvetica" pitchFamily="2" charset="0"/>
                <a:ea typeface="+mn-ea"/>
                <a:cs typeface="+mn-cs"/>
              </a:rPr>
              <a:t> about the </a:t>
            </a:r>
            <a:r>
              <a:rPr kumimoji="0" lang="en-US" sz="2800" b="1" i="0" u="none" strike="noStrike" kern="1200" cap="none" spc="0" normalizeH="0" baseline="0" noProof="0">
                <a:ln>
                  <a:noFill/>
                </a:ln>
                <a:solidFill>
                  <a:prstClr val="black"/>
                </a:solidFill>
                <a:effectLst/>
                <a:uLnTx/>
                <a:uFillTx/>
                <a:latin typeface="Helvetica" pitchFamily="2" charset="0"/>
                <a:ea typeface="+mn-ea"/>
                <a:cs typeface="+mn-cs"/>
              </a:rPr>
              <a:t>problem</a:t>
            </a:r>
            <a:r>
              <a:rPr kumimoji="0" lang="en-US" sz="2800" b="0" i="0" u="none" strike="noStrike" kern="1200" cap="none" spc="0" normalizeH="0" baseline="0" noProof="0">
                <a:ln>
                  <a:noFill/>
                </a:ln>
                <a:solidFill>
                  <a:prstClr val="black"/>
                </a:solidFill>
                <a:effectLst/>
                <a:uLnTx/>
                <a:uFillTx/>
                <a:latin typeface="Helvetica" pitchFamily="2" charset="0"/>
                <a:ea typeface="+mn-ea"/>
                <a:cs typeface="+mn-cs"/>
              </a:rPr>
              <a:t> to be solved</a:t>
            </a:r>
          </a:p>
        </p:txBody>
      </p:sp>
      <p:pic>
        <p:nvPicPr>
          <p:cNvPr id="4" name="Picture 3" descr="A picture containing clock, drawing&#10;&#10;Description automatically generated">
            <a:extLst>
              <a:ext uri="{FF2B5EF4-FFF2-40B4-BE49-F238E27FC236}">
                <a16:creationId xmlns:a16="http://schemas.microsoft.com/office/drawing/2014/main" id="{75C6AF63-AE72-4245-8BC9-54017604F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436" y="8835389"/>
            <a:ext cx="4008128" cy="883922"/>
          </a:xfrm>
          <a:prstGeom prst="rect">
            <a:avLst/>
          </a:prstGeom>
        </p:spPr>
      </p:pic>
    </p:spTree>
    <p:extLst>
      <p:ext uri="{BB962C8B-B14F-4D97-AF65-F5344CB8AC3E}">
        <p14:creationId xmlns:p14="http://schemas.microsoft.com/office/powerpoint/2010/main" val="702329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5CD02-FC5B-4C68-B218-424A21634FEB}"/>
              </a:ext>
            </a:extLst>
          </p:cNvPr>
          <p:cNvPicPr>
            <a:picLocks noChangeAspect="1"/>
          </p:cNvPicPr>
          <p:nvPr/>
        </p:nvPicPr>
        <p:blipFill>
          <a:blip r:embed="rId5"/>
          <a:stretch>
            <a:fillRect/>
          </a:stretch>
        </p:blipFill>
        <p:spPr>
          <a:xfrm>
            <a:off x="559558" y="895208"/>
            <a:ext cx="14562161" cy="8191216"/>
          </a:xfrm>
          <a:prstGeom prst="rect">
            <a:avLst/>
          </a:prstGeom>
        </p:spPr>
      </p:pic>
      <p:sp>
        <p:nvSpPr>
          <p:cNvPr id="2" name="TextBox 1">
            <a:extLst>
              <a:ext uri="{FF2B5EF4-FFF2-40B4-BE49-F238E27FC236}">
                <a16:creationId xmlns:a16="http://schemas.microsoft.com/office/drawing/2014/main" id="{CBC1A301-BB66-45D8-9FF6-E7C7276B1993}"/>
              </a:ext>
            </a:extLst>
          </p:cNvPr>
          <p:cNvSpPr txBox="1"/>
          <p:nvPr/>
        </p:nvSpPr>
        <p:spPr>
          <a:xfrm>
            <a:off x="559558" y="971976"/>
            <a:ext cx="7194616" cy="8333050"/>
          </a:xfrm>
          <a:prstGeom prst="rect">
            <a:avLst/>
          </a:prstGeom>
          <a:solidFill>
            <a:srgbClr val="D9D9D9">
              <a:alpha val="50196"/>
            </a:srgbClr>
          </a:solidFill>
        </p:spPr>
        <p:txBody>
          <a:bodyPr wrap="square"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7650" b="1" i="0" u="none" strike="noStrike" kern="1200" cap="none" spc="0" normalizeH="0" baseline="0" noProof="0">
                <a:ln>
                  <a:noFill/>
                </a:ln>
                <a:solidFill>
                  <a:prstClr val="black"/>
                </a:solidFill>
                <a:effectLst/>
                <a:uLnTx/>
                <a:uFillTx/>
                <a:latin typeface="Calibri" panose="020F0502020204030204"/>
                <a:ea typeface="+mn-ea"/>
                <a:cs typeface="+mn-cs"/>
              </a:rPr>
              <a:t>“If you can’t define the problem…</a:t>
            </a:r>
          </a:p>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7650" b="1" i="0" u="none" strike="noStrike" kern="1200" cap="none" spc="0" normalizeH="0" baseline="0" noProof="0">
                <a:ln>
                  <a:noFill/>
                </a:ln>
                <a:solidFill>
                  <a:prstClr val="black"/>
                </a:solidFill>
                <a:effectLst/>
                <a:uLnTx/>
                <a:uFillTx/>
                <a:latin typeface="Calibri" panose="020F0502020204030204"/>
                <a:ea typeface="+mn-ea"/>
                <a:cs typeface="+mn-cs"/>
              </a:rPr>
              <a:t>you shouldn’t design the solution.”</a:t>
            </a:r>
          </a:p>
          <a:p>
            <a:pPr marL="0" marR="0" lvl="0" indent="0" algn="r" defTabSz="1165860" rtl="0" eaLnBrk="1" fontAlgn="auto" latinLnBrk="0" hangingPunct="1">
              <a:lnSpc>
                <a:spcPct val="100000"/>
              </a:lnSpc>
              <a:spcBef>
                <a:spcPts val="0"/>
              </a:spcBef>
              <a:spcAft>
                <a:spcPts val="0"/>
              </a:spcAft>
              <a:buClrTx/>
              <a:buSzTx/>
              <a:buFontTx/>
              <a:buNone/>
              <a:tabLst/>
              <a:defRPr/>
            </a:pPr>
            <a:r>
              <a:rPr kumimoji="0" lang="en-US" sz="7650" b="1" i="0" u="none" strike="noStrike" kern="1200" cap="none" spc="0" normalizeH="0" baseline="0" noProof="0">
                <a:ln>
                  <a:noFill/>
                </a:ln>
                <a:solidFill>
                  <a:prstClr val="black"/>
                </a:solidFill>
                <a:effectLst/>
                <a:uLnTx/>
                <a:uFillTx/>
                <a:latin typeface="Calibri" panose="020F0502020204030204"/>
                <a:ea typeface="+mn-ea"/>
                <a:cs typeface="+mn-cs"/>
              </a:rPr>
              <a:t>- Sarah Doody</a:t>
            </a:r>
          </a:p>
        </p:txBody>
      </p:sp>
    </p:spTree>
    <p:extLst>
      <p:ext uri="{BB962C8B-B14F-4D97-AF65-F5344CB8AC3E}">
        <p14:creationId xmlns:p14="http://schemas.microsoft.com/office/powerpoint/2010/main" val="257590182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A9B12-5ED8-D346-87F4-36968C93DDCB}"/>
              </a:ext>
            </a:extLst>
          </p:cNvPr>
          <p:cNvSpPr txBox="1"/>
          <p:nvPr/>
        </p:nvSpPr>
        <p:spPr>
          <a:xfrm>
            <a:off x="1834813" y="1294714"/>
            <a:ext cx="2450211" cy="291490"/>
          </a:xfrm>
          <a:prstGeom prst="rect">
            <a:avLst/>
          </a:prstGeom>
          <a:noFill/>
        </p:spPr>
        <p:txBody>
          <a:bodyPr wrap="square" rtlCol="0">
            <a:spAutoFit/>
          </a:bodyPr>
          <a:lstStyle/>
          <a:p>
            <a:r>
              <a:rPr lang="en-US" sz="1294">
                <a:solidFill>
                  <a:schemeClr val="tx1">
                    <a:lumMod val="75000"/>
                    <a:lumOff val="25000"/>
                  </a:schemeClr>
                </a:solidFill>
              </a:rPr>
              <a:t>Add text here…</a:t>
            </a:r>
          </a:p>
        </p:txBody>
      </p:sp>
      <p:sp>
        <p:nvSpPr>
          <p:cNvPr id="6" name="TextBox 5">
            <a:extLst>
              <a:ext uri="{FF2B5EF4-FFF2-40B4-BE49-F238E27FC236}">
                <a16:creationId xmlns:a16="http://schemas.microsoft.com/office/drawing/2014/main" id="{8DA49329-BC4E-2440-B72A-8FE70E058097}"/>
              </a:ext>
            </a:extLst>
          </p:cNvPr>
          <p:cNvSpPr txBox="1"/>
          <p:nvPr/>
        </p:nvSpPr>
        <p:spPr>
          <a:xfrm>
            <a:off x="4271104" y="3104530"/>
            <a:ext cx="2450210" cy="291490"/>
          </a:xfrm>
          <a:prstGeom prst="rect">
            <a:avLst/>
          </a:prstGeom>
          <a:noFill/>
        </p:spPr>
        <p:txBody>
          <a:bodyPr wrap="square" rtlCol="0">
            <a:spAutoFit/>
          </a:bodyPr>
          <a:lstStyle/>
          <a:p>
            <a:r>
              <a:rPr lang="en-US" sz="1294">
                <a:solidFill>
                  <a:schemeClr val="tx1">
                    <a:lumMod val="75000"/>
                    <a:lumOff val="25000"/>
                  </a:schemeClr>
                </a:solidFill>
              </a:rPr>
              <a:t>Add text here…</a:t>
            </a:r>
          </a:p>
        </p:txBody>
      </p:sp>
      <p:sp>
        <p:nvSpPr>
          <p:cNvPr id="19" name="TextBox 18">
            <a:extLst>
              <a:ext uri="{FF2B5EF4-FFF2-40B4-BE49-F238E27FC236}">
                <a16:creationId xmlns:a16="http://schemas.microsoft.com/office/drawing/2014/main" id="{91FC741F-8E5E-9E4C-B506-9A8862825215}"/>
              </a:ext>
            </a:extLst>
          </p:cNvPr>
          <p:cNvSpPr txBox="1"/>
          <p:nvPr/>
        </p:nvSpPr>
        <p:spPr>
          <a:xfrm>
            <a:off x="9157607" y="5415524"/>
            <a:ext cx="2450210" cy="291490"/>
          </a:xfrm>
          <a:prstGeom prst="rect">
            <a:avLst/>
          </a:prstGeom>
          <a:noFill/>
        </p:spPr>
        <p:txBody>
          <a:bodyPr wrap="square" rtlCol="0">
            <a:spAutoFit/>
          </a:bodyPr>
          <a:lstStyle/>
          <a:p>
            <a:r>
              <a:rPr lang="en-US" sz="1294">
                <a:solidFill>
                  <a:schemeClr val="tx1">
                    <a:lumMod val="75000"/>
                    <a:lumOff val="25000"/>
                  </a:schemeClr>
                </a:solidFill>
              </a:rPr>
              <a:t>Add text here…</a:t>
            </a:r>
          </a:p>
        </p:txBody>
      </p:sp>
      <p:sp>
        <p:nvSpPr>
          <p:cNvPr id="23" name="Rectangle 22">
            <a:extLst>
              <a:ext uri="{FF2B5EF4-FFF2-40B4-BE49-F238E27FC236}">
                <a16:creationId xmlns:a16="http://schemas.microsoft.com/office/drawing/2014/main" id="{BB613B2E-7811-4128-BDD4-7A0C74F5E87F}"/>
              </a:ext>
            </a:extLst>
          </p:cNvPr>
          <p:cNvSpPr/>
          <p:nvPr/>
        </p:nvSpPr>
        <p:spPr>
          <a:xfrm rot="1597389">
            <a:off x="605093" y="3967371"/>
            <a:ext cx="15273584" cy="2123658"/>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sv-SE" sz="6600"/>
              <a:t>https://itk.mitre.org/toolkit-tools/</a:t>
            </a:r>
          </a:p>
          <a:p>
            <a:pPr marL="0" marR="0" lvl="0" indent="0" algn="ctr" defTabSz="457200" rtl="0" eaLnBrk="1" fontAlgn="auto" latinLnBrk="0" hangingPunct="1">
              <a:lnSpc>
                <a:spcPct val="100000"/>
              </a:lnSpc>
              <a:spcBef>
                <a:spcPts val="0"/>
              </a:spcBef>
              <a:spcAft>
                <a:spcPts val="0"/>
              </a:spcAft>
              <a:buClrTx/>
              <a:buSzTx/>
              <a:buFontTx/>
              <a:buNone/>
              <a:tabLst/>
              <a:defRPr/>
            </a:pPr>
            <a:r>
              <a:rPr lang="sv-SE" sz="6600"/>
              <a:t>problem-framing/</a:t>
            </a:r>
            <a:endParaRPr kumimoji="0" lang="en-US" sz="6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996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297019" y="4579365"/>
            <a:ext cx="15247781" cy="5410977"/>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0354DAA-D4DE-4BDB-B248-C383D9EF87D1}"/>
              </a:ext>
            </a:extLst>
          </p:cNvPr>
          <p:cNvSpPr/>
          <p:nvPr/>
        </p:nvSpPr>
        <p:spPr>
          <a:xfrm>
            <a:off x="3577457" y="731833"/>
            <a:ext cx="11967343" cy="384753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07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297019" y="4579365"/>
            <a:ext cx="15247781" cy="5410977"/>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0354DAA-D4DE-4BDB-B248-C383D9EF87D1}"/>
              </a:ext>
            </a:extLst>
          </p:cNvPr>
          <p:cNvSpPr/>
          <p:nvPr/>
        </p:nvSpPr>
        <p:spPr>
          <a:xfrm>
            <a:off x="6534150" y="731833"/>
            <a:ext cx="9010650" cy="384753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B4794EA-162B-4ACD-B5BB-58FDD50415ED}"/>
              </a:ext>
            </a:extLst>
          </p:cNvPr>
          <p:cNvSpPr/>
          <p:nvPr/>
        </p:nvSpPr>
        <p:spPr>
          <a:xfrm>
            <a:off x="704850" y="731833"/>
            <a:ext cx="2895600" cy="384753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565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C70425-57A3-45D4-8869-A24CE5716363}"/>
              </a:ext>
            </a:extLst>
          </p:cNvPr>
          <p:cNvSpPr>
            <a:spLocks noGrp="1"/>
          </p:cNvSpPr>
          <p:nvPr>
            <p:ph type="sldNum" sz="quarter" idx="12"/>
          </p:nvPr>
        </p:nvSpPr>
        <p:spPr/>
        <p:txBody>
          <a:bodyPr/>
          <a:lstStyle/>
          <a:p>
            <a:pPr defTabSz="1013476">
              <a:defRPr/>
            </a:pPr>
            <a:fld id="{34BEA167-8756-904D-8502-91CDB0F8A7DC}" type="slidenum">
              <a:rPr lang="en-US" sz="886">
                <a:solidFill>
                  <a:srgbClr val="000000"/>
                </a:solidFill>
                <a:latin typeface="Arial" panose="020B0604020202020204"/>
              </a:rPr>
              <a:pPr defTabSz="1013476">
                <a:defRPr/>
              </a:pPr>
              <a:t>2</a:t>
            </a:fld>
            <a:endParaRPr lang="en-US" sz="886">
              <a:solidFill>
                <a:srgbClr val="000000"/>
              </a:solidFill>
              <a:latin typeface="Arial" panose="020B0604020202020204"/>
            </a:endParaRPr>
          </a:p>
        </p:txBody>
      </p:sp>
      <p:sp>
        <p:nvSpPr>
          <p:cNvPr id="9" name="Content Placeholder 2">
            <a:extLst>
              <a:ext uri="{FF2B5EF4-FFF2-40B4-BE49-F238E27FC236}">
                <a16:creationId xmlns:a16="http://schemas.microsoft.com/office/drawing/2014/main" id="{02D9D6D0-906F-4DFE-842D-6AF3FF65DE9B}"/>
              </a:ext>
            </a:extLst>
          </p:cNvPr>
          <p:cNvSpPr txBox="1">
            <a:spLocks/>
          </p:cNvSpPr>
          <p:nvPr/>
        </p:nvSpPr>
        <p:spPr>
          <a:xfrm>
            <a:off x="1669300" y="2833276"/>
            <a:ext cx="12390039" cy="2964332"/>
          </a:xfrm>
          <a:prstGeom prst="rect">
            <a:avLst/>
          </a:prstGeom>
        </p:spPr>
        <p:txBody>
          <a:bodyPr vert="horz" lIns="101350" tIns="50675" rIns="101350" bIns="50675" rtlCol="0" anchor="t">
            <a:normAutofit/>
          </a:bodyPr>
          <a:lstStyle>
            <a:lvl1pPr marL="198721" indent="-198721" algn="l" defTabSz="794883" rtl="0" eaLnBrk="1" latinLnBrk="0" hangingPunct="1">
              <a:lnSpc>
                <a:spcPct val="90000"/>
              </a:lnSpc>
              <a:spcBef>
                <a:spcPts val="869"/>
              </a:spcBef>
              <a:buFont typeface="Arial" panose="020B0604020202020204" pitchFamily="34" charset="0"/>
              <a:buChar char="•"/>
              <a:defRPr sz="2434"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96163" indent="-198721" algn="l" defTabSz="794883" rtl="0" eaLnBrk="1" latinLnBrk="0" hangingPunct="1">
              <a:lnSpc>
                <a:spcPct val="90000"/>
              </a:lnSpc>
              <a:spcBef>
                <a:spcPts val="435"/>
              </a:spcBef>
              <a:buFont typeface="Arial" panose="020B0604020202020204" pitchFamily="34" charset="0"/>
              <a:buChar char="•"/>
              <a:defRPr sz="2086"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93604" indent="-198721" algn="l" defTabSz="794883" rtl="0" eaLnBrk="1" latinLnBrk="0" hangingPunct="1">
              <a:lnSpc>
                <a:spcPct val="90000"/>
              </a:lnSpc>
              <a:spcBef>
                <a:spcPts val="435"/>
              </a:spcBef>
              <a:buFont typeface="Arial" panose="020B0604020202020204" pitchFamily="34" charset="0"/>
              <a:buChar char="•"/>
              <a:defRPr sz="1739"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391046" indent="-198721" algn="l" defTabSz="794883" rtl="0" eaLnBrk="1" latinLnBrk="0" hangingPunct="1">
              <a:lnSpc>
                <a:spcPct val="90000"/>
              </a:lnSpc>
              <a:spcBef>
                <a:spcPts val="435"/>
              </a:spcBef>
              <a:buFont typeface="Arial" panose="020B0604020202020204" pitchFamily="34" charset="0"/>
              <a:buChar char="•"/>
              <a:defRPr sz="1565"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788488" indent="-198721" algn="l" defTabSz="794883" rtl="0" eaLnBrk="1" latinLnBrk="0" hangingPunct="1">
              <a:lnSpc>
                <a:spcPct val="90000"/>
              </a:lnSpc>
              <a:spcBef>
                <a:spcPts val="435"/>
              </a:spcBef>
              <a:buFont typeface="Arial" panose="020B0604020202020204" pitchFamily="34" charset="0"/>
              <a:buChar char="•"/>
              <a:defRPr sz="1565"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185929"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371"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813"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254"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a:lstStyle>
          <a:p>
            <a:pPr marL="0" indent="0" algn="ctr" defTabSz="881010">
              <a:spcBef>
                <a:spcPts val="963"/>
              </a:spcBef>
              <a:buNone/>
              <a:defRPr/>
            </a:pPr>
            <a:endParaRPr lang="en-US" sz="6259" b="1">
              <a:solidFill>
                <a:sysClr val="windowText" lastClr="000000">
                  <a:lumMod val="85000"/>
                  <a:lumOff val="15000"/>
                </a:sysClr>
              </a:solidFill>
              <a:latin typeface="Arial"/>
              <a:ea typeface="Calibri" panose="020F0502020204030204" pitchFamily="34" charset="0"/>
              <a:cs typeface="Arial"/>
            </a:endParaRPr>
          </a:p>
          <a:p>
            <a:pPr marL="0" indent="0" algn="ctr" defTabSz="881010">
              <a:spcBef>
                <a:spcPts val="963"/>
              </a:spcBef>
              <a:buNone/>
              <a:defRPr/>
            </a:pPr>
            <a:r>
              <a:rPr lang="en-US" sz="6954" b="1">
                <a:solidFill>
                  <a:sysClr val="windowText" lastClr="000000">
                    <a:lumMod val="85000"/>
                    <a:lumOff val="15000"/>
                  </a:sysClr>
                </a:solidFill>
                <a:latin typeface="Arial"/>
                <a:ea typeface="Calibri" panose="020F0502020204030204" pitchFamily="34" charset="0"/>
                <a:cs typeface="Arial"/>
              </a:rPr>
              <a:t>DEMOCRATIZE INNOVATION</a:t>
            </a:r>
            <a:endParaRPr lang="en-US" sz="5216">
              <a:solidFill>
                <a:sysClr val="windowText" lastClr="000000">
                  <a:lumMod val="85000"/>
                  <a:lumOff val="15000"/>
                </a:sysClr>
              </a:solidFill>
              <a:ea typeface="Calibri" panose="020F0502020204030204" pitchFamily="34" charset="0"/>
            </a:endParaRPr>
          </a:p>
        </p:txBody>
      </p:sp>
      <p:sp>
        <p:nvSpPr>
          <p:cNvPr id="13" name="Title 1">
            <a:extLst>
              <a:ext uri="{FF2B5EF4-FFF2-40B4-BE49-F238E27FC236}">
                <a16:creationId xmlns:a16="http://schemas.microsoft.com/office/drawing/2014/main" id="{9CE68444-8D92-41AC-A710-BBDA5CFB3C1F}"/>
              </a:ext>
            </a:extLst>
          </p:cNvPr>
          <p:cNvSpPr>
            <a:spLocks noGrp="1"/>
          </p:cNvSpPr>
          <p:nvPr>
            <p:ph type="title"/>
          </p:nvPr>
        </p:nvSpPr>
        <p:spPr>
          <a:xfrm>
            <a:off x="1485462" y="1650858"/>
            <a:ext cx="12573878" cy="593572"/>
          </a:xfrm>
        </p:spPr>
        <p:txBody>
          <a:bodyPr>
            <a:normAutofit fontScale="90000"/>
          </a:bodyPr>
          <a:lstStyle/>
          <a:p>
            <a:r>
              <a:rPr lang="en-US" b="1">
                <a:latin typeface="Arial" panose="020B0604020202020204" pitchFamily="34" charset="0"/>
                <a:cs typeface="Arial" panose="020B0604020202020204" pitchFamily="34" charset="0"/>
              </a:rPr>
              <a:t>ITK </a:t>
            </a:r>
            <a:r>
              <a:rPr lang="en-US" b="1">
                <a:highlight>
                  <a:srgbClr val="FFFF00"/>
                </a:highlight>
                <a:latin typeface="Arial" panose="020B0604020202020204" pitchFamily="34" charset="0"/>
                <a:cs typeface="Arial" panose="020B0604020202020204" pitchFamily="34" charset="0"/>
              </a:rPr>
              <a:t>VISION</a:t>
            </a:r>
          </a:p>
        </p:txBody>
      </p:sp>
      <p:sp>
        <p:nvSpPr>
          <p:cNvPr id="2" name="Title 1">
            <a:extLst>
              <a:ext uri="{FF2B5EF4-FFF2-40B4-BE49-F238E27FC236}">
                <a16:creationId xmlns:a16="http://schemas.microsoft.com/office/drawing/2014/main" id="{2BBD75E6-F2D5-8B63-E158-1A950000626E}"/>
              </a:ext>
            </a:extLst>
          </p:cNvPr>
          <p:cNvSpPr txBox="1">
            <a:spLocks/>
          </p:cNvSpPr>
          <p:nvPr/>
        </p:nvSpPr>
        <p:spPr>
          <a:xfrm>
            <a:off x="1485462" y="7418195"/>
            <a:ext cx="12573878" cy="593572"/>
          </a:xfrm>
          <a:prstGeom prst="rect">
            <a:avLst/>
          </a:prstGeom>
        </p:spPr>
        <p:txBody>
          <a:bodyPr vert="horz" lIns="79490" tIns="39746" rIns="79490" bIns="39746" rtlCol="0" anchor="ctr">
            <a:normAutofit fontScale="67500" lnSpcReduction="20000"/>
          </a:bodyPr>
          <a:lst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a:lstStyle>
          <a:p>
            <a:pPr algn="ctr" defTabSz="1013476">
              <a:defRPr/>
            </a:pPr>
            <a:r>
              <a:rPr lang="en-US" sz="4877">
                <a:solidFill>
                  <a:prstClr val="black"/>
                </a:solidFill>
                <a:latin typeface="Arial" panose="020B0604020202020204" pitchFamily="34" charset="0"/>
                <a:cs typeface="Arial" panose="020B0604020202020204" pitchFamily="34" charset="0"/>
              </a:rPr>
              <a:t>TOOLS       TECHNIQUES       TRAINING       TEAMMATES</a:t>
            </a:r>
          </a:p>
        </p:txBody>
      </p:sp>
    </p:spTree>
    <p:extLst>
      <p:ext uri="{BB962C8B-B14F-4D97-AF65-F5344CB8AC3E}">
        <p14:creationId xmlns:p14="http://schemas.microsoft.com/office/powerpoint/2010/main" val="325383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297019" y="4571223"/>
            <a:ext cx="15247781" cy="5410977"/>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B4794EA-162B-4ACD-B5BB-58FDD50415ED}"/>
              </a:ext>
            </a:extLst>
          </p:cNvPr>
          <p:cNvSpPr/>
          <p:nvPr/>
        </p:nvSpPr>
        <p:spPr>
          <a:xfrm>
            <a:off x="704850" y="731833"/>
            <a:ext cx="5810250" cy="384753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1D3EA63-F1EF-0B4E-83AA-09AB18AA240C}"/>
              </a:ext>
            </a:extLst>
          </p:cNvPr>
          <p:cNvSpPr/>
          <p:nvPr/>
        </p:nvSpPr>
        <p:spPr>
          <a:xfrm>
            <a:off x="213822" y="731833"/>
            <a:ext cx="556341" cy="383939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954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297019" y="8490857"/>
            <a:ext cx="15247781" cy="1125328"/>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B4794EA-162B-4ACD-B5BB-58FDD50415ED}"/>
              </a:ext>
            </a:extLst>
          </p:cNvPr>
          <p:cNvSpPr/>
          <p:nvPr/>
        </p:nvSpPr>
        <p:spPr>
          <a:xfrm>
            <a:off x="704850" y="731833"/>
            <a:ext cx="14839950" cy="384753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190AF5-916E-9C4C-A4EC-394D6657D46F}"/>
              </a:ext>
            </a:extLst>
          </p:cNvPr>
          <p:cNvSpPr/>
          <p:nvPr/>
        </p:nvSpPr>
        <p:spPr>
          <a:xfrm>
            <a:off x="218098" y="4579365"/>
            <a:ext cx="556341" cy="383939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051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297019" y="4571223"/>
            <a:ext cx="15247781" cy="3847533"/>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B4794EA-162B-4ACD-B5BB-58FDD50415ED}"/>
              </a:ext>
            </a:extLst>
          </p:cNvPr>
          <p:cNvSpPr/>
          <p:nvPr/>
        </p:nvSpPr>
        <p:spPr>
          <a:xfrm>
            <a:off x="704850" y="731833"/>
            <a:ext cx="14839950" cy="384753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995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9197-4A55-659D-DD6D-E29F88F25E46}"/>
              </a:ext>
            </a:extLst>
          </p:cNvPr>
          <p:cNvSpPr>
            <a:spLocks noGrp="1"/>
          </p:cNvSpPr>
          <p:nvPr>
            <p:ph type="title"/>
          </p:nvPr>
        </p:nvSpPr>
        <p:spPr/>
        <p:txBody>
          <a:bodyPr/>
          <a:lstStyle/>
          <a:p>
            <a:r>
              <a:rPr lang="en-US"/>
              <a:t>Exercise: Problem Framing Practice!  </a:t>
            </a:r>
          </a:p>
        </p:txBody>
      </p:sp>
      <p:sp>
        <p:nvSpPr>
          <p:cNvPr id="3" name="Content Placeholder 2">
            <a:extLst>
              <a:ext uri="{FF2B5EF4-FFF2-40B4-BE49-F238E27FC236}">
                <a16:creationId xmlns:a16="http://schemas.microsoft.com/office/drawing/2014/main" id="{02857708-B15E-429C-4BFD-0B07A834E20F}"/>
              </a:ext>
            </a:extLst>
          </p:cNvPr>
          <p:cNvSpPr>
            <a:spLocks noGrp="1"/>
          </p:cNvSpPr>
          <p:nvPr>
            <p:ph idx="1"/>
          </p:nvPr>
        </p:nvSpPr>
        <p:spPr/>
        <p:txBody>
          <a:bodyPr/>
          <a:lstStyle/>
          <a:p>
            <a:pPr marL="0" indent="0">
              <a:buNone/>
            </a:pPr>
            <a:r>
              <a:rPr lang="en-US"/>
              <a:t>Think of a current situation where you have a problem that needs defining </a:t>
            </a:r>
          </a:p>
          <a:p>
            <a:pPr marL="0" indent="0">
              <a:buNone/>
            </a:pPr>
            <a:endParaRPr lang="en-US"/>
          </a:p>
          <a:p>
            <a:pPr marL="0" indent="0">
              <a:buNone/>
            </a:pPr>
            <a:r>
              <a:rPr lang="en-US"/>
              <a:t>Using the canvas on the table, answer as many questions as you can (try not to overthink!)</a:t>
            </a:r>
          </a:p>
          <a:p>
            <a:pPr marL="0" indent="0">
              <a:buNone/>
            </a:pPr>
            <a:endParaRPr lang="en-US"/>
          </a:p>
          <a:p>
            <a:pPr marL="0" indent="0">
              <a:buNone/>
            </a:pPr>
            <a:r>
              <a:rPr lang="en-US"/>
              <a:t>Go back to your novelty with impact card for inspiration! </a:t>
            </a:r>
          </a:p>
          <a:p>
            <a:pPr marL="0" indent="0">
              <a:buNone/>
            </a:pPr>
            <a:endParaRPr lang="en-US"/>
          </a:p>
        </p:txBody>
      </p:sp>
    </p:spTree>
    <p:extLst>
      <p:ext uri="{BB962C8B-B14F-4D97-AF65-F5344CB8AC3E}">
        <p14:creationId xmlns:p14="http://schemas.microsoft.com/office/powerpoint/2010/main" val="2429914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Write One Song by Jeff Tweedy: 9780593183526 |  PenguinRandomHouse.com: Books">
            <a:extLst>
              <a:ext uri="{FF2B5EF4-FFF2-40B4-BE49-F238E27FC236}">
                <a16:creationId xmlns:a16="http://schemas.microsoft.com/office/drawing/2014/main" id="{A26C5085-8FBA-B307-80E0-8053A4365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77" y="849000"/>
            <a:ext cx="5705188" cy="8335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04A0C6-91C4-DFAA-3414-EEF2E0BCA86F}"/>
              </a:ext>
            </a:extLst>
          </p:cNvPr>
          <p:cNvSpPr txBox="1"/>
          <p:nvPr/>
        </p:nvSpPr>
        <p:spPr>
          <a:xfrm>
            <a:off x="7331282" y="2496497"/>
            <a:ext cx="6301084" cy="3624069"/>
          </a:xfrm>
          <a:prstGeom prst="rect">
            <a:avLst/>
          </a:prstGeom>
          <a:noFill/>
        </p:spPr>
        <p:txBody>
          <a:bodyPr wrap="none" rtlCol="0">
            <a:spAutoFit/>
          </a:bodyPr>
          <a:lstStyle/>
          <a:p>
            <a:pPr algn="ctr"/>
            <a:r>
              <a:rPr lang="en-US" sz="7650" b="1"/>
              <a:t>THE </a:t>
            </a:r>
          </a:p>
          <a:p>
            <a:pPr algn="ctr"/>
            <a:r>
              <a:rPr lang="en-US" sz="7650" b="1"/>
              <a:t>SONGWRITING</a:t>
            </a:r>
          </a:p>
          <a:p>
            <a:pPr algn="ctr"/>
            <a:r>
              <a:rPr lang="en-US" sz="7650" b="1"/>
              <a:t>EXERCISE</a:t>
            </a:r>
          </a:p>
        </p:txBody>
      </p:sp>
    </p:spTree>
    <p:extLst>
      <p:ext uri="{BB962C8B-B14F-4D97-AF65-F5344CB8AC3E}">
        <p14:creationId xmlns:p14="http://schemas.microsoft.com/office/powerpoint/2010/main" val="266995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sical Staff Images – Browse 551,605 Stock Photos, Vectors, and Video |  Adobe Stock">
            <a:extLst>
              <a:ext uri="{FF2B5EF4-FFF2-40B4-BE49-F238E27FC236}">
                <a16:creationId xmlns:a16="http://schemas.microsoft.com/office/drawing/2014/main" id="{80952DB7-CF7F-A8B9-868A-483022277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98990"/>
            <a:ext cx="15841626" cy="6336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E87620-D148-6DA0-5ED4-A2379F78E5DF}"/>
              </a:ext>
            </a:extLst>
          </p:cNvPr>
          <p:cNvSpPr>
            <a:spLocks noGrp="1"/>
          </p:cNvSpPr>
          <p:nvPr>
            <p:ph type="title"/>
          </p:nvPr>
        </p:nvSpPr>
        <p:spPr/>
        <p:txBody>
          <a:bodyPr/>
          <a:lstStyle/>
          <a:p>
            <a:r>
              <a:rPr lang="en-US"/>
              <a:t>Five Reasons To Write Songs </a:t>
            </a:r>
            <a:br>
              <a:rPr lang="en-US"/>
            </a:br>
            <a:r>
              <a:rPr lang="en-US" sz="3060" i="1"/>
              <a:t>by Cliff </a:t>
            </a:r>
            <a:r>
              <a:rPr lang="en-US" sz="3060" i="1" err="1"/>
              <a:t>Goldmacher</a:t>
            </a:r>
            <a:endParaRPr lang="en-US" i="1"/>
          </a:p>
        </p:txBody>
      </p:sp>
      <p:sp>
        <p:nvSpPr>
          <p:cNvPr id="3" name="Content Placeholder 2">
            <a:extLst>
              <a:ext uri="{FF2B5EF4-FFF2-40B4-BE49-F238E27FC236}">
                <a16:creationId xmlns:a16="http://schemas.microsoft.com/office/drawing/2014/main" id="{D3297D81-AFD8-7448-2C56-DDC542228E09}"/>
              </a:ext>
            </a:extLst>
          </p:cNvPr>
          <p:cNvSpPr>
            <a:spLocks noGrp="1"/>
          </p:cNvSpPr>
          <p:nvPr>
            <p:ph idx="1"/>
          </p:nvPr>
        </p:nvSpPr>
        <p:spPr>
          <a:xfrm>
            <a:off x="3925704" y="3727972"/>
            <a:ext cx="10858939" cy="4180646"/>
          </a:xfrm>
        </p:spPr>
        <p:txBody>
          <a:bodyPr>
            <a:normAutofit/>
          </a:bodyPr>
          <a:lstStyle/>
          <a:p>
            <a:pPr marL="655796" indent="-655796">
              <a:buFont typeface="+mj-lt"/>
              <a:buAutoNum type="arabicPeriod"/>
            </a:pPr>
            <a:r>
              <a:rPr lang="en-US" sz="4080"/>
              <a:t>Makes you </a:t>
            </a:r>
            <a:r>
              <a:rPr lang="en-US" sz="4080" b="1"/>
              <a:t>think differently</a:t>
            </a:r>
          </a:p>
          <a:p>
            <a:pPr marL="655796" indent="-655796">
              <a:buFont typeface="+mj-lt"/>
              <a:buAutoNum type="arabicPeriod"/>
            </a:pPr>
            <a:r>
              <a:rPr lang="en-US" sz="4080"/>
              <a:t>Take you </a:t>
            </a:r>
            <a:r>
              <a:rPr lang="en-US" sz="4080" b="1"/>
              <a:t>out</a:t>
            </a:r>
            <a:r>
              <a:rPr lang="en-US" sz="4080"/>
              <a:t> of your comfort zone</a:t>
            </a:r>
          </a:p>
          <a:p>
            <a:pPr marL="655796" indent="-655796">
              <a:buFont typeface="+mj-lt"/>
              <a:buAutoNum type="arabicPeriod"/>
            </a:pPr>
            <a:r>
              <a:rPr lang="en-US" sz="4080"/>
              <a:t>Shows you can do the “</a:t>
            </a:r>
            <a:r>
              <a:rPr lang="en-US" sz="4080" b="1"/>
              <a:t>impossible</a:t>
            </a:r>
            <a:r>
              <a:rPr lang="en-US" sz="4080"/>
              <a:t>”</a:t>
            </a:r>
          </a:p>
          <a:p>
            <a:pPr marL="655796" indent="-655796">
              <a:buFont typeface="+mj-lt"/>
              <a:buAutoNum type="arabicPeriod"/>
            </a:pPr>
            <a:r>
              <a:rPr lang="en-US" sz="4080"/>
              <a:t>Improves your ability to </a:t>
            </a:r>
            <a:r>
              <a:rPr lang="en-US" sz="4080" b="1"/>
              <a:t>communicate</a:t>
            </a:r>
          </a:p>
          <a:p>
            <a:pPr marL="655796" indent="-655796">
              <a:buFont typeface="+mj-lt"/>
              <a:buAutoNum type="arabicPeriod"/>
            </a:pPr>
            <a:r>
              <a:rPr lang="en-US" sz="4080"/>
              <a:t>Brings teams </a:t>
            </a:r>
            <a:r>
              <a:rPr lang="en-US" sz="4080" b="1"/>
              <a:t>together</a:t>
            </a:r>
          </a:p>
          <a:p>
            <a:pPr marL="655796" indent="-655796">
              <a:buFont typeface="+mj-lt"/>
              <a:buAutoNum type="arabicPeriod"/>
            </a:pPr>
            <a:endParaRPr lang="en-US" sz="4080"/>
          </a:p>
        </p:txBody>
      </p:sp>
      <p:pic>
        <p:nvPicPr>
          <p:cNvPr id="5" name="Picture 4">
            <a:extLst>
              <a:ext uri="{FF2B5EF4-FFF2-40B4-BE49-F238E27FC236}">
                <a16:creationId xmlns:a16="http://schemas.microsoft.com/office/drawing/2014/main" id="{14E7EB06-C30C-5E58-0B16-23B1A4E1C778}"/>
              </a:ext>
            </a:extLst>
          </p:cNvPr>
          <p:cNvPicPr>
            <a:picLocks noChangeAspect="1"/>
          </p:cNvPicPr>
          <p:nvPr/>
        </p:nvPicPr>
        <p:blipFill rotWithShape="1">
          <a:blip r:embed="rId4"/>
          <a:srcRect l="24756" t="17070" r="25519" b="12674"/>
          <a:stretch/>
        </p:blipFill>
        <p:spPr>
          <a:xfrm rot="862321">
            <a:off x="11302016" y="-83568"/>
            <a:ext cx="4149755" cy="3664472"/>
          </a:xfrm>
          <a:prstGeom prst="rect">
            <a:avLst/>
          </a:prstGeom>
        </p:spPr>
      </p:pic>
      <p:sp>
        <p:nvSpPr>
          <p:cNvPr id="6" name="TextBox 5">
            <a:extLst>
              <a:ext uri="{FF2B5EF4-FFF2-40B4-BE49-F238E27FC236}">
                <a16:creationId xmlns:a16="http://schemas.microsoft.com/office/drawing/2014/main" id="{C8D4692E-4F35-10ED-3917-D0A66C286080}"/>
              </a:ext>
            </a:extLst>
          </p:cNvPr>
          <p:cNvSpPr txBox="1"/>
          <p:nvPr/>
        </p:nvSpPr>
        <p:spPr>
          <a:xfrm>
            <a:off x="1156335" y="9384030"/>
            <a:ext cx="13232130" cy="369332"/>
          </a:xfrm>
          <a:prstGeom prst="rect">
            <a:avLst/>
          </a:prstGeom>
          <a:noFill/>
        </p:spPr>
        <p:txBody>
          <a:bodyPr wrap="square">
            <a:spAutoFit/>
          </a:bodyPr>
          <a:lstStyle/>
          <a:p>
            <a:r>
              <a:rPr lang="en-US"/>
              <a:t>https://www.linkedin.com/pulse/five-reasons-business-teams-should-learn-write-songs-cliff-goldmacher/</a:t>
            </a:r>
          </a:p>
        </p:txBody>
      </p:sp>
    </p:spTree>
    <p:extLst>
      <p:ext uri="{BB962C8B-B14F-4D97-AF65-F5344CB8AC3E}">
        <p14:creationId xmlns:p14="http://schemas.microsoft.com/office/powerpoint/2010/main" val="3266753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usical Staff Images – Browse 551,605 Stock Photos, Vectors, and Video |  Adobe Stock">
            <a:extLst>
              <a:ext uri="{FF2B5EF4-FFF2-40B4-BE49-F238E27FC236}">
                <a16:creationId xmlns:a16="http://schemas.microsoft.com/office/drawing/2014/main" id="{4EE3280B-B0A1-6B01-708A-A5C1D8BC0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98990"/>
            <a:ext cx="15841626" cy="6336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E87620-D148-6DA0-5ED4-A2379F78E5DF}"/>
              </a:ext>
            </a:extLst>
          </p:cNvPr>
          <p:cNvSpPr>
            <a:spLocks noGrp="1"/>
          </p:cNvSpPr>
          <p:nvPr>
            <p:ph type="title"/>
          </p:nvPr>
        </p:nvSpPr>
        <p:spPr/>
        <p:txBody>
          <a:bodyPr/>
          <a:lstStyle/>
          <a:p>
            <a:r>
              <a:rPr lang="en-US" strike="sngStrike"/>
              <a:t>Five</a:t>
            </a:r>
            <a:r>
              <a:rPr lang="en-US"/>
              <a:t> Six </a:t>
            </a:r>
            <a:r>
              <a:rPr lang="en-US" b="1"/>
              <a:t>MORE</a:t>
            </a:r>
            <a:r>
              <a:rPr lang="en-US"/>
              <a:t> Reasons To Write Songs </a:t>
            </a:r>
            <a:br>
              <a:rPr lang="en-US"/>
            </a:br>
            <a:r>
              <a:rPr lang="en-US" sz="3060" i="1"/>
              <a:t>by Cliff </a:t>
            </a:r>
            <a:r>
              <a:rPr lang="en-US" sz="3060" i="1" err="1"/>
              <a:t>Goldmacher</a:t>
            </a:r>
            <a:endParaRPr lang="en-US" i="1"/>
          </a:p>
        </p:txBody>
      </p:sp>
      <p:sp>
        <p:nvSpPr>
          <p:cNvPr id="3" name="Content Placeholder 2">
            <a:extLst>
              <a:ext uri="{FF2B5EF4-FFF2-40B4-BE49-F238E27FC236}">
                <a16:creationId xmlns:a16="http://schemas.microsoft.com/office/drawing/2014/main" id="{D3297D81-AFD8-7448-2C56-DDC542228E09}"/>
              </a:ext>
            </a:extLst>
          </p:cNvPr>
          <p:cNvSpPr>
            <a:spLocks noGrp="1"/>
          </p:cNvSpPr>
          <p:nvPr>
            <p:ph idx="1"/>
          </p:nvPr>
        </p:nvSpPr>
        <p:spPr>
          <a:xfrm>
            <a:off x="3810398" y="3706302"/>
            <a:ext cx="10487402" cy="3680991"/>
          </a:xfrm>
        </p:spPr>
        <p:txBody>
          <a:bodyPr>
            <a:normAutofit/>
          </a:bodyPr>
          <a:lstStyle/>
          <a:p>
            <a:pPr marL="655796" indent="-655796">
              <a:buFont typeface="+mj-lt"/>
              <a:buAutoNum type="arabicPeriod"/>
            </a:pPr>
            <a:r>
              <a:rPr lang="en-US" sz="4080"/>
              <a:t>Demonstrates that we are all </a:t>
            </a:r>
            <a:r>
              <a:rPr lang="en-US" sz="4080" b="1"/>
              <a:t>creative</a:t>
            </a:r>
          </a:p>
          <a:p>
            <a:pPr marL="655796" indent="-655796">
              <a:buFont typeface="+mj-lt"/>
              <a:buAutoNum type="arabicPeriod"/>
            </a:pPr>
            <a:r>
              <a:rPr lang="en-US" sz="4080"/>
              <a:t>Methodically </a:t>
            </a:r>
            <a:r>
              <a:rPr lang="en-US" sz="4080" b="1"/>
              <a:t>access</a:t>
            </a:r>
            <a:r>
              <a:rPr lang="en-US" sz="4080"/>
              <a:t> our creativity</a:t>
            </a:r>
          </a:p>
          <a:p>
            <a:pPr marL="655796" indent="-655796">
              <a:buFont typeface="+mj-lt"/>
              <a:buAutoNum type="arabicPeriod"/>
            </a:pPr>
            <a:r>
              <a:rPr lang="en-US" sz="4080"/>
              <a:t>Helps get over a generalized </a:t>
            </a:r>
            <a:r>
              <a:rPr lang="en-US" sz="4080" b="1"/>
              <a:t>fear of failure</a:t>
            </a:r>
          </a:p>
          <a:p>
            <a:pPr marL="655796" indent="-655796">
              <a:buFont typeface="+mj-lt"/>
              <a:buAutoNum type="arabicPeriod"/>
            </a:pPr>
            <a:r>
              <a:rPr lang="en-US" sz="4080"/>
              <a:t>A shortcut to the </a:t>
            </a:r>
            <a:r>
              <a:rPr lang="en-US" sz="4080" b="1"/>
              <a:t>emotional crux </a:t>
            </a:r>
            <a:r>
              <a:rPr lang="en-US" sz="4080"/>
              <a:t>of any issue</a:t>
            </a:r>
          </a:p>
          <a:p>
            <a:pPr marL="655796" indent="-655796">
              <a:buFont typeface="+mj-lt"/>
              <a:buAutoNum type="arabicPeriod"/>
            </a:pPr>
            <a:r>
              <a:rPr lang="en-US" sz="4080"/>
              <a:t>Takes us back to a </a:t>
            </a:r>
            <a:r>
              <a:rPr lang="en-US" sz="4080" b="1"/>
              <a:t>beginner’s mindset</a:t>
            </a:r>
          </a:p>
          <a:p>
            <a:pPr marL="655796" indent="-655796">
              <a:buFont typeface="+mj-lt"/>
              <a:buAutoNum type="arabicPeriod"/>
            </a:pPr>
            <a:endParaRPr lang="en-US" sz="4080"/>
          </a:p>
        </p:txBody>
      </p:sp>
      <p:sp>
        <p:nvSpPr>
          <p:cNvPr id="5" name="TextBox 4">
            <a:extLst>
              <a:ext uri="{FF2B5EF4-FFF2-40B4-BE49-F238E27FC236}">
                <a16:creationId xmlns:a16="http://schemas.microsoft.com/office/drawing/2014/main" id="{60ABA11C-3D5B-BF73-6810-CB5B7CED1D2F}"/>
              </a:ext>
            </a:extLst>
          </p:cNvPr>
          <p:cNvSpPr txBox="1"/>
          <p:nvPr/>
        </p:nvSpPr>
        <p:spPr>
          <a:xfrm rot="21113031">
            <a:off x="6327101" y="7986396"/>
            <a:ext cx="5453994" cy="877163"/>
          </a:xfrm>
          <a:prstGeom prst="rect">
            <a:avLst/>
          </a:prstGeom>
          <a:noFill/>
        </p:spPr>
        <p:txBody>
          <a:bodyPr wrap="none" rtlCol="0">
            <a:spAutoFit/>
          </a:bodyPr>
          <a:lstStyle/>
          <a:p>
            <a:r>
              <a:rPr lang="en-US" sz="3570" b="1">
                <a:solidFill>
                  <a:srgbClr val="00B050"/>
                </a:solidFill>
              </a:rPr>
              <a:t>BONUS REASON: It’s </a:t>
            </a:r>
            <a:r>
              <a:rPr lang="en-US" sz="5100" b="1">
                <a:solidFill>
                  <a:srgbClr val="00B050"/>
                </a:solidFill>
              </a:rPr>
              <a:t>Fun</a:t>
            </a:r>
            <a:r>
              <a:rPr lang="en-US" sz="3570" b="1">
                <a:solidFill>
                  <a:srgbClr val="00B050"/>
                </a:solidFill>
              </a:rPr>
              <a:t>!!</a:t>
            </a:r>
          </a:p>
        </p:txBody>
      </p:sp>
      <p:sp>
        <p:nvSpPr>
          <p:cNvPr id="7" name="TextBox 6">
            <a:extLst>
              <a:ext uri="{FF2B5EF4-FFF2-40B4-BE49-F238E27FC236}">
                <a16:creationId xmlns:a16="http://schemas.microsoft.com/office/drawing/2014/main" id="{4C4BD0D1-F848-9403-9F3D-CCB63A320D31}"/>
              </a:ext>
            </a:extLst>
          </p:cNvPr>
          <p:cNvSpPr txBox="1"/>
          <p:nvPr/>
        </p:nvSpPr>
        <p:spPr>
          <a:xfrm>
            <a:off x="1291590" y="9440907"/>
            <a:ext cx="12607290" cy="369332"/>
          </a:xfrm>
          <a:prstGeom prst="rect">
            <a:avLst/>
          </a:prstGeom>
          <a:noFill/>
        </p:spPr>
        <p:txBody>
          <a:bodyPr wrap="square">
            <a:spAutoFit/>
          </a:bodyPr>
          <a:lstStyle/>
          <a:p>
            <a:r>
              <a:rPr lang="en-US"/>
              <a:t>https://www.linkedin.com/pulse/five-more-reasons-business-teams-should-learn-write-songs-goldmacher/</a:t>
            </a:r>
          </a:p>
        </p:txBody>
      </p:sp>
    </p:spTree>
    <p:extLst>
      <p:ext uri="{BB962C8B-B14F-4D97-AF65-F5344CB8AC3E}">
        <p14:creationId xmlns:p14="http://schemas.microsoft.com/office/powerpoint/2010/main" val="1865512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917D94-D5F8-C067-1665-6A16C2B8894F}"/>
              </a:ext>
            </a:extLst>
          </p:cNvPr>
          <p:cNvSpPr txBox="1"/>
          <p:nvPr/>
        </p:nvSpPr>
        <p:spPr>
          <a:xfrm>
            <a:off x="3639109" y="215191"/>
            <a:ext cx="6715127" cy="9628020"/>
          </a:xfrm>
          <a:prstGeom prst="rect">
            <a:avLst/>
          </a:prstGeom>
          <a:noFill/>
        </p:spPr>
        <p:txBody>
          <a:bodyPr wrap="square">
            <a:spAutoFit/>
          </a:bodyPr>
          <a:lstStyle/>
          <a:p>
            <a:pPr marL="0" marR="0">
              <a:lnSpc>
                <a:spcPct val="107000"/>
              </a:lnSpc>
              <a:spcBef>
                <a:spcPts val="0"/>
              </a:spcBef>
              <a:spcAft>
                <a:spcPts val="0"/>
              </a:spcAft>
            </a:pPr>
            <a:r>
              <a:rPr lang="en-US" sz="2000" u="sng">
                <a:effectLst/>
                <a:latin typeface="Calibri" panose="020F0502020204030204" pitchFamily="34" charset="0"/>
                <a:ea typeface="Calibri" panose="020F0502020204030204" pitchFamily="34" charset="0"/>
                <a:cs typeface="Times New Roman" panose="02020603050405020304" pitchFamily="18" charset="0"/>
              </a:rPr>
              <a:t>Here’s A Cake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You did your best</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You took your shot</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You gave it everything you’ve got</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But sometimes things</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Just don’t turn out</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We hoped for rain</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Then got a drought</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So here’s a cake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I made for you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Have some cake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I’ll have some too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We’ll share this cake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With everyone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And turn our failures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Into fun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Forget the rain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Enjoy the sun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We made our plans</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We dreamed real big</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We took that shovel </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And started to dig</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But there’s no gold</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Down in that mine</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And everything</a:t>
            </a:r>
          </a:p>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Didn’t turn out fine</a:t>
            </a:r>
          </a:p>
        </p:txBody>
      </p:sp>
      <p:sp>
        <p:nvSpPr>
          <p:cNvPr id="6" name="TextBox 5">
            <a:extLst>
              <a:ext uri="{FF2B5EF4-FFF2-40B4-BE49-F238E27FC236}">
                <a16:creationId xmlns:a16="http://schemas.microsoft.com/office/drawing/2014/main" id="{BCE0FB02-DB13-0043-2385-CFE27048F92C}"/>
              </a:ext>
            </a:extLst>
          </p:cNvPr>
          <p:cNvSpPr txBox="1"/>
          <p:nvPr/>
        </p:nvSpPr>
        <p:spPr>
          <a:xfrm rot="867810">
            <a:off x="9491830" y="622389"/>
            <a:ext cx="3444239" cy="1446550"/>
          </a:xfrm>
          <a:prstGeom prst="rect">
            <a:avLst/>
          </a:prstGeom>
          <a:noFill/>
        </p:spPr>
        <p:txBody>
          <a:bodyPr wrap="square" rtlCol="0">
            <a:spAutoFit/>
          </a:bodyPr>
          <a:lstStyle/>
          <a:p>
            <a:r>
              <a:rPr lang="en-US" sz="4400" b="1"/>
              <a:t>Here’s a song Dan wrote…</a:t>
            </a:r>
          </a:p>
        </p:txBody>
      </p:sp>
      <p:pic>
        <p:nvPicPr>
          <p:cNvPr id="8" name="Picture 7" descr="A cake in a plastic container&#10;&#10;Description automatically generated">
            <a:extLst>
              <a:ext uri="{FF2B5EF4-FFF2-40B4-BE49-F238E27FC236}">
                <a16:creationId xmlns:a16="http://schemas.microsoft.com/office/drawing/2014/main" id="{A0BDD25F-006F-A04F-D02E-FD5A70B4D740}"/>
              </a:ext>
            </a:extLst>
          </p:cNvPr>
          <p:cNvPicPr>
            <a:picLocks noChangeAspect="1"/>
          </p:cNvPicPr>
          <p:nvPr/>
        </p:nvPicPr>
        <p:blipFill rotWithShape="1">
          <a:blip r:embed="rId3">
            <a:extLst>
              <a:ext uri="{28A0092B-C50C-407E-A947-70E740481C1C}">
                <a14:useLocalDpi xmlns:a14="http://schemas.microsoft.com/office/drawing/2010/main" val="0"/>
              </a:ext>
            </a:extLst>
          </a:blip>
          <a:srcRect l="15580" t="8021" r="23200" b="34403"/>
          <a:stretch/>
        </p:blipFill>
        <p:spPr>
          <a:xfrm>
            <a:off x="7333129" y="4267200"/>
            <a:ext cx="8211671" cy="5791200"/>
          </a:xfrm>
          <a:prstGeom prst="rect">
            <a:avLst/>
          </a:prstGeom>
        </p:spPr>
      </p:pic>
    </p:spTree>
    <p:extLst>
      <p:ext uri="{BB962C8B-B14F-4D97-AF65-F5344CB8AC3E}">
        <p14:creationId xmlns:p14="http://schemas.microsoft.com/office/powerpoint/2010/main" val="3613096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5FA68E-4C65-4FAD-7B15-CD2C848775BF}"/>
              </a:ext>
            </a:extLst>
          </p:cNvPr>
          <p:cNvSpPr txBox="1"/>
          <p:nvPr/>
        </p:nvSpPr>
        <p:spPr>
          <a:xfrm>
            <a:off x="1237976" y="2664427"/>
            <a:ext cx="11862925" cy="2917722"/>
          </a:xfrm>
          <a:prstGeom prst="rect">
            <a:avLst/>
          </a:prstGeom>
          <a:noFill/>
        </p:spPr>
        <p:txBody>
          <a:bodyPr wrap="square" rtlCol="0">
            <a:spAutoFit/>
          </a:bodyPr>
          <a:lstStyle/>
          <a:p>
            <a:r>
              <a:rPr lang="en-US" sz="9180" b="1"/>
              <a:t>We’re ONLY going to do the HARDEST part…</a:t>
            </a:r>
          </a:p>
        </p:txBody>
      </p:sp>
    </p:spTree>
    <p:extLst>
      <p:ext uri="{BB962C8B-B14F-4D97-AF65-F5344CB8AC3E}">
        <p14:creationId xmlns:p14="http://schemas.microsoft.com/office/powerpoint/2010/main" val="3138764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943" y="0"/>
            <a:ext cx="15540913"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e Waiting (Is the Hardest Part) - YouTube">
            <a:extLst>
              <a:ext uri="{FF2B5EF4-FFF2-40B4-BE49-F238E27FC236}">
                <a16:creationId xmlns:a16="http://schemas.microsoft.com/office/drawing/2014/main" id="{7BB9DE2D-8BE1-60DA-8F31-B6F0CD18F8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053" b="1"/>
          <a:stretch/>
        </p:blipFill>
        <p:spPr bwMode="auto">
          <a:xfrm>
            <a:off x="20" y="1880"/>
            <a:ext cx="15544779" cy="1005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25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C70425-57A3-45D4-8869-A24CE5716363}"/>
              </a:ext>
            </a:extLst>
          </p:cNvPr>
          <p:cNvSpPr>
            <a:spLocks noGrp="1"/>
          </p:cNvSpPr>
          <p:nvPr>
            <p:ph type="sldNum" sz="quarter" idx="12"/>
          </p:nvPr>
        </p:nvSpPr>
        <p:spPr/>
        <p:txBody>
          <a:bodyPr/>
          <a:lstStyle/>
          <a:p>
            <a:pPr defTabSz="1013476">
              <a:defRPr/>
            </a:pPr>
            <a:fld id="{34BEA167-8756-904D-8502-91CDB0F8A7DC}" type="slidenum">
              <a:rPr lang="en-US" sz="886">
                <a:solidFill>
                  <a:srgbClr val="000000"/>
                </a:solidFill>
                <a:latin typeface="Arial" panose="020B0604020202020204"/>
              </a:rPr>
              <a:pPr defTabSz="1013476">
                <a:defRPr/>
              </a:pPr>
              <a:t>3</a:t>
            </a:fld>
            <a:endParaRPr lang="en-US" sz="886">
              <a:solidFill>
                <a:srgbClr val="000000"/>
              </a:solidFill>
              <a:latin typeface="Arial" panose="020B0604020202020204"/>
            </a:endParaRPr>
          </a:p>
        </p:txBody>
      </p:sp>
      <p:sp>
        <p:nvSpPr>
          <p:cNvPr id="9" name="Content Placeholder 2">
            <a:extLst>
              <a:ext uri="{FF2B5EF4-FFF2-40B4-BE49-F238E27FC236}">
                <a16:creationId xmlns:a16="http://schemas.microsoft.com/office/drawing/2014/main" id="{02D9D6D0-906F-4DFE-842D-6AF3FF65DE9B}"/>
              </a:ext>
            </a:extLst>
          </p:cNvPr>
          <p:cNvSpPr txBox="1">
            <a:spLocks/>
          </p:cNvSpPr>
          <p:nvPr/>
        </p:nvSpPr>
        <p:spPr>
          <a:xfrm>
            <a:off x="1944756" y="3082658"/>
            <a:ext cx="11655288" cy="5022257"/>
          </a:xfrm>
          <a:prstGeom prst="rect">
            <a:avLst/>
          </a:prstGeom>
        </p:spPr>
        <p:txBody>
          <a:bodyPr vert="horz" lIns="101350" tIns="50675" rIns="101350" bIns="50675" rtlCol="0" anchor="t">
            <a:normAutofit/>
          </a:bodyPr>
          <a:lstStyle>
            <a:lvl1pPr marL="198721" indent="-198721" algn="l" defTabSz="794883" rtl="0" eaLnBrk="1" latinLnBrk="0" hangingPunct="1">
              <a:lnSpc>
                <a:spcPct val="90000"/>
              </a:lnSpc>
              <a:spcBef>
                <a:spcPts val="869"/>
              </a:spcBef>
              <a:buFont typeface="Arial" panose="020B0604020202020204" pitchFamily="34" charset="0"/>
              <a:buChar char="•"/>
              <a:defRPr sz="2434"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96163" indent="-198721" algn="l" defTabSz="794883" rtl="0" eaLnBrk="1" latinLnBrk="0" hangingPunct="1">
              <a:lnSpc>
                <a:spcPct val="90000"/>
              </a:lnSpc>
              <a:spcBef>
                <a:spcPts val="435"/>
              </a:spcBef>
              <a:buFont typeface="Arial" panose="020B0604020202020204" pitchFamily="34" charset="0"/>
              <a:buChar char="•"/>
              <a:defRPr sz="2086"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93604" indent="-198721" algn="l" defTabSz="794883" rtl="0" eaLnBrk="1" latinLnBrk="0" hangingPunct="1">
              <a:lnSpc>
                <a:spcPct val="90000"/>
              </a:lnSpc>
              <a:spcBef>
                <a:spcPts val="435"/>
              </a:spcBef>
              <a:buFont typeface="Arial" panose="020B0604020202020204" pitchFamily="34" charset="0"/>
              <a:buChar char="•"/>
              <a:defRPr sz="1739"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391046" indent="-198721" algn="l" defTabSz="794883" rtl="0" eaLnBrk="1" latinLnBrk="0" hangingPunct="1">
              <a:lnSpc>
                <a:spcPct val="90000"/>
              </a:lnSpc>
              <a:spcBef>
                <a:spcPts val="435"/>
              </a:spcBef>
              <a:buFont typeface="Arial" panose="020B0604020202020204" pitchFamily="34" charset="0"/>
              <a:buChar char="•"/>
              <a:defRPr sz="1565"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788488" indent="-198721" algn="l" defTabSz="794883" rtl="0" eaLnBrk="1" latinLnBrk="0" hangingPunct="1">
              <a:lnSpc>
                <a:spcPct val="90000"/>
              </a:lnSpc>
              <a:spcBef>
                <a:spcPts val="435"/>
              </a:spcBef>
              <a:buFont typeface="Arial" panose="020B0604020202020204" pitchFamily="34" charset="0"/>
              <a:buChar char="•"/>
              <a:defRPr sz="1565"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185929"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371"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813"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254"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a:lstStyle>
          <a:p>
            <a:pPr marL="0" indent="0" defTabSz="881010">
              <a:spcBef>
                <a:spcPts val="963"/>
              </a:spcBef>
              <a:buNone/>
              <a:defRPr/>
            </a:pPr>
            <a:r>
              <a:rPr lang="en-US" sz="6954" b="1" i="1">
                <a:solidFill>
                  <a:sysClr val="windowText" lastClr="000000">
                    <a:lumMod val="85000"/>
                    <a:lumOff val="15000"/>
                  </a:sysClr>
                </a:solidFill>
                <a:latin typeface="Arial"/>
                <a:ea typeface="Calibri" panose="020F0502020204030204" pitchFamily="34" charset="0"/>
                <a:cs typeface="Arial"/>
              </a:rPr>
              <a:t>Help people</a:t>
            </a:r>
            <a:r>
              <a:rPr lang="en-US" sz="6954" i="1">
                <a:solidFill>
                  <a:sysClr val="windowText" lastClr="000000">
                    <a:lumMod val="85000"/>
                    <a:lumOff val="15000"/>
                  </a:sysClr>
                </a:solidFill>
                <a:latin typeface="Arial"/>
                <a:ea typeface="Calibri" panose="020F0502020204030204" pitchFamily="34" charset="0"/>
                <a:cs typeface="Arial"/>
              </a:rPr>
              <a:t> understand </a:t>
            </a:r>
            <a:endParaRPr lang="en-US" sz="6954">
              <a:solidFill>
                <a:sysClr val="windowText" lastClr="000000">
                  <a:lumMod val="85000"/>
                  <a:lumOff val="15000"/>
                </a:sysClr>
              </a:solidFill>
              <a:ea typeface="Calibri" panose="020F0502020204030204" pitchFamily="34" charset="0"/>
            </a:endParaRPr>
          </a:p>
          <a:p>
            <a:pPr marL="0" indent="0" defTabSz="881010">
              <a:spcBef>
                <a:spcPts val="963"/>
              </a:spcBef>
              <a:buNone/>
              <a:defRPr/>
            </a:pPr>
            <a:r>
              <a:rPr lang="en-US" sz="6954" b="1" i="1">
                <a:solidFill>
                  <a:sysClr val="windowText" lastClr="000000">
                    <a:lumMod val="85000"/>
                    <a:lumOff val="15000"/>
                  </a:sysClr>
                </a:solidFill>
                <a:latin typeface="Arial"/>
                <a:ea typeface="Calibri" panose="020F0502020204030204" pitchFamily="34" charset="0"/>
                <a:cs typeface="Arial"/>
              </a:rPr>
              <a:t>what</a:t>
            </a:r>
            <a:r>
              <a:rPr lang="en-US" sz="6954" i="1">
                <a:solidFill>
                  <a:sysClr val="windowText" lastClr="000000">
                    <a:lumMod val="85000"/>
                    <a:lumOff val="15000"/>
                  </a:sysClr>
                </a:solidFill>
                <a:latin typeface="Arial"/>
                <a:ea typeface="Calibri" panose="020F0502020204030204" pitchFamily="34" charset="0"/>
                <a:cs typeface="Arial"/>
              </a:rPr>
              <a:t> innovation is and </a:t>
            </a:r>
            <a:endParaRPr lang="en-US" sz="6954">
              <a:solidFill>
                <a:sysClr val="windowText" lastClr="000000">
                  <a:lumMod val="85000"/>
                  <a:lumOff val="15000"/>
                </a:sysClr>
              </a:solidFill>
              <a:ea typeface="Calibri" panose="020F0502020204030204" pitchFamily="34" charset="0"/>
            </a:endParaRPr>
          </a:p>
          <a:p>
            <a:pPr marL="0" indent="0" defTabSz="881010">
              <a:spcBef>
                <a:spcPts val="963"/>
              </a:spcBef>
              <a:buNone/>
              <a:defRPr/>
            </a:pPr>
            <a:r>
              <a:rPr lang="en-US" sz="6954" b="1" i="1">
                <a:solidFill>
                  <a:sysClr val="windowText" lastClr="000000">
                    <a:lumMod val="85000"/>
                    <a:lumOff val="15000"/>
                  </a:sysClr>
                </a:solidFill>
                <a:latin typeface="Arial"/>
                <a:ea typeface="Calibri" panose="020F0502020204030204" pitchFamily="34" charset="0"/>
                <a:cs typeface="Arial"/>
              </a:rPr>
              <a:t>how</a:t>
            </a:r>
            <a:r>
              <a:rPr lang="en-US" sz="6954" i="1">
                <a:solidFill>
                  <a:sysClr val="windowText" lastClr="000000">
                    <a:lumMod val="85000"/>
                    <a:lumOff val="15000"/>
                  </a:sysClr>
                </a:solidFill>
                <a:latin typeface="Arial"/>
                <a:ea typeface="Calibri" panose="020F0502020204030204" pitchFamily="34" charset="0"/>
                <a:cs typeface="Arial"/>
              </a:rPr>
              <a:t> to do it</a:t>
            </a:r>
            <a:r>
              <a:rPr lang="en-US" sz="6954">
                <a:solidFill>
                  <a:sysClr val="windowText" lastClr="000000">
                    <a:lumMod val="85000"/>
                    <a:lumOff val="15000"/>
                  </a:sysClr>
                </a:solidFill>
                <a:latin typeface="Arial"/>
                <a:ea typeface="Calibri" panose="020F0502020204030204" pitchFamily="34" charset="0"/>
                <a:cs typeface="Arial"/>
              </a:rPr>
              <a:t>. </a:t>
            </a:r>
            <a:endParaRPr lang="en-US" sz="5738">
              <a:solidFill>
                <a:sysClr val="windowText" lastClr="000000">
                  <a:lumMod val="85000"/>
                  <a:lumOff val="15000"/>
                </a:sysClr>
              </a:solidFill>
              <a:ea typeface="Calibri" panose="020F0502020204030204" pitchFamily="34" charset="0"/>
            </a:endParaRPr>
          </a:p>
        </p:txBody>
      </p:sp>
      <p:sp>
        <p:nvSpPr>
          <p:cNvPr id="13" name="Title 1">
            <a:extLst>
              <a:ext uri="{FF2B5EF4-FFF2-40B4-BE49-F238E27FC236}">
                <a16:creationId xmlns:a16="http://schemas.microsoft.com/office/drawing/2014/main" id="{9CE68444-8D92-41AC-A710-BBDA5CFB3C1F}"/>
              </a:ext>
            </a:extLst>
          </p:cNvPr>
          <p:cNvSpPr>
            <a:spLocks noGrp="1"/>
          </p:cNvSpPr>
          <p:nvPr>
            <p:ph type="title"/>
          </p:nvPr>
        </p:nvSpPr>
        <p:spPr>
          <a:xfrm>
            <a:off x="1485462" y="1650858"/>
            <a:ext cx="12573878" cy="593572"/>
          </a:xfrm>
        </p:spPr>
        <p:txBody>
          <a:bodyPr>
            <a:normAutofit fontScale="90000"/>
          </a:bodyPr>
          <a:lstStyle/>
          <a:p>
            <a:r>
              <a:rPr lang="en-US">
                <a:latin typeface="Arial" panose="020B0604020202020204" pitchFamily="34" charset="0"/>
                <a:cs typeface="Arial" panose="020B0604020202020204" pitchFamily="34" charset="0"/>
              </a:rPr>
              <a:t>ITK </a:t>
            </a:r>
            <a:r>
              <a:rPr lang="en-US">
                <a:highlight>
                  <a:srgbClr val="FFFF00"/>
                </a:highlight>
                <a:latin typeface="Arial" panose="020B0604020202020204" pitchFamily="34" charset="0"/>
                <a:cs typeface="Arial" panose="020B0604020202020204" pitchFamily="34" charset="0"/>
              </a:rPr>
              <a:t>MISSION</a:t>
            </a:r>
          </a:p>
        </p:txBody>
      </p:sp>
    </p:spTree>
    <p:extLst>
      <p:ext uri="{BB962C8B-B14F-4D97-AF65-F5344CB8AC3E}">
        <p14:creationId xmlns:p14="http://schemas.microsoft.com/office/powerpoint/2010/main" val="245146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DD28-83EE-1378-E463-76AB442B2E24}"/>
              </a:ext>
            </a:extLst>
          </p:cNvPr>
          <p:cNvSpPr txBox="1"/>
          <p:nvPr/>
        </p:nvSpPr>
        <p:spPr>
          <a:xfrm>
            <a:off x="360792" y="3134677"/>
            <a:ext cx="14731212" cy="1269578"/>
          </a:xfrm>
          <a:prstGeom prst="rect">
            <a:avLst/>
          </a:prstGeom>
          <a:noFill/>
        </p:spPr>
        <p:txBody>
          <a:bodyPr wrap="none" rtlCol="0">
            <a:spAutoFit/>
          </a:bodyPr>
          <a:lstStyle/>
          <a:p>
            <a:r>
              <a:rPr lang="en-US" sz="7650" b="1"/>
              <a:t>EXERCISE #1: SEE SONG STRUCTURE</a:t>
            </a:r>
          </a:p>
        </p:txBody>
      </p:sp>
    </p:spTree>
    <p:extLst>
      <p:ext uri="{BB962C8B-B14F-4D97-AF65-F5344CB8AC3E}">
        <p14:creationId xmlns:p14="http://schemas.microsoft.com/office/powerpoint/2010/main" val="4029561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lined paper with writing&#10;&#10;Description automatically generated">
            <a:extLst>
              <a:ext uri="{FF2B5EF4-FFF2-40B4-BE49-F238E27FC236}">
                <a16:creationId xmlns:a16="http://schemas.microsoft.com/office/drawing/2014/main" id="{5547E965-B1B2-B323-8F3C-4F864CA72B99}"/>
              </a:ext>
            </a:extLst>
          </p:cNvPr>
          <p:cNvPicPr>
            <a:picLocks noChangeAspect="1"/>
          </p:cNvPicPr>
          <p:nvPr/>
        </p:nvPicPr>
        <p:blipFill rotWithShape="1">
          <a:blip r:embed="rId3">
            <a:extLst>
              <a:ext uri="{28A0092B-C50C-407E-A947-70E740481C1C}">
                <a14:useLocalDpi xmlns:a14="http://schemas.microsoft.com/office/drawing/2010/main" val="0"/>
              </a:ext>
            </a:extLst>
          </a:blip>
          <a:srcRect t="5555" b="10101"/>
          <a:stretch/>
        </p:blipFill>
        <p:spPr>
          <a:xfrm>
            <a:off x="2597175" y="0"/>
            <a:ext cx="8979222" cy="10058400"/>
          </a:xfrm>
          <a:prstGeom prst="rect">
            <a:avLst/>
          </a:prstGeom>
        </p:spPr>
      </p:pic>
    </p:spTree>
    <p:extLst>
      <p:ext uri="{BB962C8B-B14F-4D97-AF65-F5344CB8AC3E}">
        <p14:creationId xmlns:p14="http://schemas.microsoft.com/office/powerpoint/2010/main" val="1727329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lined paper with writing&#10;&#10;Description automatically generated">
            <a:extLst>
              <a:ext uri="{FF2B5EF4-FFF2-40B4-BE49-F238E27FC236}">
                <a16:creationId xmlns:a16="http://schemas.microsoft.com/office/drawing/2014/main" id="{5547E965-B1B2-B323-8F3C-4F864CA72B99}"/>
              </a:ext>
            </a:extLst>
          </p:cNvPr>
          <p:cNvPicPr>
            <a:picLocks noChangeAspect="1"/>
          </p:cNvPicPr>
          <p:nvPr/>
        </p:nvPicPr>
        <p:blipFill rotWithShape="1">
          <a:blip r:embed="rId3">
            <a:extLst>
              <a:ext uri="{28A0092B-C50C-407E-A947-70E740481C1C}">
                <a14:useLocalDpi xmlns:a14="http://schemas.microsoft.com/office/drawing/2010/main" val="0"/>
              </a:ext>
            </a:extLst>
          </a:blip>
          <a:srcRect t="8353" b="54971"/>
          <a:stretch/>
        </p:blipFill>
        <p:spPr>
          <a:xfrm>
            <a:off x="0" y="1930400"/>
            <a:ext cx="8204037" cy="3996267"/>
          </a:xfrm>
          <a:prstGeom prst="rect">
            <a:avLst/>
          </a:prstGeom>
        </p:spPr>
      </p:pic>
      <p:pic>
        <p:nvPicPr>
          <p:cNvPr id="2" name="Picture 1" descr="A page of lined paper with writing&#10;&#10;Description automatically generated">
            <a:extLst>
              <a:ext uri="{FF2B5EF4-FFF2-40B4-BE49-F238E27FC236}">
                <a16:creationId xmlns:a16="http://schemas.microsoft.com/office/drawing/2014/main" id="{5C7BE090-058C-C266-F3FA-B1EE39AE1F8E}"/>
              </a:ext>
            </a:extLst>
          </p:cNvPr>
          <p:cNvPicPr>
            <a:picLocks noChangeAspect="1"/>
          </p:cNvPicPr>
          <p:nvPr/>
        </p:nvPicPr>
        <p:blipFill rotWithShape="1">
          <a:blip r:embed="rId3">
            <a:extLst>
              <a:ext uri="{28A0092B-C50C-407E-A947-70E740481C1C}">
                <a14:useLocalDpi xmlns:a14="http://schemas.microsoft.com/office/drawing/2010/main" val="0"/>
              </a:ext>
            </a:extLst>
          </a:blip>
          <a:srcRect t="43609" b="10101"/>
          <a:stretch/>
        </p:blipFill>
        <p:spPr>
          <a:xfrm>
            <a:off x="8204037" y="1930400"/>
            <a:ext cx="6996081" cy="4301067"/>
          </a:xfrm>
          <a:prstGeom prst="rect">
            <a:avLst/>
          </a:prstGeom>
        </p:spPr>
      </p:pic>
      <p:sp>
        <p:nvSpPr>
          <p:cNvPr id="4" name="Oval 3">
            <a:extLst>
              <a:ext uri="{FF2B5EF4-FFF2-40B4-BE49-F238E27FC236}">
                <a16:creationId xmlns:a16="http://schemas.microsoft.com/office/drawing/2014/main" id="{06507F82-DBE9-EC38-0EC9-492DCBD3F5F3}"/>
              </a:ext>
            </a:extLst>
          </p:cNvPr>
          <p:cNvSpPr/>
          <p:nvPr/>
        </p:nvSpPr>
        <p:spPr>
          <a:xfrm>
            <a:off x="3708400" y="2523067"/>
            <a:ext cx="1405466" cy="74506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4E518EA-03D3-4503-C584-AAE35BD2D8DD}"/>
              </a:ext>
            </a:extLst>
          </p:cNvPr>
          <p:cNvSpPr/>
          <p:nvPr/>
        </p:nvSpPr>
        <p:spPr>
          <a:xfrm>
            <a:off x="12056533" y="2387600"/>
            <a:ext cx="1405466" cy="74506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0D04D2-8BC6-1283-CF69-ED63E1F4CA95}"/>
              </a:ext>
            </a:extLst>
          </p:cNvPr>
          <p:cNvSpPr/>
          <p:nvPr/>
        </p:nvSpPr>
        <p:spPr>
          <a:xfrm>
            <a:off x="5253486" y="3268133"/>
            <a:ext cx="1405466" cy="74506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7F1CFC4-B462-F07D-D388-24094DD59206}"/>
              </a:ext>
            </a:extLst>
          </p:cNvPr>
          <p:cNvSpPr/>
          <p:nvPr/>
        </p:nvSpPr>
        <p:spPr>
          <a:xfrm>
            <a:off x="13601619" y="3132666"/>
            <a:ext cx="1405466" cy="74506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114892-C589-3747-2817-7991F30DE1A8}"/>
              </a:ext>
            </a:extLst>
          </p:cNvPr>
          <p:cNvSpPr/>
          <p:nvPr/>
        </p:nvSpPr>
        <p:spPr>
          <a:xfrm>
            <a:off x="5253486" y="4157133"/>
            <a:ext cx="1405466" cy="74506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0ACCD3-D01C-8248-464B-2D37A0A17E1B}"/>
              </a:ext>
            </a:extLst>
          </p:cNvPr>
          <p:cNvSpPr/>
          <p:nvPr/>
        </p:nvSpPr>
        <p:spPr>
          <a:xfrm>
            <a:off x="13601619" y="4021666"/>
            <a:ext cx="1405466" cy="74506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98B996B-6825-8139-4409-6AB9C1F03E47}"/>
              </a:ext>
            </a:extLst>
          </p:cNvPr>
          <p:cNvSpPr/>
          <p:nvPr/>
        </p:nvSpPr>
        <p:spPr>
          <a:xfrm>
            <a:off x="1709942" y="2963333"/>
            <a:ext cx="1405466" cy="74506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227AF9-C6EC-C912-3A4F-E20DF14339CA}"/>
              </a:ext>
            </a:extLst>
          </p:cNvPr>
          <p:cNvSpPr/>
          <p:nvPr/>
        </p:nvSpPr>
        <p:spPr>
          <a:xfrm>
            <a:off x="9448476" y="2895598"/>
            <a:ext cx="1405466" cy="74506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187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F200-FB15-76C3-6B52-77A93F0FF4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158F71-A28B-307A-355A-3539F3C42EF9}"/>
              </a:ext>
            </a:extLst>
          </p:cNvPr>
          <p:cNvSpPr txBox="1"/>
          <p:nvPr/>
        </p:nvSpPr>
        <p:spPr>
          <a:xfrm>
            <a:off x="360792" y="3134677"/>
            <a:ext cx="14731212" cy="1269578"/>
          </a:xfrm>
          <a:prstGeom prst="rect">
            <a:avLst/>
          </a:prstGeom>
          <a:noFill/>
        </p:spPr>
        <p:txBody>
          <a:bodyPr wrap="none" rtlCol="0">
            <a:spAutoFit/>
          </a:bodyPr>
          <a:lstStyle/>
          <a:p>
            <a:r>
              <a:rPr lang="en-US" sz="7650" b="1"/>
              <a:t>EXERCISE #1: SEE SONG STRUCTURE</a:t>
            </a:r>
          </a:p>
        </p:txBody>
      </p:sp>
      <p:sp>
        <p:nvSpPr>
          <p:cNvPr id="2" name="TextBox 1">
            <a:extLst>
              <a:ext uri="{FF2B5EF4-FFF2-40B4-BE49-F238E27FC236}">
                <a16:creationId xmlns:a16="http://schemas.microsoft.com/office/drawing/2014/main" id="{62CEE8E1-D022-740E-0168-46950EA10828}"/>
              </a:ext>
            </a:extLst>
          </p:cNvPr>
          <p:cNvSpPr txBox="1"/>
          <p:nvPr/>
        </p:nvSpPr>
        <p:spPr>
          <a:xfrm>
            <a:off x="1327053" y="5242560"/>
            <a:ext cx="12688538" cy="2862322"/>
          </a:xfrm>
          <a:prstGeom prst="rect">
            <a:avLst/>
          </a:prstGeom>
          <a:noFill/>
        </p:spPr>
        <p:txBody>
          <a:bodyPr wrap="none" rtlCol="0">
            <a:spAutoFit/>
          </a:bodyPr>
          <a:lstStyle/>
          <a:p>
            <a:r>
              <a:rPr lang="en-US" sz="3600" b="1"/>
              <a:t>Step 1: </a:t>
            </a:r>
            <a:r>
              <a:rPr lang="en-US" sz="3600">
                <a:highlight>
                  <a:srgbClr val="FFFF00"/>
                </a:highlight>
              </a:rPr>
              <a:t>Pick </a:t>
            </a:r>
            <a:r>
              <a:rPr lang="en-US" sz="3600"/>
              <a:t>a song you like</a:t>
            </a:r>
          </a:p>
          <a:p>
            <a:endParaRPr lang="en-US" sz="3600" b="1"/>
          </a:p>
          <a:p>
            <a:r>
              <a:rPr lang="en-US" sz="3600" b="1"/>
              <a:t>Step 2: </a:t>
            </a:r>
            <a:r>
              <a:rPr lang="en-US" sz="3600">
                <a:highlight>
                  <a:srgbClr val="FFFF00"/>
                </a:highlight>
              </a:rPr>
              <a:t>Copy</a:t>
            </a:r>
            <a:r>
              <a:rPr lang="en-US" sz="3600"/>
              <a:t> out the lyrics out by hand (look ‘</a:t>
            </a:r>
            <a:r>
              <a:rPr lang="en-US" sz="3600" err="1"/>
              <a:t>em</a:t>
            </a:r>
            <a:r>
              <a:rPr lang="en-US" sz="3600"/>
              <a:t> up if you need to)</a:t>
            </a:r>
          </a:p>
          <a:p>
            <a:endParaRPr lang="en-US" sz="3600" b="1"/>
          </a:p>
          <a:p>
            <a:r>
              <a:rPr lang="en-US" sz="3600" b="1"/>
              <a:t>Step 3: </a:t>
            </a:r>
            <a:r>
              <a:rPr lang="en-US" sz="3600">
                <a:highlight>
                  <a:srgbClr val="FFFF00"/>
                </a:highlight>
              </a:rPr>
              <a:t>Notice</a:t>
            </a:r>
            <a:r>
              <a:rPr lang="en-US" sz="3600"/>
              <a:t> the rhymes, beats, patterns, </a:t>
            </a:r>
            <a:r>
              <a:rPr lang="en-US" sz="3600" err="1"/>
              <a:t>etc</a:t>
            </a:r>
            <a:endParaRPr lang="en-US" sz="3600"/>
          </a:p>
        </p:txBody>
      </p:sp>
    </p:spTree>
    <p:extLst>
      <p:ext uri="{BB962C8B-B14F-4D97-AF65-F5344CB8AC3E}">
        <p14:creationId xmlns:p14="http://schemas.microsoft.com/office/powerpoint/2010/main" val="1931843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DD28-83EE-1378-E463-76AB442B2E24}"/>
              </a:ext>
            </a:extLst>
          </p:cNvPr>
          <p:cNvSpPr txBox="1"/>
          <p:nvPr/>
        </p:nvSpPr>
        <p:spPr>
          <a:xfrm>
            <a:off x="2019437" y="3134677"/>
            <a:ext cx="11865812" cy="1269578"/>
          </a:xfrm>
          <a:prstGeom prst="rect">
            <a:avLst/>
          </a:prstGeom>
          <a:noFill/>
        </p:spPr>
        <p:txBody>
          <a:bodyPr wrap="none" rtlCol="0">
            <a:spAutoFit/>
          </a:bodyPr>
          <a:lstStyle/>
          <a:p>
            <a:r>
              <a:rPr lang="en-US" sz="7650" b="1"/>
              <a:t>EXERCISE #2: WORD LADDER</a:t>
            </a:r>
          </a:p>
        </p:txBody>
      </p:sp>
    </p:spTree>
    <p:extLst>
      <p:ext uri="{BB962C8B-B14F-4D97-AF65-F5344CB8AC3E}">
        <p14:creationId xmlns:p14="http://schemas.microsoft.com/office/powerpoint/2010/main" val="327807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713482-2CF3-065D-25A7-78D792F302AD}"/>
              </a:ext>
            </a:extLst>
          </p:cNvPr>
          <p:cNvSpPr>
            <a:spLocks noGrp="1"/>
          </p:cNvSpPr>
          <p:nvPr>
            <p:ph sz="half" idx="1"/>
          </p:nvPr>
        </p:nvSpPr>
        <p:spPr>
          <a:xfrm>
            <a:off x="4068766" y="1859706"/>
            <a:ext cx="3703634" cy="6680121"/>
          </a:xfrm>
        </p:spPr>
        <p:txBody>
          <a:bodyPr>
            <a:noAutofit/>
          </a:bodyPr>
          <a:lstStyle/>
          <a:p>
            <a:r>
              <a:rPr lang="en-US" sz="4000"/>
              <a:t>Examine</a:t>
            </a:r>
          </a:p>
          <a:p>
            <a:r>
              <a:rPr lang="en-US" sz="4000"/>
              <a:t>Thump</a:t>
            </a:r>
          </a:p>
          <a:p>
            <a:r>
              <a:rPr lang="en-US" sz="4000"/>
              <a:t>Prescribe</a:t>
            </a:r>
          </a:p>
          <a:p>
            <a:r>
              <a:rPr lang="en-US" sz="4000"/>
              <a:t>Listen</a:t>
            </a:r>
          </a:p>
          <a:p>
            <a:r>
              <a:rPr lang="en-US" sz="4000"/>
              <a:t>Write</a:t>
            </a:r>
          </a:p>
          <a:p>
            <a:r>
              <a:rPr lang="en-US" sz="4000"/>
              <a:t>Scan</a:t>
            </a:r>
          </a:p>
          <a:p>
            <a:r>
              <a:rPr lang="en-US" sz="4000"/>
              <a:t>Touch</a:t>
            </a:r>
          </a:p>
          <a:p>
            <a:r>
              <a:rPr lang="en-US" sz="4000"/>
              <a:t>Wait</a:t>
            </a:r>
          </a:p>
          <a:p>
            <a:r>
              <a:rPr lang="en-US" sz="4000"/>
              <a:t>Charge</a:t>
            </a:r>
          </a:p>
          <a:p>
            <a:r>
              <a:rPr lang="en-US" sz="4000"/>
              <a:t>Heal</a:t>
            </a:r>
          </a:p>
        </p:txBody>
      </p:sp>
      <p:sp>
        <p:nvSpPr>
          <p:cNvPr id="6" name="Content Placeholder 5">
            <a:extLst>
              <a:ext uri="{FF2B5EF4-FFF2-40B4-BE49-F238E27FC236}">
                <a16:creationId xmlns:a16="http://schemas.microsoft.com/office/drawing/2014/main" id="{C78E2CDF-DE47-897E-081B-C03541209B8C}"/>
              </a:ext>
            </a:extLst>
          </p:cNvPr>
          <p:cNvSpPr>
            <a:spLocks noGrp="1"/>
          </p:cNvSpPr>
          <p:nvPr>
            <p:ph sz="half" idx="2"/>
          </p:nvPr>
        </p:nvSpPr>
        <p:spPr>
          <a:xfrm>
            <a:off x="8021954" y="1859706"/>
            <a:ext cx="3289390" cy="7771974"/>
          </a:xfrm>
        </p:spPr>
        <p:txBody>
          <a:bodyPr>
            <a:noAutofit/>
          </a:bodyPr>
          <a:lstStyle/>
          <a:p>
            <a:r>
              <a:rPr lang="en-US" sz="4000"/>
              <a:t>Cushion</a:t>
            </a:r>
          </a:p>
          <a:p>
            <a:r>
              <a:rPr lang="en-US" sz="4000"/>
              <a:t>Guitar</a:t>
            </a:r>
          </a:p>
          <a:p>
            <a:r>
              <a:rPr lang="en-US" sz="4000"/>
              <a:t>Wall</a:t>
            </a:r>
          </a:p>
          <a:p>
            <a:r>
              <a:rPr lang="en-US" sz="4000"/>
              <a:t>Turntable</a:t>
            </a:r>
          </a:p>
          <a:p>
            <a:r>
              <a:rPr lang="en-US" sz="4000"/>
              <a:t>Sunlight</a:t>
            </a:r>
          </a:p>
          <a:p>
            <a:r>
              <a:rPr lang="en-US" sz="4000"/>
              <a:t>Window</a:t>
            </a:r>
          </a:p>
          <a:p>
            <a:r>
              <a:rPr lang="en-US" sz="4000"/>
              <a:t>Carpet</a:t>
            </a:r>
          </a:p>
          <a:p>
            <a:r>
              <a:rPr lang="en-US" sz="4000"/>
              <a:t>Drum</a:t>
            </a:r>
          </a:p>
          <a:p>
            <a:r>
              <a:rPr lang="en-US" sz="4000"/>
              <a:t>Microphone</a:t>
            </a:r>
          </a:p>
          <a:p>
            <a:r>
              <a:rPr lang="en-US" sz="4000"/>
              <a:t>Lightbulb</a:t>
            </a:r>
          </a:p>
        </p:txBody>
      </p:sp>
      <p:sp>
        <p:nvSpPr>
          <p:cNvPr id="7" name="TextBox 6">
            <a:extLst>
              <a:ext uri="{FF2B5EF4-FFF2-40B4-BE49-F238E27FC236}">
                <a16:creationId xmlns:a16="http://schemas.microsoft.com/office/drawing/2014/main" id="{4769EA09-FDE9-CF88-C459-7AE80762074F}"/>
              </a:ext>
            </a:extLst>
          </p:cNvPr>
          <p:cNvSpPr txBox="1"/>
          <p:nvPr/>
        </p:nvSpPr>
        <p:spPr>
          <a:xfrm rot="20069686">
            <a:off x="1412614" y="1138216"/>
            <a:ext cx="3770398" cy="1077218"/>
          </a:xfrm>
          <a:prstGeom prst="rect">
            <a:avLst/>
          </a:prstGeom>
          <a:noFill/>
        </p:spPr>
        <p:txBody>
          <a:bodyPr wrap="square" rtlCol="0">
            <a:spAutoFit/>
          </a:bodyPr>
          <a:lstStyle/>
          <a:p>
            <a:r>
              <a:rPr lang="en-US" sz="3200" i="1"/>
              <a:t>10 v</a:t>
            </a:r>
            <a:r>
              <a:rPr lang="en-US" sz="3200" b="1" i="1"/>
              <a:t>erbs</a:t>
            </a:r>
            <a:r>
              <a:rPr lang="en-US" sz="3200" i="1"/>
              <a:t> associated with a physician</a:t>
            </a:r>
          </a:p>
        </p:txBody>
      </p:sp>
      <p:sp>
        <p:nvSpPr>
          <p:cNvPr id="10" name="TextBox 9">
            <a:extLst>
              <a:ext uri="{FF2B5EF4-FFF2-40B4-BE49-F238E27FC236}">
                <a16:creationId xmlns:a16="http://schemas.microsoft.com/office/drawing/2014/main" id="{145A39F5-E192-A2DA-6D49-3F89AE7BA2B3}"/>
              </a:ext>
            </a:extLst>
          </p:cNvPr>
          <p:cNvSpPr txBox="1"/>
          <p:nvPr/>
        </p:nvSpPr>
        <p:spPr>
          <a:xfrm rot="823653">
            <a:off x="10269604" y="978152"/>
            <a:ext cx="3549561" cy="1077218"/>
          </a:xfrm>
          <a:prstGeom prst="rect">
            <a:avLst/>
          </a:prstGeom>
          <a:noFill/>
        </p:spPr>
        <p:txBody>
          <a:bodyPr wrap="square" rtlCol="0">
            <a:spAutoFit/>
          </a:bodyPr>
          <a:lstStyle/>
          <a:p>
            <a:r>
              <a:rPr lang="en-US" sz="3200" i="1"/>
              <a:t>10 </a:t>
            </a:r>
            <a:r>
              <a:rPr lang="en-US" sz="3200" b="1" i="1"/>
              <a:t>nouns</a:t>
            </a:r>
            <a:r>
              <a:rPr lang="en-US" sz="3200" i="1"/>
              <a:t> in your field of view</a:t>
            </a:r>
          </a:p>
        </p:txBody>
      </p:sp>
    </p:spTree>
    <p:extLst>
      <p:ext uri="{BB962C8B-B14F-4D97-AF65-F5344CB8AC3E}">
        <p14:creationId xmlns:p14="http://schemas.microsoft.com/office/powerpoint/2010/main" val="3139221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713482-2CF3-065D-25A7-78D792F302AD}"/>
              </a:ext>
            </a:extLst>
          </p:cNvPr>
          <p:cNvSpPr>
            <a:spLocks noGrp="1"/>
          </p:cNvSpPr>
          <p:nvPr>
            <p:ph sz="half" idx="1"/>
          </p:nvPr>
        </p:nvSpPr>
        <p:spPr>
          <a:xfrm>
            <a:off x="4068766" y="1859706"/>
            <a:ext cx="3703634" cy="6680121"/>
          </a:xfrm>
        </p:spPr>
        <p:txBody>
          <a:bodyPr>
            <a:noAutofit/>
          </a:bodyPr>
          <a:lstStyle/>
          <a:p>
            <a:r>
              <a:rPr lang="en-US" sz="4000"/>
              <a:t>Examine</a:t>
            </a:r>
          </a:p>
          <a:p>
            <a:r>
              <a:rPr lang="en-US" sz="4000"/>
              <a:t>Thump</a:t>
            </a:r>
          </a:p>
          <a:p>
            <a:r>
              <a:rPr lang="en-US" sz="4000"/>
              <a:t>Prescribe</a:t>
            </a:r>
          </a:p>
          <a:p>
            <a:r>
              <a:rPr lang="en-US" sz="4000"/>
              <a:t>Listen</a:t>
            </a:r>
          </a:p>
          <a:p>
            <a:r>
              <a:rPr lang="en-US" sz="4000"/>
              <a:t>Write</a:t>
            </a:r>
          </a:p>
          <a:p>
            <a:r>
              <a:rPr lang="en-US" sz="4000"/>
              <a:t>Scan</a:t>
            </a:r>
          </a:p>
          <a:p>
            <a:r>
              <a:rPr lang="en-US" sz="4000"/>
              <a:t>Touch</a:t>
            </a:r>
          </a:p>
          <a:p>
            <a:r>
              <a:rPr lang="en-US" sz="4000"/>
              <a:t>Wait</a:t>
            </a:r>
          </a:p>
          <a:p>
            <a:r>
              <a:rPr lang="en-US" sz="4000"/>
              <a:t>Charge</a:t>
            </a:r>
          </a:p>
          <a:p>
            <a:r>
              <a:rPr lang="en-US" sz="4000"/>
              <a:t>Heal</a:t>
            </a:r>
          </a:p>
        </p:txBody>
      </p:sp>
      <p:sp>
        <p:nvSpPr>
          <p:cNvPr id="6" name="Content Placeholder 5">
            <a:extLst>
              <a:ext uri="{FF2B5EF4-FFF2-40B4-BE49-F238E27FC236}">
                <a16:creationId xmlns:a16="http://schemas.microsoft.com/office/drawing/2014/main" id="{C78E2CDF-DE47-897E-081B-C03541209B8C}"/>
              </a:ext>
            </a:extLst>
          </p:cNvPr>
          <p:cNvSpPr>
            <a:spLocks noGrp="1"/>
          </p:cNvSpPr>
          <p:nvPr>
            <p:ph sz="half" idx="2"/>
          </p:nvPr>
        </p:nvSpPr>
        <p:spPr>
          <a:xfrm>
            <a:off x="8021954" y="1859706"/>
            <a:ext cx="3289390" cy="7771974"/>
          </a:xfrm>
        </p:spPr>
        <p:txBody>
          <a:bodyPr>
            <a:noAutofit/>
          </a:bodyPr>
          <a:lstStyle/>
          <a:p>
            <a:r>
              <a:rPr lang="en-US" sz="4000"/>
              <a:t>Cushion</a:t>
            </a:r>
          </a:p>
          <a:p>
            <a:r>
              <a:rPr lang="en-US" sz="4000"/>
              <a:t>Guitar</a:t>
            </a:r>
          </a:p>
          <a:p>
            <a:r>
              <a:rPr lang="en-US" sz="4000"/>
              <a:t>Wall</a:t>
            </a:r>
          </a:p>
          <a:p>
            <a:r>
              <a:rPr lang="en-US" sz="4000"/>
              <a:t>Turntable</a:t>
            </a:r>
          </a:p>
          <a:p>
            <a:r>
              <a:rPr lang="en-US" sz="4000"/>
              <a:t>Sunlight</a:t>
            </a:r>
          </a:p>
          <a:p>
            <a:r>
              <a:rPr lang="en-US" sz="4000"/>
              <a:t>Window</a:t>
            </a:r>
          </a:p>
          <a:p>
            <a:r>
              <a:rPr lang="en-US" sz="4000"/>
              <a:t>Carpet</a:t>
            </a:r>
          </a:p>
          <a:p>
            <a:r>
              <a:rPr lang="en-US" sz="4000"/>
              <a:t>Drum</a:t>
            </a:r>
          </a:p>
          <a:p>
            <a:r>
              <a:rPr lang="en-US" sz="4000"/>
              <a:t>Microphone</a:t>
            </a:r>
          </a:p>
          <a:p>
            <a:r>
              <a:rPr lang="en-US" sz="4000"/>
              <a:t>Lightbulb</a:t>
            </a:r>
          </a:p>
        </p:txBody>
      </p:sp>
      <p:sp>
        <p:nvSpPr>
          <p:cNvPr id="7" name="TextBox 6">
            <a:extLst>
              <a:ext uri="{FF2B5EF4-FFF2-40B4-BE49-F238E27FC236}">
                <a16:creationId xmlns:a16="http://schemas.microsoft.com/office/drawing/2014/main" id="{4769EA09-FDE9-CF88-C459-7AE80762074F}"/>
              </a:ext>
            </a:extLst>
          </p:cNvPr>
          <p:cNvSpPr txBox="1"/>
          <p:nvPr/>
        </p:nvSpPr>
        <p:spPr>
          <a:xfrm rot="20069686">
            <a:off x="1412614" y="1138216"/>
            <a:ext cx="3770398" cy="1077218"/>
          </a:xfrm>
          <a:prstGeom prst="rect">
            <a:avLst/>
          </a:prstGeom>
          <a:noFill/>
        </p:spPr>
        <p:txBody>
          <a:bodyPr wrap="square" rtlCol="0">
            <a:spAutoFit/>
          </a:bodyPr>
          <a:lstStyle/>
          <a:p>
            <a:r>
              <a:rPr lang="en-US" sz="3200" i="1"/>
              <a:t>10 v</a:t>
            </a:r>
            <a:r>
              <a:rPr lang="en-US" sz="3200" b="1" i="1"/>
              <a:t>erbs</a:t>
            </a:r>
            <a:r>
              <a:rPr lang="en-US" sz="3200" i="1"/>
              <a:t> associated with a physician</a:t>
            </a:r>
          </a:p>
        </p:txBody>
      </p:sp>
      <p:sp>
        <p:nvSpPr>
          <p:cNvPr id="10" name="TextBox 9">
            <a:extLst>
              <a:ext uri="{FF2B5EF4-FFF2-40B4-BE49-F238E27FC236}">
                <a16:creationId xmlns:a16="http://schemas.microsoft.com/office/drawing/2014/main" id="{145A39F5-E192-A2DA-6D49-3F89AE7BA2B3}"/>
              </a:ext>
            </a:extLst>
          </p:cNvPr>
          <p:cNvSpPr txBox="1"/>
          <p:nvPr/>
        </p:nvSpPr>
        <p:spPr>
          <a:xfrm rot="823653">
            <a:off x="10269604" y="978152"/>
            <a:ext cx="3549561" cy="1077218"/>
          </a:xfrm>
          <a:prstGeom prst="rect">
            <a:avLst/>
          </a:prstGeom>
          <a:noFill/>
        </p:spPr>
        <p:txBody>
          <a:bodyPr wrap="square" rtlCol="0">
            <a:spAutoFit/>
          </a:bodyPr>
          <a:lstStyle/>
          <a:p>
            <a:r>
              <a:rPr lang="en-US" sz="3200" i="1"/>
              <a:t>10 </a:t>
            </a:r>
            <a:r>
              <a:rPr lang="en-US" sz="3200" b="1" i="1"/>
              <a:t>nouns</a:t>
            </a:r>
            <a:r>
              <a:rPr lang="en-US" sz="3200" i="1"/>
              <a:t> in your field of view</a:t>
            </a:r>
          </a:p>
        </p:txBody>
      </p:sp>
      <p:cxnSp>
        <p:nvCxnSpPr>
          <p:cNvPr id="8" name="Straight Connector 7">
            <a:extLst>
              <a:ext uri="{FF2B5EF4-FFF2-40B4-BE49-F238E27FC236}">
                <a16:creationId xmlns:a16="http://schemas.microsoft.com/office/drawing/2014/main" id="{F29465DD-C9BB-BFD6-FD4B-8F8EF1DAD210}"/>
              </a:ext>
            </a:extLst>
          </p:cNvPr>
          <p:cNvCxnSpPr>
            <a:cxnSpLocks/>
          </p:cNvCxnSpPr>
          <p:nvPr/>
        </p:nvCxnSpPr>
        <p:spPr>
          <a:xfrm>
            <a:off x="5746152" y="4638730"/>
            <a:ext cx="2189416" cy="1289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F102D2-1AD0-4179-CCB9-9D2A1ED1F7AB}"/>
              </a:ext>
            </a:extLst>
          </p:cNvPr>
          <p:cNvCxnSpPr>
            <a:cxnSpLocks/>
          </p:cNvCxnSpPr>
          <p:nvPr/>
        </p:nvCxnSpPr>
        <p:spPr>
          <a:xfrm flipV="1">
            <a:off x="5704147" y="2286000"/>
            <a:ext cx="2231421" cy="364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3553ED-62FB-F1C6-B1C4-D3C82EBD2524}"/>
              </a:ext>
            </a:extLst>
          </p:cNvPr>
          <p:cNvCxnSpPr>
            <a:cxnSpLocks/>
          </p:cNvCxnSpPr>
          <p:nvPr/>
        </p:nvCxnSpPr>
        <p:spPr>
          <a:xfrm flipV="1">
            <a:off x="5776632" y="5169286"/>
            <a:ext cx="2112634" cy="14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31D156-CA10-4055-CD6A-3B695319A3DF}"/>
              </a:ext>
            </a:extLst>
          </p:cNvPr>
          <p:cNvCxnSpPr>
            <a:cxnSpLocks/>
          </p:cNvCxnSpPr>
          <p:nvPr/>
        </p:nvCxnSpPr>
        <p:spPr>
          <a:xfrm>
            <a:off x="6142452" y="2984992"/>
            <a:ext cx="1833028" cy="4970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5C97F5-C5C0-1E57-65D1-47F23F4A07FD}"/>
              </a:ext>
            </a:extLst>
          </p:cNvPr>
          <p:cNvCxnSpPr>
            <a:cxnSpLocks/>
          </p:cNvCxnSpPr>
          <p:nvPr/>
        </p:nvCxnSpPr>
        <p:spPr>
          <a:xfrm flipV="1">
            <a:off x="5661490" y="3729599"/>
            <a:ext cx="2430684" cy="5115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D0CF120-4040-AE44-E7A1-601ABD20F898}"/>
              </a:ext>
            </a:extLst>
          </p:cNvPr>
          <p:cNvCxnSpPr>
            <a:cxnSpLocks/>
          </p:cNvCxnSpPr>
          <p:nvPr/>
        </p:nvCxnSpPr>
        <p:spPr>
          <a:xfrm flipV="1">
            <a:off x="5661490" y="7339663"/>
            <a:ext cx="2274078" cy="69452"/>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2731304-B56F-50DB-A4C1-D5E7E126C5F6}"/>
              </a:ext>
            </a:extLst>
          </p:cNvPr>
          <p:cNvSpPr txBox="1"/>
          <p:nvPr/>
        </p:nvSpPr>
        <p:spPr>
          <a:xfrm rot="385086">
            <a:off x="11064241" y="2524043"/>
            <a:ext cx="3921907" cy="3108543"/>
          </a:xfrm>
          <a:prstGeom prst="rect">
            <a:avLst/>
          </a:prstGeom>
          <a:solidFill>
            <a:schemeClr val="accent4">
              <a:lumMod val="20000"/>
              <a:lumOff val="80000"/>
            </a:schemeClr>
          </a:solidFill>
          <a:ln>
            <a:solidFill>
              <a:schemeClr val="tx1"/>
            </a:solidFill>
          </a:ln>
        </p:spPr>
        <p:txBody>
          <a:bodyPr wrap="none" rtlCol="0">
            <a:spAutoFit/>
          </a:bodyPr>
          <a:lstStyle/>
          <a:p>
            <a:r>
              <a:rPr lang="en-US" sz="2800" i="1"/>
              <a:t>The </a:t>
            </a:r>
            <a:r>
              <a:rPr lang="en-US" sz="2800" i="1">
                <a:highlight>
                  <a:srgbClr val="FFFF00"/>
                </a:highlight>
              </a:rPr>
              <a:t>drum</a:t>
            </a:r>
            <a:r>
              <a:rPr lang="en-US" sz="2800" i="1"/>
              <a:t> is </a:t>
            </a:r>
            <a:r>
              <a:rPr lang="en-US" sz="2800" i="1">
                <a:highlight>
                  <a:srgbClr val="FFFF00"/>
                </a:highlight>
              </a:rPr>
              <a:t>waiting</a:t>
            </a:r>
          </a:p>
          <a:p>
            <a:r>
              <a:rPr lang="en-US" sz="2800" i="1"/>
              <a:t>By the </a:t>
            </a:r>
            <a:r>
              <a:rPr lang="en-US" sz="2800" i="1">
                <a:highlight>
                  <a:srgbClr val="FFFF00"/>
                </a:highlight>
              </a:rPr>
              <a:t>window listening</a:t>
            </a:r>
          </a:p>
          <a:p>
            <a:r>
              <a:rPr lang="en-US" sz="2800" i="1"/>
              <a:t>Where the </a:t>
            </a:r>
            <a:r>
              <a:rPr lang="en-US" sz="2800" i="1">
                <a:highlight>
                  <a:srgbClr val="FFFF00"/>
                </a:highlight>
              </a:rPr>
              <a:t>sunlight writes</a:t>
            </a:r>
          </a:p>
          <a:p>
            <a:r>
              <a:rPr lang="en-US" sz="2800" i="1"/>
              <a:t>On the </a:t>
            </a:r>
            <a:r>
              <a:rPr lang="en-US" sz="2800" i="1">
                <a:highlight>
                  <a:srgbClr val="FFFF00"/>
                </a:highlight>
              </a:rPr>
              <a:t>cushions</a:t>
            </a:r>
          </a:p>
          <a:p>
            <a:r>
              <a:rPr lang="en-US" sz="2800" i="1">
                <a:highlight>
                  <a:srgbClr val="FFFF00"/>
                </a:highlight>
              </a:rPr>
              <a:t>Prescribed</a:t>
            </a:r>
          </a:p>
          <a:p>
            <a:r>
              <a:rPr lang="en-US" sz="2800" i="1">
                <a:highlight>
                  <a:srgbClr val="FFFF00"/>
                </a:highlight>
              </a:rPr>
              <a:t>Thump</a:t>
            </a:r>
            <a:r>
              <a:rPr lang="en-US" sz="2800" i="1"/>
              <a:t> the </a:t>
            </a:r>
            <a:r>
              <a:rPr lang="en-US" sz="2800" i="1">
                <a:highlight>
                  <a:srgbClr val="FFFF00"/>
                </a:highlight>
              </a:rPr>
              <a:t>microphone</a:t>
            </a:r>
          </a:p>
          <a:p>
            <a:r>
              <a:rPr lang="en-US" sz="2800" i="1"/>
              <a:t>The </a:t>
            </a:r>
            <a:r>
              <a:rPr lang="en-US" sz="2800" i="1">
                <a:highlight>
                  <a:srgbClr val="FFFF00"/>
                </a:highlight>
              </a:rPr>
              <a:t>guitar</a:t>
            </a:r>
            <a:r>
              <a:rPr lang="en-US" sz="2800" i="1"/>
              <a:t> is </a:t>
            </a:r>
            <a:r>
              <a:rPr lang="en-US" sz="2800" i="1">
                <a:highlight>
                  <a:srgbClr val="FFFF00"/>
                </a:highlight>
              </a:rPr>
              <a:t>healing</a:t>
            </a:r>
          </a:p>
        </p:txBody>
      </p:sp>
    </p:spTree>
    <p:extLst>
      <p:ext uri="{BB962C8B-B14F-4D97-AF65-F5344CB8AC3E}">
        <p14:creationId xmlns:p14="http://schemas.microsoft.com/office/powerpoint/2010/main" val="237838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2731304-B56F-50DB-A4C1-D5E7E126C5F6}"/>
              </a:ext>
            </a:extLst>
          </p:cNvPr>
          <p:cNvSpPr txBox="1"/>
          <p:nvPr/>
        </p:nvSpPr>
        <p:spPr>
          <a:xfrm>
            <a:off x="929641" y="2438905"/>
            <a:ext cx="3921907" cy="3108543"/>
          </a:xfrm>
          <a:prstGeom prst="rect">
            <a:avLst/>
          </a:prstGeom>
          <a:solidFill>
            <a:schemeClr val="bg2"/>
          </a:solidFill>
          <a:ln>
            <a:solidFill>
              <a:schemeClr val="tx1"/>
            </a:solidFill>
          </a:ln>
        </p:spPr>
        <p:txBody>
          <a:bodyPr wrap="none" rtlCol="0">
            <a:spAutoFit/>
          </a:bodyPr>
          <a:lstStyle/>
          <a:p>
            <a:r>
              <a:rPr lang="en-US" sz="2800" i="1"/>
              <a:t>The drum is waiting</a:t>
            </a:r>
          </a:p>
          <a:p>
            <a:r>
              <a:rPr lang="en-US" sz="2800" i="1"/>
              <a:t>By the window listening</a:t>
            </a:r>
          </a:p>
          <a:p>
            <a:r>
              <a:rPr lang="en-US" sz="2800" i="1"/>
              <a:t>Where the sunlight writes</a:t>
            </a:r>
          </a:p>
          <a:p>
            <a:r>
              <a:rPr lang="en-US" sz="2800" i="1"/>
              <a:t>On the cushions</a:t>
            </a:r>
          </a:p>
          <a:p>
            <a:r>
              <a:rPr lang="en-US" sz="2800" i="1"/>
              <a:t>Prescribed</a:t>
            </a:r>
          </a:p>
          <a:p>
            <a:r>
              <a:rPr lang="en-US" sz="2800" i="1"/>
              <a:t>Thump the microphone</a:t>
            </a:r>
          </a:p>
          <a:p>
            <a:r>
              <a:rPr lang="en-US" sz="2800" i="1"/>
              <a:t>The guitar is healing</a:t>
            </a:r>
          </a:p>
        </p:txBody>
      </p:sp>
      <p:sp>
        <p:nvSpPr>
          <p:cNvPr id="5" name="TextBox 4">
            <a:extLst>
              <a:ext uri="{FF2B5EF4-FFF2-40B4-BE49-F238E27FC236}">
                <a16:creationId xmlns:a16="http://schemas.microsoft.com/office/drawing/2014/main" id="{F6092B53-97EA-1586-0D73-40B73BC6873A}"/>
              </a:ext>
            </a:extLst>
          </p:cNvPr>
          <p:cNvSpPr txBox="1"/>
          <p:nvPr/>
        </p:nvSpPr>
        <p:spPr>
          <a:xfrm>
            <a:off x="5806440" y="2100351"/>
            <a:ext cx="9139746" cy="3785652"/>
          </a:xfrm>
          <a:prstGeom prst="rect">
            <a:avLst/>
          </a:prstGeom>
          <a:solidFill>
            <a:schemeClr val="accent4">
              <a:lumMod val="20000"/>
              <a:lumOff val="80000"/>
            </a:schemeClr>
          </a:solidFill>
          <a:ln>
            <a:solidFill>
              <a:schemeClr val="tx1"/>
            </a:solidFill>
          </a:ln>
        </p:spPr>
        <p:txBody>
          <a:bodyPr wrap="none" rtlCol="0">
            <a:spAutoFit/>
          </a:bodyPr>
          <a:lstStyle/>
          <a:p>
            <a:r>
              <a:rPr lang="en-US" sz="4000" i="1"/>
              <a:t>the drum is waiting by the windowsill</a:t>
            </a:r>
          </a:p>
          <a:p>
            <a:r>
              <a:rPr lang="en-US" sz="4000" i="1"/>
              <a:t>where the sunlight writes its will on the rug</a:t>
            </a:r>
          </a:p>
          <a:p>
            <a:r>
              <a:rPr lang="en-US" sz="4000" i="1"/>
              <a:t>my guitar is healed</a:t>
            </a:r>
          </a:p>
          <a:p>
            <a:r>
              <a:rPr lang="en-US" sz="4000" i="1"/>
              <a:t>by the amp plug charging the wall</a:t>
            </a:r>
          </a:p>
          <a:p>
            <a:r>
              <a:rPr lang="en-US" sz="4000" i="1"/>
              <a:t>and that’s not all</a:t>
            </a:r>
          </a:p>
          <a:p>
            <a:r>
              <a:rPr lang="en-US" sz="4000" i="1"/>
              <a:t>I’m always in love</a:t>
            </a:r>
          </a:p>
        </p:txBody>
      </p:sp>
      <p:sp>
        <p:nvSpPr>
          <p:cNvPr id="6" name="TextBox 5">
            <a:extLst>
              <a:ext uri="{FF2B5EF4-FFF2-40B4-BE49-F238E27FC236}">
                <a16:creationId xmlns:a16="http://schemas.microsoft.com/office/drawing/2014/main" id="{67412D62-FBD9-789F-5A36-06A266202BBA}"/>
              </a:ext>
            </a:extLst>
          </p:cNvPr>
          <p:cNvSpPr txBox="1"/>
          <p:nvPr/>
        </p:nvSpPr>
        <p:spPr>
          <a:xfrm>
            <a:off x="929641" y="7327107"/>
            <a:ext cx="13047546" cy="1077218"/>
          </a:xfrm>
          <a:prstGeom prst="rect">
            <a:avLst/>
          </a:prstGeom>
          <a:noFill/>
        </p:spPr>
        <p:txBody>
          <a:bodyPr wrap="none" rtlCol="0">
            <a:spAutoFit/>
          </a:bodyPr>
          <a:lstStyle/>
          <a:p>
            <a:r>
              <a:rPr lang="en-US" sz="3200" i="1"/>
              <a:t>“That’s still a bit awkward but it’s definitely enough to </a:t>
            </a:r>
            <a:r>
              <a:rPr lang="en-US" sz="3200" i="1">
                <a:highlight>
                  <a:srgbClr val="FFFF00"/>
                </a:highlight>
              </a:rPr>
              <a:t>jump-start my brain</a:t>
            </a:r>
            <a:r>
              <a:rPr lang="en-US" sz="3200" i="1"/>
              <a:t>…”</a:t>
            </a:r>
          </a:p>
          <a:p>
            <a:pPr algn="r"/>
            <a:r>
              <a:rPr lang="en-US" sz="3200" i="1"/>
              <a:t>- Jeff Tweedy</a:t>
            </a:r>
          </a:p>
        </p:txBody>
      </p:sp>
    </p:spTree>
    <p:extLst>
      <p:ext uri="{BB962C8B-B14F-4D97-AF65-F5344CB8AC3E}">
        <p14:creationId xmlns:p14="http://schemas.microsoft.com/office/powerpoint/2010/main" val="189833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713482-2CF3-065D-25A7-78D792F302AD}"/>
              </a:ext>
            </a:extLst>
          </p:cNvPr>
          <p:cNvSpPr>
            <a:spLocks noGrp="1"/>
          </p:cNvSpPr>
          <p:nvPr>
            <p:ph sz="half" idx="1"/>
          </p:nvPr>
        </p:nvSpPr>
        <p:spPr>
          <a:xfrm>
            <a:off x="4068766" y="1859706"/>
            <a:ext cx="3703634" cy="6680121"/>
          </a:xfrm>
        </p:spPr>
        <p:txBody>
          <a:bodyPr>
            <a:noAutofit/>
          </a:bodyPr>
          <a:lstStyle/>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p:txBody>
      </p:sp>
      <p:sp>
        <p:nvSpPr>
          <p:cNvPr id="7" name="TextBox 6">
            <a:extLst>
              <a:ext uri="{FF2B5EF4-FFF2-40B4-BE49-F238E27FC236}">
                <a16:creationId xmlns:a16="http://schemas.microsoft.com/office/drawing/2014/main" id="{4769EA09-FDE9-CF88-C459-7AE80762074F}"/>
              </a:ext>
            </a:extLst>
          </p:cNvPr>
          <p:cNvSpPr txBox="1"/>
          <p:nvPr/>
        </p:nvSpPr>
        <p:spPr>
          <a:xfrm rot="20761244">
            <a:off x="431158" y="1603810"/>
            <a:ext cx="3770398" cy="4524315"/>
          </a:xfrm>
          <a:prstGeom prst="rect">
            <a:avLst/>
          </a:prstGeom>
          <a:noFill/>
        </p:spPr>
        <p:txBody>
          <a:bodyPr wrap="square" rtlCol="0">
            <a:spAutoFit/>
          </a:bodyPr>
          <a:lstStyle/>
          <a:p>
            <a:pPr algn="ctr"/>
            <a:r>
              <a:rPr lang="en-US" sz="3200" b="1" i="1"/>
              <a:t>STEP 1</a:t>
            </a:r>
          </a:p>
          <a:p>
            <a:r>
              <a:rPr lang="en-US" sz="3200" i="1"/>
              <a:t>10 </a:t>
            </a:r>
            <a:r>
              <a:rPr lang="en-US" sz="3200" i="1">
                <a:highlight>
                  <a:srgbClr val="FFFF00"/>
                </a:highlight>
              </a:rPr>
              <a:t>v</a:t>
            </a:r>
            <a:r>
              <a:rPr lang="en-US" sz="3200" b="1" i="1">
                <a:highlight>
                  <a:srgbClr val="FFFF00"/>
                </a:highlight>
              </a:rPr>
              <a:t>erbs</a:t>
            </a:r>
            <a:r>
              <a:rPr lang="en-US" sz="3200" i="1"/>
              <a:t> associated with your team</a:t>
            </a:r>
          </a:p>
          <a:p>
            <a:endParaRPr lang="en-US" sz="3200" i="1"/>
          </a:p>
          <a:p>
            <a:r>
              <a:rPr lang="en-US" sz="3200" i="1"/>
              <a:t>Or your project</a:t>
            </a:r>
          </a:p>
          <a:p>
            <a:endParaRPr lang="en-US" sz="3200" i="1"/>
          </a:p>
          <a:p>
            <a:r>
              <a:rPr lang="en-US" sz="3200" i="1"/>
              <a:t>Or your sponsor</a:t>
            </a:r>
          </a:p>
          <a:p>
            <a:endParaRPr lang="en-US" sz="3200" i="1"/>
          </a:p>
          <a:p>
            <a:r>
              <a:rPr lang="en-US" sz="3200" i="1"/>
              <a:t>Or being a leader</a:t>
            </a:r>
          </a:p>
        </p:txBody>
      </p:sp>
      <p:sp>
        <p:nvSpPr>
          <p:cNvPr id="10" name="TextBox 9">
            <a:extLst>
              <a:ext uri="{FF2B5EF4-FFF2-40B4-BE49-F238E27FC236}">
                <a16:creationId xmlns:a16="http://schemas.microsoft.com/office/drawing/2014/main" id="{145A39F5-E192-A2DA-6D49-3F89AE7BA2B3}"/>
              </a:ext>
            </a:extLst>
          </p:cNvPr>
          <p:cNvSpPr txBox="1"/>
          <p:nvPr/>
        </p:nvSpPr>
        <p:spPr>
          <a:xfrm rot="823653">
            <a:off x="10787765" y="1635933"/>
            <a:ext cx="3549561" cy="4524315"/>
          </a:xfrm>
          <a:prstGeom prst="rect">
            <a:avLst/>
          </a:prstGeom>
          <a:noFill/>
        </p:spPr>
        <p:txBody>
          <a:bodyPr wrap="square" rtlCol="0">
            <a:spAutoFit/>
          </a:bodyPr>
          <a:lstStyle/>
          <a:p>
            <a:pPr algn="ctr"/>
            <a:r>
              <a:rPr lang="en-US" sz="3200" b="1" i="1"/>
              <a:t>STEP 2</a:t>
            </a:r>
          </a:p>
          <a:p>
            <a:r>
              <a:rPr lang="en-US" sz="3200" i="1"/>
              <a:t>10 </a:t>
            </a:r>
            <a:r>
              <a:rPr lang="en-US" sz="3200" b="1" i="1">
                <a:highlight>
                  <a:srgbClr val="FFFF00"/>
                </a:highlight>
              </a:rPr>
              <a:t>nouns</a:t>
            </a:r>
            <a:r>
              <a:rPr lang="en-US" sz="3200" i="1"/>
              <a:t> you might find in a coffee shop</a:t>
            </a:r>
          </a:p>
          <a:p>
            <a:endParaRPr lang="en-US" sz="3200" i="1"/>
          </a:p>
          <a:p>
            <a:r>
              <a:rPr lang="en-US" sz="3200" i="1"/>
              <a:t>Or a waiting room</a:t>
            </a:r>
          </a:p>
          <a:p>
            <a:endParaRPr lang="en-US" sz="3200" i="1"/>
          </a:p>
          <a:p>
            <a:r>
              <a:rPr lang="en-US" sz="3200" i="1"/>
              <a:t>Or a military base</a:t>
            </a:r>
          </a:p>
          <a:p>
            <a:endParaRPr lang="en-US" sz="3200" i="1"/>
          </a:p>
          <a:p>
            <a:r>
              <a:rPr lang="en-US" sz="3200" i="1"/>
              <a:t>Or a forest</a:t>
            </a:r>
          </a:p>
        </p:txBody>
      </p:sp>
      <p:sp>
        <p:nvSpPr>
          <p:cNvPr id="4" name="Content Placeholder 4">
            <a:extLst>
              <a:ext uri="{FF2B5EF4-FFF2-40B4-BE49-F238E27FC236}">
                <a16:creationId xmlns:a16="http://schemas.microsoft.com/office/drawing/2014/main" id="{258DBCEB-D7B8-DC1F-0F9D-185B5ED1618F}"/>
              </a:ext>
            </a:extLst>
          </p:cNvPr>
          <p:cNvSpPr txBox="1">
            <a:spLocks/>
          </p:cNvSpPr>
          <p:nvPr/>
        </p:nvSpPr>
        <p:spPr>
          <a:xfrm>
            <a:off x="9143686" y="1859705"/>
            <a:ext cx="3703634" cy="6680121"/>
          </a:xfrm>
          <a:prstGeom prst="rect">
            <a:avLst/>
          </a:prstGeom>
        </p:spPr>
        <p:txBody>
          <a:bodyPr vert="horz" lIns="91440" tIns="45720" rIns="91440" bIns="45720" rtlCol="0">
            <a:noAutofit/>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a:p>
            <a:pPr marL="742950" indent="-742950">
              <a:buFont typeface="+mj-lt"/>
              <a:buAutoNum type="arabicPeriod"/>
            </a:pPr>
            <a:r>
              <a:rPr lang="en-US" sz="4000"/>
              <a:t> </a:t>
            </a:r>
          </a:p>
        </p:txBody>
      </p:sp>
      <p:sp>
        <p:nvSpPr>
          <p:cNvPr id="8" name="TextBox 7">
            <a:extLst>
              <a:ext uri="{FF2B5EF4-FFF2-40B4-BE49-F238E27FC236}">
                <a16:creationId xmlns:a16="http://schemas.microsoft.com/office/drawing/2014/main" id="{D3E4A947-FF4E-43A8-3A05-25E35DDA6B98}"/>
              </a:ext>
            </a:extLst>
          </p:cNvPr>
          <p:cNvSpPr txBox="1"/>
          <p:nvPr/>
        </p:nvSpPr>
        <p:spPr>
          <a:xfrm>
            <a:off x="3378143" y="-17940"/>
            <a:ext cx="8950720" cy="1269578"/>
          </a:xfrm>
          <a:prstGeom prst="rect">
            <a:avLst/>
          </a:prstGeom>
          <a:noFill/>
        </p:spPr>
        <p:txBody>
          <a:bodyPr wrap="none" rtlCol="0">
            <a:spAutoFit/>
          </a:bodyPr>
          <a:lstStyle/>
          <a:p>
            <a:r>
              <a:rPr lang="en-US" sz="7650" b="1"/>
              <a:t>YOUR WORD LADDER</a:t>
            </a:r>
          </a:p>
        </p:txBody>
      </p:sp>
      <p:cxnSp>
        <p:nvCxnSpPr>
          <p:cNvPr id="2" name="Straight Connector 1">
            <a:extLst>
              <a:ext uri="{FF2B5EF4-FFF2-40B4-BE49-F238E27FC236}">
                <a16:creationId xmlns:a16="http://schemas.microsoft.com/office/drawing/2014/main" id="{BAC2BDDB-C8A6-BDBB-43EB-7C559319D96F}"/>
              </a:ext>
            </a:extLst>
          </p:cNvPr>
          <p:cNvCxnSpPr>
            <a:cxnSpLocks/>
          </p:cNvCxnSpPr>
          <p:nvPr/>
        </p:nvCxnSpPr>
        <p:spPr>
          <a:xfrm>
            <a:off x="5046785" y="3868615"/>
            <a:ext cx="3710353"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915FFD-51AA-34C5-666A-E76AAB3A95EE}"/>
              </a:ext>
            </a:extLst>
          </p:cNvPr>
          <p:cNvCxnSpPr>
            <a:cxnSpLocks/>
          </p:cNvCxnSpPr>
          <p:nvPr/>
        </p:nvCxnSpPr>
        <p:spPr>
          <a:xfrm flipV="1">
            <a:off x="5046785" y="3130062"/>
            <a:ext cx="3710353" cy="429064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1CF17E-FEFC-2403-FED3-D79E46533248}"/>
              </a:ext>
            </a:extLst>
          </p:cNvPr>
          <p:cNvSpPr txBox="1"/>
          <p:nvPr/>
        </p:nvSpPr>
        <p:spPr>
          <a:xfrm rot="1540030">
            <a:off x="5350209" y="3335635"/>
            <a:ext cx="3549561" cy="2062103"/>
          </a:xfrm>
          <a:prstGeom prst="rect">
            <a:avLst/>
          </a:prstGeom>
          <a:noFill/>
        </p:spPr>
        <p:txBody>
          <a:bodyPr wrap="square" rtlCol="0">
            <a:spAutoFit/>
          </a:bodyPr>
          <a:lstStyle/>
          <a:p>
            <a:pPr algn="ctr"/>
            <a:r>
              <a:rPr lang="en-US" sz="3200" b="1" i="1"/>
              <a:t>STEP 3</a:t>
            </a:r>
          </a:p>
          <a:p>
            <a:r>
              <a:rPr lang="en-US" sz="3200" i="1"/>
              <a:t>Make </a:t>
            </a:r>
            <a:r>
              <a:rPr lang="en-US" sz="3200" i="1">
                <a:highlight>
                  <a:srgbClr val="FFFF00"/>
                </a:highlight>
              </a:rPr>
              <a:t>pairs</a:t>
            </a:r>
            <a:r>
              <a:rPr lang="en-US" sz="3200" i="1"/>
              <a:t> that don’t normally go together</a:t>
            </a:r>
          </a:p>
        </p:txBody>
      </p:sp>
    </p:spTree>
    <p:extLst>
      <p:ext uri="{BB962C8B-B14F-4D97-AF65-F5344CB8AC3E}">
        <p14:creationId xmlns:p14="http://schemas.microsoft.com/office/powerpoint/2010/main" val="3270273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DD28-83EE-1378-E463-76AB442B2E24}"/>
              </a:ext>
            </a:extLst>
          </p:cNvPr>
          <p:cNvSpPr txBox="1"/>
          <p:nvPr/>
        </p:nvSpPr>
        <p:spPr>
          <a:xfrm>
            <a:off x="2019437" y="3134677"/>
            <a:ext cx="11465959" cy="1269578"/>
          </a:xfrm>
          <a:prstGeom prst="rect">
            <a:avLst/>
          </a:prstGeom>
          <a:noFill/>
        </p:spPr>
        <p:txBody>
          <a:bodyPr wrap="none" rtlCol="0">
            <a:spAutoFit/>
          </a:bodyPr>
          <a:lstStyle/>
          <a:p>
            <a:r>
              <a:rPr lang="en-US" sz="7650" b="1"/>
              <a:t>EXERCISE #3: STEAL WORDS</a:t>
            </a:r>
          </a:p>
        </p:txBody>
      </p:sp>
      <p:sp>
        <p:nvSpPr>
          <p:cNvPr id="2" name="TextBox 1">
            <a:extLst>
              <a:ext uri="{FF2B5EF4-FFF2-40B4-BE49-F238E27FC236}">
                <a16:creationId xmlns:a16="http://schemas.microsoft.com/office/drawing/2014/main" id="{9D967BC3-5E4E-D836-336C-D16DAADCAFD6}"/>
              </a:ext>
            </a:extLst>
          </p:cNvPr>
          <p:cNvSpPr txBox="1"/>
          <p:nvPr/>
        </p:nvSpPr>
        <p:spPr>
          <a:xfrm>
            <a:off x="1327053" y="5242560"/>
            <a:ext cx="10794622" cy="3970318"/>
          </a:xfrm>
          <a:prstGeom prst="rect">
            <a:avLst/>
          </a:prstGeom>
          <a:noFill/>
        </p:spPr>
        <p:txBody>
          <a:bodyPr wrap="none" rtlCol="0">
            <a:spAutoFit/>
          </a:bodyPr>
          <a:lstStyle/>
          <a:p>
            <a:r>
              <a:rPr lang="en-US" sz="3600" b="1"/>
              <a:t>Step 1: </a:t>
            </a:r>
            <a:r>
              <a:rPr lang="en-US" sz="3600">
                <a:highlight>
                  <a:srgbClr val="FFFF00"/>
                </a:highlight>
              </a:rPr>
              <a:t>Flip </a:t>
            </a:r>
            <a:r>
              <a:rPr lang="en-US" sz="3600"/>
              <a:t> to a random page</a:t>
            </a:r>
          </a:p>
          <a:p>
            <a:endParaRPr lang="en-US" sz="3600" b="1"/>
          </a:p>
          <a:p>
            <a:r>
              <a:rPr lang="en-US" sz="3600" b="1"/>
              <a:t>Step 2: </a:t>
            </a:r>
            <a:r>
              <a:rPr lang="en-US" sz="3600">
                <a:highlight>
                  <a:srgbClr val="FFFF00"/>
                </a:highlight>
              </a:rPr>
              <a:t>Pick</a:t>
            </a:r>
            <a:r>
              <a:rPr lang="en-US" sz="3600"/>
              <a:t> a word or phrase that catches your attention</a:t>
            </a:r>
          </a:p>
          <a:p>
            <a:endParaRPr lang="en-US" sz="3600" b="1"/>
          </a:p>
          <a:p>
            <a:r>
              <a:rPr lang="en-US" sz="3600" b="1"/>
              <a:t>Step 3: </a:t>
            </a:r>
            <a:r>
              <a:rPr lang="en-US" sz="3600">
                <a:highlight>
                  <a:srgbClr val="FFFF00"/>
                </a:highlight>
              </a:rPr>
              <a:t>Copy</a:t>
            </a:r>
            <a:r>
              <a:rPr lang="en-US" sz="3600"/>
              <a:t> it onto your paper</a:t>
            </a:r>
          </a:p>
          <a:p>
            <a:endParaRPr lang="en-US" sz="3600"/>
          </a:p>
          <a:p>
            <a:r>
              <a:rPr lang="en-US" sz="3600" b="1"/>
              <a:t>Step 4:</a:t>
            </a:r>
            <a:r>
              <a:rPr lang="en-US" sz="3600"/>
              <a:t> </a:t>
            </a:r>
            <a:r>
              <a:rPr lang="en-US" sz="3600">
                <a:highlight>
                  <a:srgbClr val="FFFF00"/>
                </a:highlight>
              </a:rPr>
              <a:t>Shuffle</a:t>
            </a:r>
            <a:r>
              <a:rPr lang="en-US" sz="3600"/>
              <a:t> the phrase around, </a:t>
            </a:r>
            <a:endParaRPr lang="en-US" sz="3600" b="1"/>
          </a:p>
        </p:txBody>
      </p:sp>
    </p:spTree>
    <p:extLst>
      <p:ext uri="{BB962C8B-B14F-4D97-AF65-F5344CB8AC3E}">
        <p14:creationId xmlns:p14="http://schemas.microsoft.com/office/powerpoint/2010/main" val="3144334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322C152-28B1-4021-BFF6-15C052B2F1FC}"/>
              </a:ext>
            </a:extLst>
          </p:cNvPr>
          <p:cNvPicPr>
            <a:picLocks noChangeAspect="1"/>
          </p:cNvPicPr>
          <p:nvPr/>
        </p:nvPicPr>
        <p:blipFill>
          <a:blip r:embed="rId3"/>
          <a:stretch>
            <a:fillRect/>
          </a:stretch>
        </p:blipFill>
        <p:spPr>
          <a:xfrm>
            <a:off x="1988367" y="657225"/>
            <a:ext cx="12326826" cy="8707628"/>
          </a:xfrm>
          <a:prstGeom prst="rect">
            <a:avLst/>
          </a:prstGeom>
        </p:spPr>
      </p:pic>
      <p:sp>
        <p:nvSpPr>
          <p:cNvPr id="9" name="Title 1">
            <a:extLst>
              <a:ext uri="{FF2B5EF4-FFF2-40B4-BE49-F238E27FC236}">
                <a16:creationId xmlns:a16="http://schemas.microsoft.com/office/drawing/2014/main" id="{A0216240-6473-4E81-A9DB-946F6B79262A}"/>
              </a:ext>
            </a:extLst>
          </p:cNvPr>
          <p:cNvSpPr>
            <a:spLocks noGrp="1"/>
          </p:cNvSpPr>
          <p:nvPr>
            <p:ph type="title"/>
          </p:nvPr>
        </p:nvSpPr>
        <p:spPr>
          <a:xfrm rot="840000">
            <a:off x="11143841" y="3855165"/>
            <a:ext cx="4028213" cy="962477"/>
          </a:xfrm>
          <a:solidFill>
            <a:schemeClr val="tx2">
              <a:lumMod val="75000"/>
            </a:schemeClr>
          </a:solidFill>
        </p:spPr>
        <p:txBody>
          <a:bodyPr>
            <a:normAutofit/>
          </a:bodyPr>
          <a:lstStyle/>
          <a:p>
            <a:pPr algn="ctr"/>
            <a:r>
              <a:rPr lang="en-US" sz="5216" b="1">
                <a:solidFill>
                  <a:srgbClr val="FFFF00"/>
                </a:solidFill>
                <a:latin typeface="Arial" panose="020B0604020202020204" pitchFamily="34" charset="0"/>
                <a:cs typeface="Arial" panose="020B0604020202020204" pitchFamily="34" charset="0"/>
              </a:rPr>
              <a:t>itk.mitre.org</a:t>
            </a:r>
          </a:p>
        </p:txBody>
      </p:sp>
      <p:sp>
        <p:nvSpPr>
          <p:cNvPr id="2" name="TextBox 1">
            <a:extLst>
              <a:ext uri="{FF2B5EF4-FFF2-40B4-BE49-F238E27FC236}">
                <a16:creationId xmlns:a16="http://schemas.microsoft.com/office/drawing/2014/main" id="{5D64EB03-1CE6-BDB0-E5B4-C3A6F263246B}"/>
              </a:ext>
            </a:extLst>
          </p:cNvPr>
          <p:cNvSpPr txBox="1"/>
          <p:nvPr/>
        </p:nvSpPr>
        <p:spPr>
          <a:xfrm>
            <a:off x="468747" y="4875956"/>
            <a:ext cx="2692295" cy="3270895"/>
          </a:xfrm>
          <a:prstGeom prst="rect">
            <a:avLst/>
          </a:prstGeom>
          <a:solidFill>
            <a:srgbClr val="002060"/>
          </a:solidFill>
        </p:spPr>
        <p:txBody>
          <a:bodyPr wrap="square" rtlCol="0">
            <a:spAutoFit/>
          </a:bodyPr>
          <a:lstStyle/>
          <a:p>
            <a:pPr algn="ctr" defTabSz="1165860">
              <a:defRPr/>
            </a:pPr>
            <a:r>
              <a:rPr lang="en-US" sz="2295">
                <a:solidFill>
                  <a:prstClr val="white"/>
                </a:solidFill>
                <a:latin typeface="Calibri" panose="020F0502020204030204"/>
              </a:rPr>
              <a:t>A multi-disciplinary  team of MITRE engineers curated the MITRE Innovation Toolkit to help our colleagues, teams and sponsors jump start the innovation process.  </a:t>
            </a:r>
          </a:p>
        </p:txBody>
      </p:sp>
    </p:spTree>
    <p:extLst>
      <p:ext uri="{BB962C8B-B14F-4D97-AF65-F5344CB8AC3E}">
        <p14:creationId xmlns:p14="http://schemas.microsoft.com/office/powerpoint/2010/main" val="4212573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xt on a book&#10;&#10;Description automatically generated">
            <a:extLst>
              <a:ext uri="{FF2B5EF4-FFF2-40B4-BE49-F238E27FC236}">
                <a16:creationId xmlns:a16="http://schemas.microsoft.com/office/drawing/2014/main" id="{2E800085-F6BA-34CC-0515-65321480F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993" y="0"/>
            <a:ext cx="13358813" cy="10058400"/>
          </a:xfrm>
          <a:prstGeom prst="rect">
            <a:avLst/>
          </a:prstGeom>
        </p:spPr>
      </p:pic>
    </p:spTree>
    <p:extLst>
      <p:ext uri="{BB962C8B-B14F-4D97-AF65-F5344CB8AC3E}">
        <p14:creationId xmlns:p14="http://schemas.microsoft.com/office/powerpoint/2010/main" val="1470890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C7F07-26F5-35C9-BCBB-0E2EB654AD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1C82C8-32B9-930E-2DCB-5623351AB336}"/>
              </a:ext>
            </a:extLst>
          </p:cNvPr>
          <p:cNvSpPr txBox="1"/>
          <p:nvPr/>
        </p:nvSpPr>
        <p:spPr>
          <a:xfrm>
            <a:off x="2019437" y="3134677"/>
            <a:ext cx="11465959" cy="1269578"/>
          </a:xfrm>
          <a:prstGeom prst="rect">
            <a:avLst/>
          </a:prstGeom>
          <a:noFill/>
        </p:spPr>
        <p:txBody>
          <a:bodyPr wrap="none" rtlCol="0">
            <a:spAutoFit/>
          </a:bodyPr>
          <a:lstStyle/>
          <a:p>
            <a:r>
              <a:rPr lang="en-US" sz="7650" b="1"/>
              <a:t>EXERCISE #3: STEAL WORDS</a:t>
            </a:r>
          </a:p>
        </p:txBody>
      </p:sp>
      <p:sp>
        <p:nvSpPr>
          <p:cNvPr id="2" name="TextBox 1">
            <a:extLst>
              <a:ext uri="{FF2B5EF4-FFF2-40B4-BE49-F238E27FC236}">
                <a16:creationId xmlns:a16="http://schemas.microsoft.com/office/drawing/2014/main" id="{C466CE8D-7379-DD24-8FAA-A9684279F7E1}"/>
              </a:ext>
            </a:extLst>
          </p:cNvPr>
          <p:cNvSpPr txBox="1"/>
          <p:nvPr/>
        </p:nvSpPr>
        <p:spPr>
          <a:xfrm>
            <a:off x="1327053" y="5242560"/>
            <a:ext cx="10794622" cy="3970318"/>
          </a:xfrm>
          <a:prstGeom prst="rect">
            <a:avLst/>
          </a:prstGeom>
          <a:noFill/>
        </p:spPr>
        <p:txBody>
          <a:bodyPr wrap="none" rtlCol="0">
            <a:spAutoFit/>
          </a:bodyPr>
          <a:lstStyle/>
          <a:p>
            <a:r>
              <a:rPr lang="en-US" sz="3600" b="1"/>
              <a:t>Step 1: </a:t>
            </a:r>
            <a:r>
              <a:rPr lang="en-US" sz="3600">
                <a:highlight>
                  <a:srgbClr val="FFFF00"/>
                </a:highlight>
              </a:rPr>
              <a:t>Flip </a:t>
            </a:r>
            <a:r>
              <a:rPr lang="en-US" sz="3600"/>
              <a:t> to a random page</a:t>
            </a:r>
          </a:p>
          <a:p>
            <a:endParaRPr lang="en-US" sz="3600" b="1"/>
          </a:p>
          <a:p>
            <a:r>
              <a:rPr lang="en-US" sz="3600" b="1"/>
              <a:t>Step 2: </a:t>
            </a:r>
            <a:r>
              <a:rPr lang="en-US" sz="3600">
                <a:highlight>
                  <a:srgbClr val="FFFF00"/>
                </a:highlight>
              </a:rPr>
              <a:t>Pick</a:t>
            </a:r>
            <a:r>
              <a:rPr lang="en-US" sz="3600"/>
              <a:t> a word or phrase that catches your attention</a:t>
            </a:r>
          </a:p>
          <a:p>
            <a:endParaRPr lang="en-US" sz="3600" b="1"/>
          </a:p>
          <a:p>
            <a:r>
              <a:rPr lang="en-US" sz="3600" b="1"/>
              <a:t>Step 3: </a:t>
            </a:r>
            <a:r>
              <a:rPr lang="en-US" sz="3600">
                <a:highlight>
                  <a:srgbClr val="FFFF00"/>
                </a:highlight>
              </a:rPr>
              <a:t>Copy</a:t>
            </a:r>
            <a:r>
              <a:rPr lang="en-US" sz="3600"/>
              <a:t> it onto your paper</a:t>
            </a:r>
          </a:p>
          <a:p>
            <a:endParaRPr lang="en-US" sz="3600"/>
          </a:p>
          <a:p>
            <a:r>
              <a:rPr lang="en-US" sz="3600" b="1"/>
              <a:t>Step 4:</a:t>
            </a:r>
            <a:r>
              <a:rPr lang="en-US" sz="3600"/>
              <a:t> </a:t>
            </a:r>
            <a:r>
              <a:rPr lang="en-US" sz="3600">
                <a:highlight>
                  <a:srgbClr val="FFFF00"/>
                </a:highlight>
              </a:rPr>
              <a:t>Shuffle</a:t>
            </a:r>
            <a:r>
              <a:rPr lang="en-US" sz="3600"/>
              <a:t> the phrase around, </a:t>
            </a:r>
            <a:endParaRPr lang="en-US" sz="3600" b="1"/>
          </a:p>
        </p:txBody>
      </p:sp>
    </p:spTree>
    <p:extLst>
      <p:ext uri="{BB962C8B-B14F-4D97-AF65-F5344CB8AC3E}">
        <p14:creationId xmlns:p14="http://schemas.microsoft.com/office/powerpoint/2010/main" val="4098934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ote on a piece of paper&#10;&#10;Description automatically generated">
            <a:extLst>
              <a:ext uri="{FF2B5EF4-FFF2-40B4-BE49-F238E27FC236}">
                <a16:creationId xmlns:a16="http://schemas.microsoft.com/office/drawing/2014/main" id="{40C16BCC-CC16-07C2-482F-870AF6161DE9}"/>
              </a:ext>
            </a:extLst>
          </p:cNvPr>
          <p:cNvPicPr>
            <a:picLocks noChangeAspect="1"/>
          </p:cNvPicPr>
          <p:nvPr/>
        </p:nvPicPr>
        <p:blipFill rotWithShape="1">
          <a:blip r:embed="rId3">
            <a:extLst>
              <a:ext uri="{28A0092B-C50C-407E-A947-70E740481C1C}">
                <a14:useLocalDpi xmlns:a14="http://schemas.microsoft.com/office/drawing/2010/main" val="0"/>
              </a:ext>
            </a:extLst>
          </a:blip>
          <a:srcRect t="14697" b="28636"/>
          <a:stretch/>
        </p:blipFill>
        <p:spPr>
          <a:xfrm>
            <a:off x="663387" y="0"/>
            <a:ext cx="13364795" cy="10058400"/>
          </a:xfrm>
          <a:prstGeom prst="rect">
            <a:avLst/>
          </a:prstGeom>
        </p:spPr>
      </p:pic>
    </p:spTree>
    <p:extLst>
      <p:ext uri="{BB962C8B-B14F-4D97-AF65-F5344CB8AC3E}">
        <p14:creationId xmlns:p14="http://schemas.microsoft.com/office/powerpoint/2010/main" val="1794078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4DF416-BAB1-3B98-5B08-E067CF431A4E}"/>
              </a:ext>
            </a:extLst>
          </p:cNvPr>
          <p:cNvSpPr>
            <a:spLocks noGrp="1"/>
          </p:cNvSpPr>
          <p:nvPr>
            <p:ph type="title"/>
          </p:nvPr>
        </p:nvSpPr>
        <p:spPr>
          <a:xfrm>
            <a:off x="816102" y="477207"/>
            <a:ext cx="5569967" cy="2870034"/>
          </a:xfrm>
        </p:spPr>
        <p:txBody>
          <a:bodyPr vert="horz" lIns="91440" tIns="45720" rIns="91440" bIns="45720" rtlCol="0" anchor="b">
            <a:normAutofit/>
          </a:bodyPr>
          <a:lstStyle/>
          <a:p>
            <a:pPr defTabSz="914400"/>
            <a:r>
              <a:rPr lang="en-US" sz="7400"/>
              <a:t>Lynne &amp; Dan’s Joint Song</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102" y="3794257"/>
            <a:ext cx="4430268" cy="26823"/>
          </a:xfrm>
          <a:custGeom>
            <a:avLst/>
            <a:gdLst>
              <a:gd name="connsiteX0" fmla="*/ 0 w 4430268"/>
              <a:gd name="connsiteY0" fmla="*/ 0 h 26823"/>
              <a:gd name="connsiteX1" fmla="*/ 721501 w 4430268"/>
              <a:gd name="connsiteY1" fmla="*/ 0 h 26823"/>
              <a:gd name="connsiteX2" fmla="*/ 1265791 w 4430268"/>
              <a:gd name="connsiteY2" fmla="*/ 0 h 26823"/>
              <a:gd name="connsiteX3" fmla="*/ 1942989 w 4430268"/>
              <a:gd name="connsiteY3" fmla="*/ 0 h 26823"/>
              <a:gd name="connsiteX4" fmla="*/ 2531582 w 4430268"/>
              <a:gd name="connsiteY4" fmla="*/ 0 h 26823"/>
              <a:gd name="connsiteX5" fmla="*/ 3253083 w 4430268"/>
              <a:gd name="connsiteY5" fmla="*/ 0 h 26823"/>
              <a:gd name="connsiteX6" fmla="*/ 3797373 w 4430268"/>
              <a:gd name="connsiteY6" fmla="*/ 0 h 26823"/>
              <a:gd name="connsiteX7" fmla="*/ 4430268 w 4430268"/>
              <a:gd name="connsiteY7" fmla="*/ 0 h 26823"/>
              <a:gd name="connsiteX8" fmla="*/ 4430268 w 4430268"/>
              <a:gd name="connsiteY8" fmla="*/ 26823 h 26823"/>
              <a:gd name="connsiteX9" fmla="*/ 3797373 w 4430268"/>
              <a:gd name="connsiteY9" fmla="*/ 26823 h 26823"/>
              <a:gd name="connsiteX10" fmla="*/ 3164477 w 4430268"/>
              <a:gd name="connsiteY10" fmla="*/ 26823 h 26823"/>
              <a:gd name="connsiteX11" fmla="*/ 2575884 w 4430268"/>
              <a:gd name="connsiteY11" fmla="*/ 26823 h 26823"/>
              <a:gd name="connsiteX12" fmla="*/ 2075897 w 4430268"/>
              <a:gd name="connsiteY12" fmla="*/ 26823 h 26823"/>
              <a:gd name="connsiteX13" fmla="*/ 1531607 w 4430268"/>
              <a:gd name="connsiteY13" fmla="*/ 26823 h 26823"/>
              <a:gd name="connsiteX14" fmla="*/ 898712 w 4430268"/>
              <a:gd name="connsiteY14" fmla="*/ 26823 h 26823"/>
              <a:gd name="connsiteX15" fmla="*/ 0 w 4430268"/>
              <a:gd name="connsiteY15" fmla="*/ 26823 h 26823"/>
              <a:gd name="connsiteX16" fmla="*/ 0 w 4430268"/>
              <a:gd name="connsiteY16" fmla="*/ 0 h 2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0268" h="26823" fill="none" extrusionOk="0">
                <a:moveTo>
                  <a:pt x="0" y="0"/>
                </a:moveTo>
                <a:cubicBezTo>
                  <a:pt x="262809" y="-149"/>
                  <a:pt x="471360" y="17055"/>
                  <a:pt x="721501" y="0"/>
                </a:cubicBezTo>
                <a:cubicBezTo>
                  <a:pt x="971642" y="-17055"/>
                  <a:pt x="1059988" y="15095"/>
                  <a:pt x="1265791" y="0"/>
                </a:cubicBezTo>
                <a:cubicBezTo>
                  <a:pt x="1471594" y="-15095"/>
                  <a:pt x="1664289" y="-33477"/>
                  <a:pt x="1942989" y="0"/>
                </a:cubicBezTo>
                <a:cubicBezTo>
                  <a:pt x="2221689" y="33477"/>
                  <a:pt x="2409728" y="20085"/>
                  <a:pt x="2531582" y="0"/>
                </a:cubicBezTo>
                <a:cubicBezTo>
                  <a:pt x="2653436" y="-20085"/>
                  <a:pt x="3072884" y="21225"/>
                  <a:pt x="3253083" y="0"/>
                </a:cubicBezTo>
                <a:cubicBezTo>
                  <a:pt x="3433282" y="-21225"/>
                  <a:pt x="3569002" y="10540"/>
                  <a:pt x="3797373" y="0"/>
                </a:cubicBezTo>
                <a:cubicBezTo>
                  <a:pt x="4025744" y="-10540"/>
                  <a:pt x="4295304" y="-218"/>
                  <a:pt x="4430268" y="0"/>
                </a:cubicBezTo>
                <a:cubicBezTo>
                  <a:pt x="4430728" y="8529"/>
                  <a:pt x="4431251" y="15514"/>
                  <a:pt x="4430268" y="26823"/>
                </a:cubicBezTo>
                <a:cubicBezTo>
                  <a:pt x="4233295" y="9483"/>
                  <a:pt x="3982631" y="39643"/>
                  <a:pt x="3797373" y="26823"/>
                </a:cubicBezTo>
                <a:cubicBezTo>
                  <a:pt x="3612116" y="14003"/>
                  <a:pt x="3394120" y="4882"/>
                  <a:pt x="3164477" y="26823"/>
                </a:cubicBezTo>
                <a:cubicBezTo>
                  <a:pt x="2934834" y="48764"/>
                  <a:pt x="2833112" y="15749"/>
                  <a:pt x="2575884" y="26823"/>
                </a:cubicBezTo>
                <a:cubicBezTo>
                  <a:pt x="2318656" y="37897"/>
                  <a:pt x="2254930" y="3472"/>
                  <a:pt x="2075897" y="26823"/>
                </a:cubicBezTo>
                <a:cubicBezTo>
                  <a:pt x="1896864" y="50174"/>
                  <a:pt x="1648214" y="18143"/>
                  <a:pt x="1531607" y="26823"/>
                </a:cubicBezTo>
                <a:cubicBezTo>
                  <a:pt x="1415000" y="35504"/>
                  <a:pt x="1184240" y="38024"/>
                  <a:pt x="898712" y="26823"/>
                </a:cubicBezTo>
                <a:cubicBezTo>
                  <a:pt x="613185" y="15622"/>
                  <a:pt x="338094" y="60228"/>
                  <a:pt x="0" y="26823"/>
                </a:cubicBezTo>
                <a:cubicBezTo>
                  <a:pt x="-873" y="21335"/>
                  <a:pt x="865" y="8751"/>
                  <a:pt x="0" y="0"/>
                </a:cubicBezTo>
                <a:close/>
              </a:path>
              <a:path w="4430268" h="26823" stroke="0" extrusionOk="0">
                <a:moveTo>
                  <a:pt x="0" y="0"/>
                </a:moveTo>
                <a:cubicBezTo>
                  <a:pt x="261816" y="13742"/>
                  <a:pt x="350438" y="19853"/>
                  <a:pt x="544290" y="0"/>
                </a:cubicBezTo>
                <a:cubicBezTo>
                  <a:pt x="738142" y="-19853"/>
                  <a:pt x="1035820" y="-460"/>
                  <a:pt x="1265791" y="0"/>
                </a:cubicBezTo>
                <a:cubicBezTo>
                  <a:pt x="1495762" y="460"/>
                  <a:pt x="1654808" y="-16693"/>
                  <a:pt x="1765778" y="0"/>
                </a:cubicBezTo>
                <a:cubicBezTo>
                  <a:pt x="1876748" y="16693"/>
                  <a:pt x="2083015" y="9223"/>
                  <a:pt x="2265766" y="0"/>
                </a:cubicBezTo>
                <a:cubicBezTo>
                  <a:pt x="2448517" y="-9223"/>
                  <a:pt x="2640617" y="-7371"/>
                  <a:pt x="2898661" y="0"/>
                </a:cubicBezTo>
                <a:cubicBezTo>
                  <a:pt x="3156706" y="7371"/>
                  <a:pt x="3211748" y="-16651"/>
                  <a:pt x="3487254" y="0"/>
                </a:cubicBezTo>
                <a:cubicBezTo>
                  <a:pt x="3762760" y="16651"/>
                  <a:pt x="4205992" y="14352"/>
                  <a:pt x="4430268" y="0"/>
                </a:cubicBezTo>
                <a:cubicBezTo>
                  <a:pt x="4430233" y="13142"/>
                  <a:pt x="4430043" y="19360"/>
                  <a:pt x="4430268" y="26823"/>
                </a:cubicBezTo>
                <a:cubicBezTo>
                  <a:pt x="4223090" y="54240"/>
                  <a:pt x="3891652" y="37335"/>
                  <a:pt x="3708767" y="26823"/>
                </a:cubicBezTo>
                <a:cubicBezTo>
                  <a:pt x="3525882" y="16311"/>
                  <a:pt x="3176759" y="43578"/>
                  <a:pt x="2987266" y="26823"/>
                </a:cubicBezTo>
                <a:cubicBezTo>
                  <a:pt x="2797773" y="10068"/>
                  <a:pt x="2603401" y="47241"/>
                  <a:pt x="2398674" y="26823"/>
                </a:cubicBezTo>
                <a:cubicBezTo>
                  <a:pt x="2193947" y="6405"/>
                  <a:pt x="2078368" y="50477"/>
                  <a:pt x="1810081" y="26823"/>
                </a:cubicBezTo>
                <a:cubicBezTo>
                  <a:pt x="1541794" y="3169"/>
                  <a:pt x="1432717" y="14681"/>
                  <a:pt x="1265791" y="26823"/>
                </a:cubicBezTo>
                <a:cubicBezTo>
                  <a:pt x="1098865" y="38966"/>
                  <a:pt x="906965" y="12184"/>
                  <a:pt x="677198" y="26823"/>
                </a:cubicBezTo>
                <a:cubicBezTo>
                  <a:pt x="447431" y="41462"/>
                  <a:pt x="303257" y="-3397"/>
                  <a:pt x="0" y="26823"/>
                </a:cubicBezTo>
                <a:cubicBezTo>
                  <a:pt x="-273" y="20084"/>
                  <a:pt x="423" y="781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FD7C5F-3B3D-F553-BF82-E06F5244549B}"/>
              </a:ext>
            </a:extLst>
          </p:cNvPr>
          <p:cNvSpPr txBox="1"/>
          <p:nvPr/>
        </p:nvSpPr>
        <p:spPr>
          <a:xfrm>
            <a:off x="816102" y="4213585"/>
            <a:ext cx="5410575" cy="4870313"/>
          </a:xfrm>
          <a:prstGeom prst="rect">
            <a:avLst/>
          </a:prstGeom>
        </p:spPr>
        <p:txBody>
          <a:bodyPr vert="horz" lIns="91440" tIns="45720" rIns="91440" bIns="45720" rtlCol="0">
            <a:normAutofit/>
          </a:bodyPr>
          <a:lstStyle/>
          <a:p>
            <a:pPr defTabSz="914400">
              <a:lnSpc>
                <a:spcPct val="90000"/>
              </a:lnSpc>
              <a:spcAft>
                <a:spcPts val="600"/>
              </a:spcAft>
            </a:pPr>
            <a:r>
              <a:rPr lang="en-US" sz="2300"/>
              <a:t>The weight of race is heavy on my soul</a:t>
            </a:r>
          </a:p>
          <a:p>
            <a:pPr defTabSz="914400">
              <a:lnSpc>
                <a:spcPct val="90000"/>
              </a:lnSpc>
              <a:spcAft>
                <a:spcPts val="600"/>
              </a:spcAft>
            </a:pPr>
            <a:r>
              <a:rPr lang="en-US" sz="2300"/>
              <a:t>I listen, listen, listen but I just don’t know</a:t>
            </a:r>
          </a:p>
          <a:p>
            <a:pPr defTabSz="914400">
              <a:lnSpc>
                <a:spcPct val="90000"/>
              </a:lnSpc>
              <a:spcAft>
                <a:spcPts val="600"/>
              </a:spcAft>
            </a:pPr>
            <a:r>
              <a:rPr lang="en-US" sz="2300"/>
              <a:t>How to hide my surprise</a:t>
            </a:r>
          </a:p>
          <a:p>
            <a:pPr defTabSz="914400">
              <a:lnSpc>
                <a:spcPct val="90000"/>
              </a:lnSpc>
              <a:spcAft>
                <a:spcPts val="600"/>
              </a:spcAft>
            </a:pPr>
            <a:r>
              <a:rPr lang="en-US" sz="2300"/>
              <a:t>When you say, “we’ve come a long way in the last 10 years”</a:t>
            </a:r>
          </a:p>
          <a:p>
            <a:pPr defTabSz="914400">
              <a:lnSpc>
                <a:spcPct val="90000"/>
              </a:lnSpc>
              <a:spcAft>
                <a:spcPts val="600"/>
              </a:spcAft>
            </a:pPr>
            <a:r>
              <a:rPr lang="en-US" sz="2300"/>
              <a:t>It all feels like so many lies </a:t>
            </a:r>
          </a:p>
          <a:p>
            <a:pPr defTabSz="914400">
              <a:lnSpc>
                <a:spcPct val="90000"/>
              </a:lnSpc>
              <a:spcAft>
                <a:spcPts val="600"/>
              </a:spcAft>
            </a:pPr>
            <a:endParaRPr lang="en-US" sz="2300"/>
          </a:p>
          <a:p>
            <a:pPr defTabSz="914400">
              <a:lnSpc>
                <a:spcPct val="90000"/>
              </a:lnSpc>
              <a:spcAft>
                <a:spcPts val="600"/>
              </a:spcAft>
            </a:pPr>
            <a:r>
              <a:rPr lang="en-US" sz="2300"/>
              <a:t>A whole lot of things have to happen </a:t>
            </a:r>
          </a:p>
          <a:p>
            <a:pPr defTabSz="914400">
              <a:lnSpc>
                <a:spcPct val="90000"/>
              </a:lnSpc>
              <a:spcAft>
                <a:spcPts val="600"/>
              </a:spcAft>
            </a:pPr>
            <a:r>
              <a:rPr lang="en-US" sz="2300"/>
              <a:t>And I wonder how deep we should go? </a:t>
            </a:r>
          </a:p>
          <a:p>
            <a:pPr defTabSz="914400">
              <a:lnSpc>
                <a:spcPct val="90000"/>
              </a:lnSpc>
              <a:spcAft>
                <a:spcPts val="600"/>
              </a:spcAft>
            </a:pPr>
            <a:r>
              <a:rPr lang="en-US" sz="2300"/>
              <a:t>Independently or together? </a:t>
            </a:r>
            <a:br>
              <a:rPr lang="en-US" sz="2300"/>
            </a:br>
            <a:r>
              <a:rPr lang="en-US" sz="2300"/>
              <a:t>The way ahead we simply don’t know. </a:t>
            </a:r>
          </a:p>
        </p:txBody>
      </p:sp>
      <p:pic>
        <p:nvPicPr>
          <p:cNvPr id="6" name="Picture 5" descr="Two birds sitting on a branch&#10;&#10;Description automatically generated">
            <a:extLst>
              <a:ext uri="{FF2B5EF4-FFF2-40B4-BE49-F238E27FC236}">
                <a16:creationId xmlns:a16="http://schemas.microsoft.com/office/drawing/2014/main" id="{63FAB0A9-E914-91E1-7272-2CCAC2602B6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659" r="2851"/>
          <a:stretch/>
        </p:blipFill>
        <p:spPr>
          <a:xfrm>
            <a:off x="6772420" y="10"/>
            <a:ext cx="8770438" cy="100583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54345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DD28-83EE-1378-E463-76AB442B2E24}"/>
              </a:ext>
            </a:extLst>
          </p:cNvPr>
          <p:cNvSpPr txBox="1"/>
          <p:nvPr/>
        </p:nvSpPr>
        <p:spPr>
          <a:xfrm>
            <a:off x="2019438" y="3134677"/>
            <a:ext cx="11011797" cy="1269578"/>
          </a:xfrm>
          <a:prstGeom prst="rect">
            <a:avLst/>
          </a:prstGeom>
          <a:noFill/>
        </p:spPr>
        <p:txBody>
          <a:bodyPr wrap="none" rtlCol="0">
            <a:spAutoFit/>
          </a:bodyPr>
          <a:lstStyle/>
          <a:p>
            <a:r>
              <a:rPr lang="en-US" sz="7650" b="1"/>
              <a:t>WRITE THAT FIRST DRAFT*</a:t>
            </a:r>
          </a:p>
        </p:txBody>
      </p:sp>
      <p:sp>
        <p:nvSpPr>
          <p:cNvPr id="2" name="TextBox 1">
            <a:extLst>
              <a:ext uri="{FF2B5EF4-FFF2-40B4-BE49-F238E27FC236}">
                <a16:creationId xmlns:a16="http://schemas.microsoft.com/office/drawing/2014/main" id="{61A39736-750C-AE94-63C8-FC6B608C7B0E}"/>
              </a:ext>
            </a:extLst>
          </p:cNvPr>
          <p:cNvSpPr txBox="1"/>
          <p:nvPr/>
        </p:nvSpPr>
        <p:spPr>
          <a:xfrm>
            <a:off x="6289076" y="8268868"/>
            <a:ext cx="7115409" cy="563231"/>
          </a:xfrm>
          <a:prstGeom prst="rect">
            <a:avLst/>
          </a:prstGeom>
          <a:noFill/>
        </p:spPr>
        <p:txBody>
          <a:bodyPr wrap="none" rtlCol="0">
            <a:spAutoFit/>
          </a:bodyPr>
          <a:lstStyle/>
          <a:p>
            <a:r>
              <a:rPr lang="en-US" sz="3060" i="1"/>
              <a:t>*your first incomplete, partial, sketchy draft</a:t>
            </a:r>
          </a:p>
        </p:txBody>
      </p:sp>
    </p:spTree>
    <p:extLst>
      <p:ext uri="{BB962C8B-B14F-4D97-AF65-F5344CB8AC3E}">
        <p14:creationId xmlns:p14="http://schemas.microsoft.com/office/powerpoint/2010/main" val="3750752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0913" cy="1005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characters sitting at a table">
            <a:extLst>
              <a:ext uri="{FF2B5EF4-FFF2-40B4-BE49-F238E27FC236}">
                <a16:creationId xmlns:a16="http://schemas.microsoft.com/office/drawing/2014/main" id="{6A4BE435-C3FF-9A1B-8D05-4DF5F8D32AF8}"/>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000"/>
          <a:stretch/>
        </p:blipFill>
        <p:spPr>
          <a:xfrm>
            <a:off x="20" y="10"/>
            <a:ext cx="15540891" cy="10058390"/>
          </a:xfrm>
          <a:prstGeom prst="rect">
            <a:avLst/>
          </a:prstGeom>
        </p:spPr>
      </p:pic>
      <p:sp>
        <p:nvSpPr>
          <p:cNvPr id="2" name="Title 1">
            <a:extLst>
              <a:ext uri="{FF2B5EF4-FFF2-40B4-BE49-F238E27FC236}">
                <a16:creationId xmlns:a16="http://schemas.microsoft.com/office/drawing/2014/main" id="{F6C43F61-D6B9-8ED0-D00C-1CA973324C6B}"/>
              </a:ext>
            </a:extLst>
          </p:cNvPr>
          <p:cNvSpPr>
            <a:spLocks noGrp="1"/>
          </p:cNvSpPr>
          <p:nvPr>
            <p:ph type="title"/>
          </p:nvPr>
        </p:nvSpPr>
        <p:spPr>
          <a:xfrm>
            <a:off x="1943099" y="1646132"/>
            <a:ext cx="11658600" cy="4492752"/>
          </a:xfrm>
        </p:spPr>
        <p:txBody>
          <a:bodyPr vert="horz" lIns="91440" tIns="45720" rIns="91440" bIns="45720" rtlCol="0" anchor="b">
            <a:normAutofit/>
          </a:bodyPr>
          <a:lstStyle/>
          <a:p>
            <a:pPr algn="ctr" defTabSz="914400"/>
            <a:r>
              <a:rPr lang="en-US" sz="9000" b="1">
                <a:solidFill>
                  <a:schemeClr val="bg1"/>
                </a:solidFill>
              </a:rPr>
              <a:t>Share Your Draft </a:t>
            </a:r>
          </a:p>
        </p:txBody>
      </p:sp>
      <p:sp>
        <p:nvSpPr>
          <p:cNvPr id="3" name="Content Placeholder 2">
            <a:extLst>
              <a:ext uri="{FF2B5EF4-FFF2-40B4-BE49-F238E27FC236}">
                <a16:creationId xmlns:a16="http://schemas.microsoft.com/office/drawing/2014/main" id="{B672CA56-D39C-81B4-E4C8-E687428B1E3A}"/>
              </a:ext>
            </a:extLst>
          </p:cNvPr>
          <p:cNvSpPr>
            <a:spLocks noGrp="1"/>
          </p:cNvSpPr>
          <p:nvPr>
            <p:ph idx="1"/>
          </p:nvPr>
        </p:nvSpPr>
        <p:spPr>
          <a:xfrm>
            <a:off x="1946986" y="6745833"/>
            <a:ext cx="11658600" cy="2253082"/>
          </a:xfrm>
        </p:spPr>
        <p:txBody>
          <a:bodyPr vert="horz" lIns="91440" tIns="45720" rIns="91440" bIns="45720" rtlCol="0">
            <a:normAutofit/>
          </a:bodyPr>
          <a:lstStyle/>
          <a:p>
            <a:pPr marL="0" indent="0" algn="ctr" defTabSz="914400">
              <a:spcBef>
                <a:spcPts val="1000"/>
              </a:spcBef>
              <a:buNone/>
            </a:pPr>
            <a:r>
              <a:rPr lang="en-US" sz="3200" b="1">
                <a:solidFill>
                  <a:schemeClr val="bg1"/>
                </a:solidFill>
              </a:rPr>
              <a:t>Share your draft with two other people. Sing it if you want! </a:t>
            </a: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7112" y="6407313"/>
            <a:ext cx="5410576" cy="26823"/>
          </a:xfrm>
          <a:custGeom>
            <a:avLst/>
            <a:gdLst>
              <a:gd name="connsiteX0" fmla="*/ 0 w 5410576"/>
              <a:gd name="connsiteY0" fmla="*/ 0 h 26823"/>
              <a:gd name="connsiteX1" fmla="*/ 514005 w 5410576"/>
              <a:gd name="connsiteY1" fmla="*/ 0 h 26823"/>
              <a:gd name="connsiteX2" fmla="*/ 1298538 w 5410576"/>
              <a:gd name="connsiteY2" fmla="*/ 0 h 26823"/>
              <a:gd name="connsiteX3" fmla="*/ 1866649 w 5410576"/>
              <a:gd name="connsiteY3" fmla="*/ 0 h 26823"/>
              <a:gd name="connsiteX4" fmla="*/ 2434759 w 5410576"/>
              <a:gd name="connsiteY4" fmla="*/ 0 h 26823"/>
              <a:gd name="connsiteX5" fmla="*/ 3165187 w 5410576"/>
              <a:gd name="connsiteY5" fmla="*/ 0 h 26823"/>
              <a:gd name="connsiteX6" fmla="*/ 3895615 w 5410576"/>
              <a:gd name="connsiteY6" fmla="*/ 0 h 26823"/>
              <a:gd name="connsiteX7" fmla="*/ 4517831 w 5410576"/>
              <a:gd name="connsiteY7" fmla="*/ 0 h 26823"/>
              <a:gd name="connsiteX8" fmla="*/ 5410576 w 5410576"/>
              <a:gd name="connsiteY8" fmla="*/ 0 h 26823"/>
              <a:gd name="connsiteX9" fmla="*/ 5410576 w 5410576"/>
              <a:gd name="connsiteY9" fmla="*/ 26823 h 26823"/>
              <a:gd name="connsiteX10" fmla="*/ 4734254 w 5410576"/>
              <a:gd name="connsiteY10" fmla="*/ 26823 h 26823"/>
              <a:gd name="connsiteX11" fmla="*/ 3949720 w 5410576"/>
              <a:gd name="connsiteY11" fmla="*/ 26823 h 26823"/>
              <a:gd name="connsiteX12" fmla="*/ 3435716 w 5410576"/>
              <a:gd name="connsiteY12" fmla="*/ 26823 h 26823"/>
              <a:gd name="connsiteX13" fmla="*/ 2705288 w 5410576"/>
              <a:gd name="connsiteY13" fmla="*/ 26823 h 26823"/>
              <a:gd name="connsiteX14" fmla="*/ 2083072 w 5410576"/>
              <a:gd name="connsiteY14" fmla="*/ 26823 h 26823"/>
              <a:gd name="connsiteX15" fmla="*/ 1460856 w 5410576"/>
              <a:gd name="connsiteY15" fmla="*/ 26823 h 26823"/>
              <a:gd name="connsiteX16" fmla="*/ 784534 w 5410576"/>
              <a:gd name="connsiteY16" fmla="*/ 26823 h 26823"/>
              <a:gd name="connsiteX17" fmla="*/ 0 w 5410576"/>
              <a:gd name="connsiteY17" fmla="*/ 26823 h 26823"/>
              <a:gd name="connsiteX18" fmla="*/ 0 w 5410576"/>
              <a:gd name="connsiteY18" fmla="*/ 0 h 26823"/>
              <a:gd name="connsiteX0" fmla="*/ 0 w 5410576"/>
              <a:gd name="connsiteY0" fmla="*/ 0 h 26823"/>
              <a:gd name="connsiteX1" fmla="*/ 568110 w 5410576"/>
              <a:gd name="connsiteY1" fmla="*/ 0 h 26823"/>
              <a:gd name="connsiteX2" fmla="*/ 1082115 w 5410576"/>
              <a:gd name="connsiteY2" fmla="*/ 0 h 26823"/>
              <a:gd name="connsiteX3" fmla="*/ 1650226 w 5410576"/>
              <a:gd name="connsiteY3" fmla="*/ 0 h 26823"/>
              <a:gd name="connsiteX4" fmla="*/ 2326548 w 5410576"/>
              <a:gd name="connsiteY4" fmla="*/ 0 h 26823"/>
              <a:gd name="connsiteX5" fmla="*/ 3056975 w 5410576"/>
              <a:gd name="connsiteY5" fmla="*/ 0 h 26823"/>
              <a:gd name="connsiteX6" fmla="*/ 3841509 w 5410576"/>
              <a:gd name="connsiteY6" fmla="*/ 0 h 26823"/>
              <a:gd name="connsiteX7" fmla="*/ 4626042 w 5410576"/>
              <a:gd name="connsiteY7" fmla="*/ 0 h 26823"/>
              <a:gd name="connsiteX8" fmla="*/ 5410576 w 5410576"/>
              <a:gd name="connsiteY8" fmla="*/ 0 h 26823"/>
              <a:gd name="connsiteX9" fmla="*/ 5410576 w 5410576"/>
              <a:gd name="connsiteY9" fmla="*/ 26823 h 26823"/>
              <a:gd name="connsiteX10" fmla="*/ 4842466 w 5410576"/>
              <a:gd name="connsiteY10" fmla="*/ 26823 h 26823"/>
              <a:gd name="connsiteX11" fmla="*/ 4057932 w 5410576"/>
              <a:gd name="connsiteY11" fmla="*/ 26823 h 26823"/>
              <a:gd name="connsiteX12" fmla="*/ 3543927 w 5410576"/>
              <a:gd name="connsiteY12" fmla="*/ 26823 h 26823"/>
              <a:gd name="connsiteX13" fmla="*/ 2813500 w 5410576"/>
              <a:gd name="connsiteY13" fmla="*/ 26823 h 26823"/>
              <a:gd name="connsiteX14" fmla="*/ 2191283 w 5410576"/>
              <a:gd name="connsiteY14" fmla="*/ 26823 h 26823"/>
              <a:gd name="connsiteX15" fmla="*/ 1569067 w 5410576"/>
              <a:gd name="connsiteY15" fmla="*/ 26823 h 26823"/>
              <a:gd name="connsiteX16" fmla="*/ 784534 w 5410576"/>
              <a:gd name="connsiteY16" fmla="*/ 26823 h 26823"/>
              <a:gd name="connsiteX17" fmla="*/ 0 w 5410576"/>
              <a:gd name="connsiteY17" fmla="*/ 26823 h 26823"/>
              <a:gd name="connsiteX18" fmla="*/ 0 w 5410576"/>
              <a:gd name="connsiteY18" fmla="*/ 0 h 2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576" h="26823" fill="none" extrusionOk="0">
                <a:moveTo>
                  <a:pt x="0" y="0"/>
                </a:moveTo>
                <a:cubicBezTo>
                  <a:pt x="200603" y="-16117"/>
                  <a:pt x="271832" y="-777"/>
                  <a:pt x="514005" y="0"/>
                </a:cubicBezTo>
                <a:cubicBezTo>
                  <a:pt x="740967" y="-27916"/>
                  <a:pt x="968215" y="-50112"/>
                  <a:pt x="1298538" y="0"/>
                </a:cubicBezTo>
                <a:cubicBezTo>
                  <a:pt x="1620622" y="36039"/>
                  <a:pt x="1693078" y="8772"/>
                  <a:pt x="1866649" y="0"/>
                </a:cubicBezTo>
                <a:cubicBezTo>
                  <a:pt x="2069976" y="-52044"/>
                  <a:pt x="2230510" y="-14664"/>
                  <a:pt x="2434759" y="0"/>
                </a:cubicBezTo>
                <a:cubicBezTo>
                  <a:pt x="2647066" y="6982"/>
                  <a:pt x="2944521" y="-16547"/>
                  <a:pt x="3165187" y="0"/>
                </a:cubicBezTo>
                <a:cubicBezTo>
                  <a:pt x="3338390" y="34910"/>
                  <a:pt x="3716749" y="33317"/>
                  <a:pt x="3895615" y="0"/>
                </a:cubicBezTo>
                <a:cubicBezTo>
                  <a:pt x="4066375" y="-31176"/>
                  <a:pt x="4378474" y="1185"/>
                  <a:pt x="4517831" y="0"/>
                </a:cubicBezTo>
                <a:cubicBezTo>
                  <a:pt x="4680587" y="19808"/>
                  <a:pt x="5101955" y="24707"/>
                  <a:pt x="5410576" y="0"/>
                </a:cubicBezTo>
                <a:cubicBezTo>
                  <a:pt x="5411774" y="7663"/>
                  <a:pt x="5411622" y="14778"/>
                  <a:pt x="5410576" y="26823"/>
                </a:cubicBezTo>
                <a:cubicBezTo>
                  <a:pt x="5103503" y="37955"/>
                  <a:pt x="4922464" y="76878"/>
                  <a:pt x="4734254" y="26823"/>
                </a:cubicBezTo>
                <a:cubicBezTo>
                  <a:pt x="4600542" y="36858"/>
                  <a:pt x="4263171" y="-8903"/>
                  <a:pt x="3949720" y="26823"/>
                </a:cubicBezTo>
                <a:cubicBezTo>
                  <a:pt x="3613746" y="15242"/>
                  <a:pt x="3581695" y="32534"/>
                  <a:pt x="3435716" y="26823"/>
                </a:cubicBezTo>
                <a:cubicBezTo>
                  <a:pt x="3269473" y="-17180"/>
                  <a:pt x="2906492" y="-1216"/>
                  <a:pt x="2705288" y="26823"/>
                </a:cubicBezTo>
                <a:cubicBezTo>
                  <a:pt x="2511153" y="63068"/>
                  <a:pt x="2366488" y="47167"/>
                  <a:pt x="2083072" y="26823"/>
                </a:cubicBezTo>
                <a:cubicBezTo>
                  <a:pt x="1804582" y="-2054"/>
                  <a:pt x="1668163" y="41113"/>
                  <a:pt x="1460856" y="26823"/>
                </a:cubicBezTo>
                <a:cubicBezTo>
                  <a:pt x="1304742" y="-7940"/>
                  <a:pt x="932747" y="59198"/>
                  <a:pt x="784534" y="26823"/>
                </a:cubicBezTo>
                <a:cubicBezTo>
                  <a:pt x="681331" y="-7410"/>
                  <a:pt x="235589" y="15053"/>
                  <a:pt x="0" y="26823"/>
                </a:cubicBezTo>
                <a:cubicBezTo>
                  <a:pt x="1121" y="14222"/>
                  <a:pt x="444" y="11387"/>
                  <a:pt x="0" y="0"/>
                </a:cubicBezTo>
                <a:close/>
              </a:path>
              <a:path w="5410576" h="26823" stroke="0" extrusionOk="0">
                <a:moveTo>
                  <a:pt x="0" y="0"/>
                </a:moveTo>
                <a:cubicBezTo>
                  <a:pt x="176242" y="41254"/>
                  <a:pt x="285198" y="9568"/>
                  <a:pt x="568110" y="0"/>
                </a:cubicBezTo>
                <a:cubicBezTo>
                  <a:pt x="843387" y="2368"/>
                  <a:pt x="915006" y="6040"/>
                  <a:pt x="1082115" y="0"/>
                </a:cubicBezTo>
                <a:cubicBezTo>
                  <a:pt x="1260046" y="9336"/>
                  <a:pt x="1433275" y="21910"/>
                  <a:pt x="1650226" y="0"/>
                </a:cubicBezTo>
                <a:cubicBezTo>
                  <a:pt x="1810808" y="37676"/>
                  <a:pt x="2148734" y="17328"/>
                  <a:pt x="2326548" y="0"/>
                </a:cubicBezTo>
                <a:cubicBezTo>
                  <a:pt x="2549229" y="-16510"/>
                  <a:pt x="2779658" y="-12544"/>
                  <a:pt x="3056975" y="0"/>
                </a:cubicBezTo>
                <a:cubicBezTo>
                  <a:pt x="3334473" y="22592"/>
                  <a:pt x="3669884" y="-3365"/>
                  <a:pt x="3841509" y="0"/>
                </a:cubicBezTo>
                <a:cubicBezTo>
                  <a:pt x="4051315" y="-34138"/>
                  <a:pt x="4356613" y="6510"/>
                  <a:pt x="4626042" y="0"/>
                </a:cubicBezTo>
                <a:cubicBezTo>
                  <a:pt x="4931967" y="-12372"/>
                  <a:pt x="5054546" y="39057"/>
                  <a:pt x="5410576" y="0"/>
                </a:cubicBezTo>
                <a:cubicBezTo>
                  <a:pt x="5410750" y="3715"/>
                  <a:pt x="5410913" y="15430"/>
                  <a:pt x="5410576" y="26823"/>
                </a:cubicBezTo>
                <a:cubicBezTo>
                  <a:pt x="5193167" y="64233"/>
                  <a:pt x="5075701" y="24344"/>
                  <a:pt x="4842466" y="26823"/>
                </a:cubicBezTo>
                <a:cubicBezTo>
                  <a:pt x="4562721" y="60767"/>
                  <a:pt x="4286235" y="36406"/>
                  <a:pt x="4057932" y="26823"/>
                </a:cubicBezTo>
                <a:cubicBezTo>
                  <a:pt x="3832813" y="38083"/>
                  <a:pt x="3700432" y="47918"/>
                  <a:pt x="3543927" y="26823"/>
                </a:cubicBezTo>
                <a:cubicBezTo>
                  <a:pt x="3401934" y="18500"/>
                  <a:pt x="3074657" y="-2551"/>
                  <a:pt x="2813500" y="26823"/>
                </a:cubicBezTo>
                <a:cubicBezTo>
                  <a:pt x="2509957" y="36045"/>
                  <a:pt x="2437740" y="42672"/>
                  <a:pt x="2191283" y="26823"/>
                </a:cubicBezTo>
                <a:cubicBezTo>
                  <a:pt x="1935411" y="-5541"/>
                  <a:pt x="1707232" y="29067"/>
                  <a:pt x="1569067" y="26823"/>
                </a:cubicBezTo>
                <a:cubicBezTo>
                  <a:pt x="1384126" y="43281"/>
                  <a:pt x="1123981" y="-29832"/>
                  <a:pt x="784534" y="26823"/>
                </a:cubicBezTo>
                <a:cubicBezTo>
                  <a:pt x="446318" y="47001"/>
                  <a:pt x="212211" y="57219"/>
                  <a:pt x="0" y="26823"/>
                </a:cubicBezTo>
                <a:cubicBezTo>
                  <a:pt x="2416" y="14722"/>
                  <a:pt x="-335" y="6784"/>
                  <a:pt x="0" y="0"/>
                </a:cubicBezTo>
                <a:close/>
              </a:path>
              <a:path w="5410576" h="26823" fill="none" stroke="0" extrusionOk="0">
                <a:moveTo>
                  <a:pt x="0" y="0"/>
                </a:moveTo>
                <a:cubicBezTo>
                  <a:pt x="193929" y="-2711"/>
                  <a:pt x="266777" y="51"/>
                  <a:pt x="514005" y="0"/>
                </a:cubicBezTo>
                <a:cubicBezTo>
                  <a:pt x="710610" y="-17788"/>
                  <a:pt x="962746" y="-28279"/>
                  <a:pt x="1298538" y="0"/>
                </a:cubicBezTo>
                <a:cubicBezTo>
                  <a:pt x="1621081" y="35722"/>
                  <a:pt x="1689381" y="19982"/>
                  <a:pt x="1866649" y="0"/>
                </a:cubicBezTo>
                <a:cubicBezTo>
                  <a:pt x="2054691" y="-8003"/>
                  <a:pt x="2262169" y="-4966"/>
                  <a:pt x="2434759" y="0"/>
                </a:cubicBezTo>
                <a:cubicBezTo>
                  <a:pt x="2657968" y="30976"/>
                  <a:pt x="2971340" y="-26442"/>
                  <a:pt x="3165187" y="0"/>
                </a:cubicBezTo>
                <a:cubicBezTo>
                  <a:pt x="3353815" y="8014"/>
                  <a:pt x="3697468" y="53337"/>
                  <a:pt x="3895615" y="0"/>
                </a:cubicBezTo>
                <a:cubicBezTo>
                  <a:pt x="4104197" y="-15131"/>
                  <a:pt x="4326853" y="12413"/>
                  <a:pt x="4517831" y="0"/>
                </a:cubicBezTo>
                <a:cubicBezTo>
                  <a:pt x="4688458" y="-30578"/>
                  <a:pt x="5064202" y="-40950"/>
                  <a:pt x="5410576" y="0"/>
                </a:cubicBezTo>
                <a:cubicBezTo>
                  <a:pt x="5411673" y="6353"/>
                  <a:pt x="5410453" y="13854"/>
                  <a:pt x="5410576" y="26823"/>
                </a:cubicBezTo>
                <a:cubicBezTo>
                  <a:pt x="5114063" y="-9963"/>
                  <a:pt x="4916167" y="56447"/>
                  <a:pt x="4734254" y="26823"/>
                </a:cubicBezTo>
                <a:cubicBezTo>
                  <a:pt x="4626825" y="30023"/>
                  <a:pt x="4212185" y="21225"/>
                  <a:pt x="3949720" y="26823"/>
                </a:cubicBezTo>
                <a:cubicBezTo>
                  <a:pt x="3628040" y="13282"/>
                  <a:pt x="3580478" y="34549"/>
                  <a:pt x="3435716" y="26823"/>
                </a:cubicBezTo>
                <a:cubicBezTo>
                  <a:pt x="3274623" y="26021"/>
                  <a:pt x="2922550" y="17087"/>
                  <a:pt x="2705288" y="26823"/>
                </a:cubicBezTo>
                <a:cubicBezTo>
                  <a:pt x="2502291" y="38577"/>
                  <a:pt x="2380379" y="18534"/>
                  <a:pt x="2083072" y="26823"/>
                </a:cubicBezTo>
                <a:cubicBezTo>
                  <a:pt x="1779120" y="1831"/>
                  <a:pt x="1655908" y="27933"/>
                  <a:pt x="1460856" y="26823"/>
                </a:cubicBezTo>
                <a:cubicBezTo>
                  <a:pt x="1270039" y="-26134"/>
                  <a:pt x="929122" y="38285"/>
                  <a:pt x="784534" y="26823"/>
                </a:cubicBezTo>
                <a:cubicBezTo>
                  <a:pt x="592660" y="78102"/>
                  <a:pt x="273110" y="-5063"/>
                  <a:pt x="0" y="26823"/>
                </a:cubicBezTo>
                <a:cubicBezTo>
                  <a:pt x="-10" y="15538"/>
                  <a:pt x="-227" y="1055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5410576"/>
                      <a:gd name="connsiteY0" fmla="*/ 0 h 26823"/>
                      <a:gd name="connsiteX1" fmla="*/ 514005 w 5410576"/>
                      <a:gd name="connsiteY1" fmla="*/ 0 h 26823"/>
                      <a:gd name="connsiteX2" fmla="*/ 1298538 w 5410576"/>
                      <a:gd name="connsiteY2" fmla="*/ 0 h 26823"/>
                      <a:gd name="connsiteX3" fmla="*/ 1866649 w 5410576"/>
                      <a:gd name="connsiteY3" fmla="*/ 0 h 26823"/>
                      <a:gd name="connsiteX4" fmla="*/ 2434759 w 5410576"/>
                      <a:gd name="connsiteY4" fmla="*/ 0 h 26823"/>
                      <a:gd name="connsiteX5" fmla="*/ 3165187 w 5410576"/>
                      <a:gd name="connsiteY5" fmla="*/ 0 h 26823"/>
                      <a:gd name="connsiteX6" fmla="*/ 3895615 w 5410576"/>
                      <a:gd name="connsiteY6" fmla="*/ 0 h 26823"/>
                      <a:gd name="connsiteX7" fmla="*/ 4517831 w 5410576"/>
                      <a:gd name="connsiteY7" fmla="*/ 0 h 26823"/>
                      <a:gd name="connsiteX8" fmla="*/ 5410576 w 5410576"/>
                      <a:gd name="connsiteY8" fmla="*/ 0 h 26823"/>
                      <a:gd name="connsiteX9" fmla="*/ 5410576 w 5410576"/>
                      <a:gd name="connsiteY9" fmla="*/ 26823 h 26823"/>
                      <a:gd name="connsiteX10" fmla="*/ 4734254 w 5410576"/>
                      <a:gd name="connsiteY10" fmla="*/ 26823 h 26823"/>
                      <a:gd name="connsiteX11" fmla="*/ 3949720 w 5410576"/>
                      <a:gd name="connsiteY11" fmla="*/ 26823 h 26823"/>
                      <a:gd name="connsiteX12" fmla="*/ 3435716 w 5410576"/>
                      <a:gd name="connsiteY12" fmla="*/ 26823 h 26823"/>
                      <a:gd name="connsiteX13" fmla="*/ 2705288 w 5410576"/>
                      <a:gd name="connsiteY13" fmla="*/ 26823 h 26823"/>
                      <a:gd name="connsiteX14" fmla="*/ 2083072 w 5410576"/>
                      <a:gd name="connsiteY14" fmla="*/ 26823 h 26823"/>
                      <a:gd name="connsiteX15" fmla="*/ 1460856 w 5410576"/>
                      <a:gd name="connsiteY15" fmla="*/ 26823 h 26823"/>
                      <a:gd name="connsiteX16" fmla="*/ 784534 w 5410576"/>
                      <a:gd name="connsiteY16" fmla="*/ 26823 h 26823"/>
                      <a:gd name="connsiteX17" fmla="*/ 0 w 5410576"/>
                      <a:gd name="connsiteY17" fmla="*/ 26823 h 26823"/>
                      <a:gd name="connsiteX18" fmla="*/ 0 w 5410576"/>
                      <a:gd name="connsiteY18" fmla="*/ 0 h 2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576" h="26823" fill="none" extrusionOk="0">
                        <a:moveTo>
                          <a:pt x="0" y="0"/>
                        </a:moveTo>
                        <a:cubicBezTo>
                          <a:pt x="204402" y="-7527"/>
                          <a:pt x="279437" y="14673"/>
                          <a:pt x="514005" y="0"/>
                        </a:cubicBezTo>
                        <a:cubicBezTo>
                          <a:pt x="748573" y="-14673"/>
                          <a:pt x="979486" y="-37540"/>
                          <a:pt x="1298538" y="0"/>
                        </a:cubicBezTo>
                        <a:cubicBezTo>
                          <a:pt x="1617590" y="37540"/>
                          <a:pt x="1692006" y="18634"/>
                          <a:pt x="1866649" y="0"/>
                        </a:cubicBezTo>
                        <a:cubicBezTo>
                          <a:pt x="2041292" y="-18634"/>
                          <a:pt x="2226677" y="-23468"/>
                          <a:pt x="2434759" y="0"/>
                        </a:cubicBezTo>
                        <a:cubicBezTo>
                          <a:pt x="2642841" y="23468"/>
                          <a:pt x="2971623" y="-21820"/>
                          <a:pt x="3165187" y="0"/>
                        </a:cubicBezTo>
                        <a:cubicBezTo>
                          <a:pt x="3358751" y="21820"/>
                          <a:pt x="3714868" y="22142"/>
                          <a:pt x="3895615" y="0"/>
                        </a:cubicBezTo>
                        <a:cubicBezTo>
                          <a:pt x="4076362" y="-22142"/>
                          <a:pt x="4338680" y="15997"/>
                          <a:pt x="4517831" y="0"/>
                        </a:cubicBezTo>
                        <a:cubicBezTo>
                          <a:pt x="4696982" y="-15997"/>
                          <a:pt x="5050787" y="-2594"/>
                          <a:pt x="5410576" y="0"/>
                        </a:cubicBezTo>
                        <a:cubicBezTo>
                          <a:pt x="5410995" y="7453"/>
                          <a:pt x="5411327" y="14539"/>
                          <a:pt x="5410576" y="26823"/>
                        </a:cubicBezTo>
                        <a:cubicBezTo>
                          <a:pt x="5118613" y="24170"/>
                          <a:pt x="4901763" y="60432"/>
                          <a:pt x="4734254" y="26823"/>
                        </a:cubicBezTo>
                        <a:cubicBezTo>
                          <a:pt x="4566745" y="-6786"/>
                          <a:pt x="4281201" y="40138"/>
                          <a:pt x="3949720" y="26823"/>
                        </a:cubicBezTo>
                        <a:cubicBezTo>
                          <a:pt x="3618239" y="13508"/>
                          <a:pt x="3582346" y="31647"/>
                          <a:pt x="3435716" y="26823"/>
                        </a:cubicBezTo>
                        <a:cubicBezTo>
                          <a:pt x="3289086" y="21999"/>
                          <a:pt x="2912515" y="-9092"/>
                          <a:pt x="2705288" y="26823"/>
                        </a:cubicBezTo>
                        <a:cubicBezTo>
                          <a:pt x="2498061" y="62738"/>
                          <a:pt x="2378223" y="31489"/>
                          <a:pt x="2083072" y="26823"/>
                        </a:cubicBezTo>
                        <a:cubicBezTo>
                          <a:pt x="1787921" y="22157"/>
                          <a:pt x="1649465" y="57554"/>
                          <a:pt x="1460856" y="26823"/>
                        </a:cubicBezTo>
                        <a:cubicBezTo>
                          <a:pt x="1272247" y="-3908"/>
                          <a:pt x="947121" y="33707"/>
                          <a:pt x="784534" y="26823"/>
                        </a:cubicBezTo>
                        <a:cubicBezTo>
                          <a:pt x="621947" y="19939"/>
                          <a:pt x="287706" y="42842"/>
                          <a:pt x="0" y="26823"/>
                        </a:cubicBezTo>
                        <a:cubicBezTo>
                          <a:pt x="656" y="15079"/>
                          <a:pt x="-404" y="11088"/>
                          <a:pt x="0" y="0"/>
                        </a:cubicBezTo>
                        <a:close/>
                      </a:path>
                      <a:path w="5410576" h="26823" stroke="0" extrusionOk="0">
                        <a:moveTo>
                          <a:pt x="0" y="0"/>
                        </a:moveTo>
                        <a:cubicBezTo>
                          <a:pt x="161957" y="14194"/>
                          <a:pt x="289647" y="8688"/>
                          <a:pt x="568110" y="0"/>
                        </a:cubicBezTo>
                        <a:cubicBezTo>
                          <a:pt x="846573" y="-8688"/>
                          <a:pt x="903625" y="16577"/>
                          <a:pt x="1082115" y="0"/>
                        </a:cubicBezTo>
                        <a:cubicBezTo>
                          <a:pt x="1260606" y="-16577"/>
                          <a:pt x="1444183" y="-19550"/>
                          <a:pt x="1650226" y="0"/>
                        </a:cubicBezTo>
                        <a:cubicBezTo>
                          <a:pt x="1856269" y="19550"/>
                          <a:pt x="2105649" y="26786"/>
                          <a:pt x="2326548" y="0"/>
                        </a:cubicBezTo>
                        <a:cubicBezTo>
                          <a:pt x="2547447" y="-26786"/>
                          <a:pt x="2769094" y="-16560"/>
                          <a:pt x="3056975" y="0"/>
                        </a:cubicBezTo>
                        <a:cubicBezTo>
                          <a:pt x="3344856" y="16560"/>
                          <a:pt x="3653446" y="1025"/>
                          <a:pt x="3841509" y="0"/>
                        </a:cubicBezTo>
                        <a:cubicBezTo>
                          <a:pt x="4029572" y="-1025"/>
                          <a:pt x="4312426" y="17867"/>
                          <a:pt x="4626042" y="0"/>
                        </a:cubicBezTo>
                        <a:cubicBezTo>
                          <a:pt x="4939658" y="-17867"/>
                          <a:pt x="5055126" y="16155"/>
                          <a:pt x="5410576" y="0"/>
                        </a:cubicBezTo>
                        <a:cubicBezTo>
                          <a:pt x="5409956" y="5449"/>
                          <a:pt x="5410412" y="15507"/>
                          <a:pt x="5410576" y="26823"/>
                        </a:cubicBezTo>
                        <a:cubicBezTo>
                          <a:pt x="5183616" y="50043"/>
                          <a:pt x="5082031" y="6241"/>
                          <a:pt x="4842466" y="26823"/>
                        </a:cubicBezTo>
                        <a:cubicBezTo>
                          <a:pt x="4602901" y="47406"/>
                          <a:pt x="4268364" y="3367"/>
                          <a:pt x="4057932" y="26823"/>
                        </a:cubicBezTo>
                        <a:cubicBezTo>
                          <a:pt x="3847500" y="50279"/>
                          <a:pt x="3677488" y="30335"/>
                          <a:pt x="3543927" y="26823"/>
                        </a:cubicBezTo>
                        <a:cubicBezTo>
                          <a:pt x="3410366" y="23311"/>
                          <a:pt x="3112608" y="22932"/>
                          <a:pt x="2813500" y="26823"/>
                        </a:cubicBezTo>
                        <a:cubicBezTo>
                          <a:pt x="2514392" y="30714"/>
                          <a:pt x="2443797" y="53100"/>
                          <a:pt x="2191283" y="26823"/>
                        </a:cubicBezTo>
                        <a:cubicBezTo>
                          <a:pt x="1938769" y="546"/>
                          <a:pt x="1738178" y="27322"/>
                          <a:pt x="1569067" y="26823"/>
                        </a:cubicBezTo>
                        <a:cubicBezTo>
                          <a:pt x="1399956" y="26324"/>
                          <a:pt x="1140909" y="31589"/>
                          <a:pt x="784534" y="26823"/>
                        </a:cubicBezTo>
                        <a:cubicBezTo>
                          <a:pt x="428159" y="22057"/>
                          <a:pt x="241114" y="24646"/>
                          <a:pt x="0" y="26823"/>
                        </a:cubicBezTo>
                        <a:cubicBezTo>
                          <a:pt x="1255" y="13922"/>
                          <a:pt x="-900" y="81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78E210-68A9-0837-4187-9199F1B1B4ED}"/>
              </a:ext>
            </a:extLst>
          </p:cNvPr>
          <p:cNvSpPr txBox="1"/>
          <p:nvPr/>
        </p:nvSpPr>
        <p:spPr>
          <a:xfrm>
            <a:off x="13081584" y="98583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cinepipocacult.com.br/2016/12/sing-quem-canta-seus-males-espanta.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01139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CD0BA-B510-224D-C2A7-6450A42C4C50}"/>
            </a:ext>
          </a:extLst>
        </p:cNvPr>
        <p:cNvGrpSpPr/>
        <p:nvPr/>
      </p:nvGrpSpPr>
      <p:grpSpPr>
        <a:xfrm>
          <a:off x="0" y="0"/>
          <a:ext cx="0" cy="0"/>
          <a:chOff x="0" y="0"/>
          <a:chExt cx="0" cy="0"/>
        </a:xfrm>
      </p:grpSpPr>
      <p:pic>
        <p:nvPicPr>
          <p:cNvPr id="2050" name="Picture 2" descr="Musical Staff Images – Browse 551,605 Stock Photos, Vectors, and Video |  Adobe Stock">
            <a:extLst>
              <a:ext uri="{FF2B5EF4-FFF2-40B4-BE49-F238E27FC236}">
                <a16:creationId xmlns:a16="http://schemas.microsoft.com/office/drawing/2014/main" id="{79029FAB-23FE-AF04-A760-BAE4AEDAD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98990"/>
            <a:ext cx="15841626" cy="6336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EFC682-CC16-1350-F40A-2F4C54381F49}"/>
              </a:ext>
            </a:extLst>
          </p:cNvPr>
          <p:cNvSpPr>
            <a:spLocks noGrp="1"/>
          </p:cNvSpPr>
          <p:nvPr>
            <p:ph type="title"/>
          </p:nvPr>
        </p:nvSpPr>
        <p:spPr/>
        <p:txBody>
          <a:bodyPr/>
          <a:lstStyle/>
          <a:p>
            <a:r>
              <a:rPr lang="en-US"/>
              <a:t>Five Reasons To Write Songs </a:t>
            </a:r>
            <a:br>
              <a:rPr lang="en-US"/>
            </a:br>
            <a:r>
              <a:rPr lang="en-US" sz="3060" i="1"/>
              <a:t>by Cliff </a:t>
            </a:r>
            <a:r>
              <a:rPr lang="en-US" sz="3060" i="1" err="1"/>
              <a:t>Goldmacher</a:t>
            </a:r>
            <a:endParaRPr lang="en-US" i="1"/>
          </a:p>
        </p:txBody>
      </p:sp>
      <p:sp>
        <p:nvSpPr>
          <p:cNvPr id="3" name="Content Placeholder 2">
            <a:extLst>
              <a:ext uri="{FF2B5EF4-FFF2-40B4-BE49-F238E27FC236}">
                <a16:creationId xmlns:a16="http://schemas.microsoft.com/office/drawing/2014/main" id="{5C1D8C0D-188D-31C3-A900-F43742E2274C}"/>
              </a:ext>
            </a:extLst>
          </p:cNvPr>
          <p:cNvSpPr>
            <a:spLocks noGrp="1"/>
          </p:cNvSpPr>
          <p:nvPr>
            <p:ph idx="1"/>
          </p:nvPr>
        </p:nvSpPr>
        <p:spPr>
          <a:xfrm>
            <a:off x="3925704" y="3727972"/>
            <a:ext cx="10858939" cy="4180646"/>
          </a:xfrm>
        </p:spPr>
        <p:txBody>
          <a:bodyPr>
            <a:normAutofit/>
          </a:bodyPr>
          <a:lstStyle/>
          <a:p>
            <a:pPr marL="655796" indent="-655796">
              <a:buFont typeface="+mj-lt"/>
              <a:buAutoNum type="arabicPeriod"/>
            </a:pPr>
            <a:r>
              <a:rPr lang="en-US" sz="4080"/>
              <a:t>Makes you </a:t>
            </a:r>
            <a:r>
              <a:rPr lang="en-US" sz="4080" b="1"/>
              <a:t>think differently</a:t>
            </a:r>
          </a:p>
          <a:p>
            <a:pPr marL="655796" indent="-655796">
              <a:buFont typeface="+mj-lt"/>
              <a:buAutoNum type="arabicPeriod"/>
            </a:pPr>
            <a:r>
              <a:rPr lang="en-US" sz="4080"/>
              <a:t>Take you </a:t>
            </a:r>
            <a:r>
              <a:rPr lang="en-US" sz="4080" b="1"/>
              <a:t>out</a:t>
            </a:r>
            <a:r>
              <a:rPr lang="en-US" sz="4080"/>
              <a:t> of your comfort zone</a:t>
            </a:r>
          </a:p>
          <a:p>
            <a:pPr marL="655796" indent="-655796">
              <a:buFont typeface="+mj-lt"/>
              <a:buAutoNum type="arabicPeriod"/>
            </a:pPr>
            <a:r>
              <a:rPr lang="en-US" sz="4080"/>
              <a:t>Shows you can do the “</a:t>
            </a:r>
            <a:r>
              <a:rPr lang="en-US" sz="4080" b="1"/>
              <a:t>impossible</a:t>
            </a:r>
            <a:r>
              <a:rPr lang="en-US" sz="4080"/>
              <a:t>”</a:t>
            </a:r>
          </a:p>
          <a:p>
            <a:pPr marL="655796" indent="-655796">
              <a:buFont typeface="+mj-lt"/>
              <a:buAutoNum type="arabicPeriod"/>
            </a:pPr>
            <a:r>
              <a:rPr lang="en-US" sz="4080"/>
              <a:t>Improves your ability to </a:t>
            </a:r>
            <a:r>
              <a:rPr lang="en-US" sz="4080" b="1"/>
              <a:t>communicate</a:t>
            </a:r>
          </a:p>
          <a:p>
            <a:pPr marL="655796" indent="-655796">
              <a:buFont typeface="+mj-lt"/>
              <a:buAutoNum type="arabicPeriod"/>
            </a:pPr>
            <a:r>
              <a:rPr lang="en-US" sz="4080"/>
              <a:t>Brings teams </a:t>
            </a:r>
            <a:r>
              <a:rPr lang="en-US" sz="4080" b="1"/>
              <a:t>together</a:t>
            </a:r>
          </a:p>
          <a:p>
            <a:pPr marL="655796" indent="-655796">
              <a:buFont typeface="+mj-lt"/>
              <a:buAutoNum type="arabicPeriod"/>
            </a:pPr>
            <a:endParaRPr lang="en-US" sz="4080"/>
          </a:p>
        </p:txBody>
      </p:sp>
      <p:pic>
        <p:nvPicPr>
          <p:cNvPr id="5" name="Picture 4">
            <a:extLst>
              <a:ext uri="{FF2B5EF4-FFF2-40B4-BE49-F238E27FC236}">
                <a16:creationId xmlns:a16="http://schemas.microsoft.com/office/drawing/2014/main" id="{ADC842D3-4B6D-77F3-BB74-15BC5B2619F3}"/>
              </a:ext>
            </a:extLst>
          </p:cNvPr>
          <p:cNvPicPr>
            <a:picLocks noChangeAspect="1"/>
          </p:cNvPicPr>
          <p:nvPr/>
        </p:nvPicPr>
        <p:blipFill rotWithShape="1">
          <a:blip r:embed="rId4"/>
          <a:srcRect l="24756" t="17070" r="25519" b="12674"/>
          <a:stretch/>
        </p:blipFill>
        <p:spPr>
          <a:xfrm rot="862321">
            <a:off x="12011861" y="1013412"/>
            <a:ext cx="3229533" cy="2851863"/>
          </a:xfrm>
          <a:prstGeom prst="rect">
            <a:avLst/>
          </a:prstGeom>
        </p:spPr>
      </p:pic>
    </p:spTree>
    <p:extLst>
      <p:ext uri="{BB962C8B-B14F-4D97-AF65-F5344CB8AC3E}">
        <p14:creationId xmlns:p14="http://schemas.microsoft.com/office/powerpoint/2010/main" val="1010547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4B6C3-5D81-297A-FF02-11E746E4EBCC}"/>
            </a:ext>
          </a:extLst>
        </p:cNvPr>
        <p:cNvGrpSpPr/>
        <p:nvPr/>
      </p:nvGrpSpPr>
      <p:grpSpPr>
        <a:xfrm>
          <a:off x="0" y="0"/>
          <a:ext cx="0" cy="0"/>
          <a:chOff x="0" y="0"/>
          <a:chExt cx="0" cy="0"/>
        </a:xfrm>
      </p:grpSpPr>
      <p:pic>
        <p:nvPicPr>
          <p:cNvPr id="4" name="Picture 2" descr="Musical Staff Images – Browse 551,605 Stock Photos, Vectors, and Video |  Adobe Stock">
            <a:extLst>
              <a:ext uri="{FF2B5EF4-FFF2-40B4-BE49-F238E27FC236}">
                <a16:creationId xmlns:a16="http://schemas.microsoft.com/office/drawing/2014/main" id="{23AFDC09-E5E7-9CC6-281E-FC7D57AD5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98990"/>
            <a:ext cx="15841626" cy="6336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273DE8-CB39-E3D5-09F7-A401FE288D0A}"/>
              </a:ext>
            </a:extLst>
          </p:cNvPr>
          <p:cNvSpPr>
            <a:spLocks noGrp="1"/>
          </p:cNvSpPr>
          <p:nvPr>
            <p:ph type="title"/>
          </p:nvPr>
        </p:nvSpPr>
        <p:spPr/>
        <p:txBody>
          <a:bodyPr/>
          <a:lstStyle/>
          <a:p>
            <a:r>
              <a:rPr lang="en-US" strike="sngStrike"/>
              <a:t>Five</a:t>
            </a:r>
            <a:r>
              <a:rPr lang="en-US"/>
              <a:t> Six </a:t>
            </a:r>
            <a:r>
              <a:rPr lang="en-US" b="1"/>
              <a:t>MORE</a:t>
            </a:r>
            <a:r>
              <a:rPr lang="en-US"/>
              <a:t> Reasons To Write Songs </a:t>
            </a:r>
            <a:br>
              <a:rPr lang="en-US"/>
            </a:br>
            <a:r>
              <a:rPr lang="en-US" sz="3060" i="1"/>
              <a:t>by Cliff </a:t>
            </a:r>
            <a:r>
              <a:rPr lang="en-US" sz="3060" i="1" err="1"/>
              <a:t>Goldmacher</a:t>
            </a:r>
            <a:endParaRPr lang="en-US" i="1"/>
          </a:p>
        </p:txBody>
      </p:sp>
      <p:sp>
        <p:nvSpPr>
          <p:cNvPr id="3" name="Content Placeholder 2">
            <a:extLst>
              <a:ext uri="{FF2B5EF4-FFF2-40B4-BE49-F238E27FC236}">
                <a16:creationId xmlns:a16="http://schemas.microsoft.com/office/drawing/2014/main" id="{EC6B4BBF-09F7-1FD6-25BC-7B03A0BC45A9}"/>
              </a:ext>
            </a:extLst>
          </p:cNvPr>
          <p:cNvSpPr>
            <a:spLocks noGrp="1"/>
          </p:cNvSpPr>
          <p:nvPr>
            <p:ph idx="1"/>
          </p:nvPr>
        </p:nvSpPr>
        <p:spPr>
          <a:xfrm>
            <a:off x="3810398" y="3706302"/>
            <a:ext cx="10487402" cy="3680991"/>
          </a:xfrm>
        </p:spPr>
        <p:txBody>
          <a:bodyPr>
            <a:normAutofit/>
          </a:bodyPr>
          <a:lstStyle/>
          <a:p>
            <a:pPr marL="655796" indent="-655796">
              <a:buFont typeface="+mj-lt"/>
              <a:buAutoNum type="arabicPeriod"/>
            </a:pPr>
            <a:r>
              <a:rPr lang="en-US" sz="4080"/>
              <a:t>Demonstrates that we are all </a:t>
            </a:r>
            <a:r>
              <a:rPr lang="en-US" sz="4080" b="1"/>
              <a:t>creative</a:t>
            </a:r>
          </a:p>
          <a:p>
            <a:pPr marL="655796" indent="-655796">
              <a:buFont typeface="+mj-lt"/>
              <a:buAutoNum type="arabicPeriod"/>
            </a:pPr>
            <a:r>
              <a:rPr lang="en-US" sz="4080"/>
              <a:t>Methodically </a:t>
            </a:r>
            <a:r>
              <a:rPr lang="en-US" sz="4080" b="1"/>
              <a:t>access</a:t>
            </a:r>
            <a:r>
              <a:rPr lang="en-US" sz="4080"/>
              <a:t> our creativity</a:t>
            </a:r>
          </a:p>
          <a:p>
            <a:pPr marL="655796" indent="-655796">
              <a:buFont typeface="+mj-lt"/>
              <a:buAutoNum type="arabicPeriod"/>
            </a:pPr>
            <a:r>
              <a:rPr lang="en-US" sz="4080"/>
              <a:t>Helps get over a generalized </a:t>
            </a:r>
            <a:r>
              <a:rPr lang="en-US" sz="4080" b="1"/>
              <a:t>fear of failure</a:t>
            </a:r>
          </a:p>
          <a:p>
            <a:pPr marL="655796" indent="-655796">
              <a:buFont typeface="+mj-lt"/>
              <a:buAutoNum type="arabicPeriod"/>
            </a:pPr>
            <a:r>
              <a:rPr lang="en-US" sz="4080"/>
              <a:t>A shortcut to the </a:t>
            </a:r>
            <a:r>
              <a:rPr lang="en-US" sz="4080" b="1"/>
              <a:t>emotional crux </a:t>
            </a:r>
            <a:r>
              <a:rPr lang="en-US" sz="4080"/>
              <a:t>of any issue</a:t>
            </a:r>
          </a:p>
          <a:p>
            <a:pPr marL="655796" indent="-655796">
              <a:buFont typeface="+mj-lt"/>
              <a:buAutoNum type="arabicPeriod"/>
            </a:pPr>
            <a:r>
              <a:rPr lang="en-US" sz="4080"/>
              <a:t>Takes us back to a </a:t>
            </a:r>
            <a:r>
              <a:rPr lang="en-US" sz="4080" b="1"/>
              <a:t>beginner’s mindset</a:t>
            </a:r>
          </a:p>
          <a:p>
            <a:pPr marL="655796" indent="-655796">
              <a:buFont typeface="+mj-lt"/>
              <a:buAutoNum type="arabicPeriod"/>
            </a:pPr>
            <a:endParaRPr lang="en-US" sz="4080"/>
          </a:p>
        </p:txBody>
      </p:sp>
      <p:sp>
        <p:nvSpPr>
          <p:cNvPr id="5" name="TextBox 4">
            <a:extLst>
              <a:ext uri="{FF2B5EF4-FFF2-40B4-BE49-F238E27FC236}">
                <a16:creationId xmlns:a16="http://schemas.microsoft.com/office/drawing/2014/main" id="{36671B00-1E78-8DDA-DE65-9F2FCBFACF37}"/>
              </a:ext>
            </a:extLst>
          </p:cNvPr>
          <p:cNvSpPr txBox="1"/>
          <p:nvPr/>
        </p:nvSpPr>
        <p:spPr>
          <a:xfrm rot="21113031">
            <a:off x="6327101" y="7986396"/>
            <a:ext cx="5453994" cy="8771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00B050"/>
                </a:solidFill>
                <a:effectLst/>
                <a:uLnTx/>
                <a:uFillTx/>
                <a:latin typeface="Calibri" panose="020F0502020204030204"/>
                <a:ea typeface="+mn-ea"/>
                <a:cs typeface="+mn-cs"/>
              </a:rPr>
              <a:t>BONUS REASON: It’s </a:t>
            </a:r>
            <a:r>
              <a:rPr kumimoji="0" lang="en-US" sz="5100" b="1" i="0" u="none" strike="noStrike" kern="1200" cap="none" spc="0" normalizeH="0" baseline="0" noProof="0">
                <a:ln>
                  <a:noFill/>
                </a:ln>
                <a:solidFill>
                  <a:srgbClr val="00B050"/>
                </a:solidFill>
                <a:effectLst/>
                <a:uLnTx/>
                <a:uFillTx/>
                <a:latin typeface="Calibri" panose="020F0502020204030204"/>
                <a:ea typeface="+mn-ea"/>
                <a:cs typeface="+mn-cs"/>
              </a:rPr>
              <a:t>Fun</a:t>
            </a:r>
            <a:r>
              <a:rPr kumimoji="0" lang="en-US" sz="3570" b="1" i="0" u="none" strike="noStrike" kern="1200" cap="none" spc="0" normalizeH="0" baseline="0" noProof="0">
                <a:ln>
                  <a:noFill/>
                </a:ln>
                <a:solidFill>
                  <a:srgbClr val="00B05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3238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15544800" cy="874395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defRPr/>
            </a:pPr>
            <a:endParaRPr lang="en-US" sz="2295">
              <a:solidFill>
                <a:prstClr val="white"/>
              </a:solidFill>
              <a:latin typeface="Calibri"/>
            </a:endParaRPr>
          </a:p>
        </p:txBody>
      </p:sp>
      <p:pic>
        <p:nvPicPr>
          <p:cNvPr id="19" name="Picture 9">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9003" t="45716" r="30135" b="9820"/>
          <a:stretch>
            <a:fillRect/>
          </a:stretch>
        </p:blipFill>
        <p:spPr>
          <a:xfrm rot="5400000">
            <a:off x="4783898" y="3232570"/>
            <a:ext cx="8743950" cy="3593261"/>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3" name="TextBox 2">
            <a:extLst>
              <a:ext uri="{FF2B5EF4-FFF2-40B4-BE49-F238E27FC236}">
                <a16:creationId xmlns:a16="http://schemas.microsoft.com/office/drawing/2014/main" id="{0352CD70-B1D8-40D2-85BE-CF48012E4A2E}"/>
              </a:ext>
            </a:extLst>
          </p:cNvPr>
          <p:cNvSpPr txBox="1"/>
          <p:nvPr/>
        </p:nvSpPr>
        <p:spPr>
          <a:xfrm>
            <a:off x="10116021" y="2083869"/>
            <a:ext cx="5068597" cy="5981209"/>
          </a:xfrm>
          <a:prstGeom prst="rect">
            <a:avLst/>
          </a:prstGeom>
        </p:spPr>
        <p:txBody>
          <a:bodyPr vert="horz" lIns="116586" tIns="58293" rIns="116586" bIns="58293" rtlCol="0" anchor="b">
            <a:normAutofit/>
          </a:bodyPr>
          <a:lstStyle/>
          <a:p>
            <a:pPr defTabSz="1165860">
              <a:lnSpc>
                <a:spcPct val="90000"/>
              </a:lnSpc>
              <a:spcBef>
                <a:spcPct val="0"/>
              </a:spcBef>
              <a:spcAft>
                <a:spcPts val="765"/>
              </a:spcAft>
              <a:defRPr/>
            </a:pPr>
            <a:r>
              <a:rPr lang="en-US" sz="5610" b="1">
                <a:solidFill>
                  <a:srgbClr val="FFFFFF"/>
                </a:solidFill>
                <a:latin typeface="Calibri"/>
              </a:rPr>
              <a:t>What was </a:t>
            </a:r>
            <a:r>
              <a:rPr lang="en-US" sz="5610" b="1">
                <a:solidFill>
                  <a:srgbClr val="FFFF00"/>
                </a:solidFill>
                <a:latin typeface="Calibri"/>
              </a:rPr>
              <a:t>AWESOME</a:t>
            </a:r>
            <a:r>
              <a:rPr lang="en-US" sz="5610" b="1">
                <a:solidFill>
                  <a:srgbClr val="FFFFFF"/>
                </a:solidFill>
                <a:latin typeface="Calibri"/>
              </a:rPr>
              <a:t> about the class?</a:t>
            </a:r>
          </a:p>
          <a:p>
            <a:pPr defTabSz="1165860">
              <a:lnSpc>
                <a:spcPct val="90000"/>
              </a:lnSpc>
              <a:spcBef>
                <a:spcPct val="0"/>
              </a:spcBef>
              <a:spcAft>
                <a:spcPts val="765"/>
              </a:spcAft>
              <a:defRPr/>
            </a:pPr>
            <a:endParaRPr lang="en-US" sz="5610" b="1">
              <a:solidFill>
                <a:srgbClr val="FFFFFF"/>
              </a:solidFill>
              <a:latin typeface="Calibri"/>
            </a:endParaRPr>
          </a:p>
          <a:p>
            <a:pPr defTabSz="1165860">
              <a:lnSpc>
                <a:spcPct val="90000"/>
              </a:lnSpc>
              <a:spcBef>
                <a:spcPct val="0"/>
              </a:spcBef>
              <a:spcAft>
                <a:spcPts val="765"/>
              </a:spcAft>
              <a:defRPr/>
            </a:pPr>
            <a:r>
              <a:rPr lang="en-US" sz="5610" b="1">
                <a:solidFill>
                  <a:srgbClr val="FFFFFF"/>
                </a:solidFill>
                <a:latin typeface="Calibri"/>
              </a:rPr>
              <a:t>What would make it </a:t>
            </a:r>
            <a:r>
              <a:rPr lang="en-US" sz="5610" b="1">
                <a:solidFill>
                  <a:srgbClr val="FFFF00"/>
                </a:solidFill>
                <a:latin typeface="Calibri"/>
              </a:rPr>
              <a:t>MORE AWESOME</a:t>
            </a:r>
            <a:r>
              <a:rPr lang="en-US" sz="5610" b="1">
                <a:solidFill>
                  <a:srgbClr val="FFFFFF"/>
                </a:solidFill>
                <a:latin typeface="Calibri"/>
              </a:rPr>
              <a:t>?</a:t>
            </a:r>
          </a:p>
        </p:txBody>
      </p:sp>
      <p:sp>
        <p:nvSpPr>
          <p:cNvPr id="12" name="Rectangle 11">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9090065" cy="87439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defRPr/>
            </a:pPr>
            <a:endParaRPr lang="en-US" sz="2295">
              <a:solidFill>
                <a:prstClr val="white"/>
              </a:solidFill>
              <a:latin typeface="Calibri"/>
            </a:endParaRPr>
          </a:p>
        </p:txBody>
      </p:sp>
      <p:pic>
        <p:nvPicPr>
          <p:cNvPr id="2" name="Picture 1">
            <a:extLst>
              <a:ext uri="{FF2B5EF4-FFF2-40B4-BE49-F238E27FC236}">
                <a16:creationId xmlns:a16="http://schemas.microsoft.com/office/drawing/2014/main" id="{63E4EA82-5FA5-4706-9359-FF1AB02BD6C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25957" y="2681589"/>
            <a:ext cx="7825375" cy="4695223"/>
          </a:xfrm>
          <a:prstGeom prst="rect">
            <a:avLst/>
          </a:prstGeom>
        </p:spPr>
      </p:pic>
    </p:spTree>
    <p:extLst>
      <p:ext uri="{BB962C8B-B14F-4D97-AF65-F5344CB8AC3E}">
        <p14:creationId xmlns:p14="http://schemas.microsoft.com/office/powerpoint/2010/main" val="686028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B1A19"/>
        </a:solidFill>
        <a:effectLst/>
      </p:bgPr>
    </p:bg>
    <p:spTree>
      <p:nvGrpSpPr>
        <p:cNvPr id="1" name=""/>
        <p:cNvGrpSpPr/>
        <p:nvPr/>
      </p:nvGrpSpPr>
      <p:grpSpPr>
        <a:xfrm>
          <a:off x="0" y="0"/>
          <a:ext cx="0" cy="0"/>
          <a:chOff x="0" y="0"/>
          <a:chExt cx="0" cy="0"/>
        </a:xfrm>
      </p:grpSpPr>
      <p:pic>
        <p:nvPicPr>
          <p:cNvPr id="6" name="Picture 5" descr="A picture containing colorful, dark&#10;&#10;Description automatically generated">
            <a:extLst>
              <a:ext uri="{FF2B5EF4-FFF2-40B4-BE49-F238E27FC236}">
                <a16:creationId xmlns:a16="http://schemas.microsoft.com/office/drawing/2014/main" id="{E16CDFDE-4044-A459-04CC-B8512E5A26A7}"/>
              </a:ext>
            </a:extLst>
          </p:cNvPr>
          <p:cNvPicPr>
            <a:picLocks noChangeAspect="1"/>
          </p:cNvPicPr>
          <p:nvPr/>
        </p:nvPicPr>
        <p:blipFill rotWithShape="1">
          <a:blip r:embed="rId3">
            <a:extLst>
              <a:ext uri="{28A0092B-C50C-407E-A947-70E740481C1C}">
                <a14:useLocalDpi xmlns:a14="http://schemas.microsoft.com/office/drawing/2010/main" val="0"/>
              </a:ext>
            </a:extLst>
          </a:blip>
          <a:srcRect l="2454" t="2784"/>
          <a:stretch/>
        </p:blipFill>
        <p:spPr>
          <a:xfrm>
            <a:off x="409974" y="781795"/>
            <a:ext cx="8648575" cy="8619380"/>
          </a:xfrm>
          <a:prstGeom prst="rect">
            <a:avLst/>
          </a:prstGeom>
        </p:spPr>
      </p:pic>
      <p:sp>
        <p:nvSpPr>
          <p:cNvPr id="3" name="TextBox 2">
            <a:extLst>
              <a:ext uri="{FF2B5EF4-FFF2-40B4-BE49-F238E27FC236}">
                <a16:creationId xmlns:a16="http://schemas.microsoft.com/office/drawing/2014/main" id="{969B68E2-49A2-74B3-A00F-6781063E480B}"/>
              </a:ext>
            </a:extLst>
          </p:cNvPr>
          <p:cNvSpPr txBox="1"/>
          <p:nvPr/>
        </p:nvSpPr>
        <p:spPr>
          <a:xfrm>
            <a:off x="7450636" y="2913634"/>
            <a:ext cx="7892342" cy="4028073"/>
          </a:xfrm>
          <a:prstGeom prst="rect">
            <a:avLst/>
          </a:prstGeom>
        </p:spPr>
        <p:txBody>
          <a:bodyPr vert="horz" lIns="116586" tIns="58293" rIns="116586" bIns="58293" rtlCol="0" anchor="b">
            <a:normAutofit/>
          </a:bodyPr>
          <a:lstStyle/>
          <a:p>
            <a:pPr algn="ctr" defTabSz="1165860">
              <a:lnSpc>
                <a:spcPct val="90000"/>
              </a:lnSpc>
              <a:spcBef>
                <a:spcPct val="0"/>
              </a:spcBef>
              <a:spcAft>
                <a:spcPts val="765"/>
              </a:spcAft>
              <a:defRPr/>
            </a:pPr>
            <a:r>
              <a:rPr lang="en-US" sz="7650" b="1">
                <a:solidFill>
                  <a:prstClr val="white"/>
                </a:solidFill>
                <a:latin typeface="Arial" panose="020B0604020202020204" pitchFamily="34" charset="0"/>
                <a:cs typeface="Arial" panose="020B0604020202020204" pitchFamily="34" charset="0"/>
              </a:rPr>
              <a:t>Thank you! </a:t>
            </a:r>
          </a:p>
          <a:p>
            <a:pPr algn="ctr" defTabSz="1165860">
              <a:lnSpc>
                <a:spcPct val="90000"/>
              </a:lnSpc>
              <a:spcBef>
                <a:spcPct val="0"/>
              </a:spcBef>
              <a:spcAft>
                <a:spcPts val="765"/>
              </a:spcAft>
              <a:defRPr/>
            </a:pPr>
            <a:r>
              <a:rPr lang="en-US" sz="7650" b="1">
                <a:solidFill>
                  <a:prstClr val="white"/>
                </a:solidFill>
                <a:latin typeface="Arial" panose="020B0604020202020204" pitchFamily="34" charset="0"/>
                <a:cs typeface="Arial" panose="020B0604020202020204" pitchFamily="34" charset="0"/>
              </a:rPr>
              <a:t>Let’s keep in touch!</a:t>
            </a:r>
          </a:p>
        </p:txBody>
      </p:sp>
      <p:sp>
        <p:nvSpPr>
          <p:cNvPr id="5" name="TextBox 4">
            <a:extLst>
              <a:ext uri="{FF2B5EF4-FFF2-40B4-BE49-F238E27FC236}">
                <a16:creationId xmlns:a16="http://schemas.microsoft.com/office/drawing/2014/main" id="{E459E8D9-46EF-A818-E6B1-ECDA3F6915FF}"/>
              </a:ext>
            </a:extLst>
          </p:cNvPr>
          <p:cNvSpPr txBox="1"/>
          <p:nvPr/>
        </p:nvSpPr>
        <p:spPr>
          <a:xfrm>
            <a:off x="529229" y="8298661"/>
            <a:ext cx="6921408" cy="1710212"/>
          </a:xfrm>
          <a:prstGeom prst="rect">
            <a:avLst/>
          </a:prstGeom>
          <a:noFill/>
        </p:spPr>
        <p:txBody>
          <a:bodyPr wrap="square" rtlCol="0">
            <a:spAutoFit/>
          </a:bodyPr>
          <a:lstStyle/>
          <a:p>
            <a:pPr defTabSz="1165860">
              <a:spcAft>
                <a:spcPts val="765"/>
              </a:spcAft>
              <a:defRPr/>
            </a:pPr>
            <a:r>
              <a:rPr lang="en-US" sz="3060" b="1">
                <a:solidFill>
                  <a:prstClr val="white"/>
                </a:solidFill>
                <a:latin typeface="Calibri" panose="020F0502020204030204"/>
              </a:rPr>
              <a:t>Dan: </a:t>
            </a:r>
            <a:r>
              <a:rPr lang="en-US" sz="3060" b="1">
                <a:solidFill>
                  <a:prstClr val="white"/>
                </a:solidFill>
                <a:latin typeface="Calibri" panose="020F0502020204030204"/>
                <a:hlinkClick r:id="rId4"/>
              </a:rPr>
              <a:t>dward@mitre.org</a:t>
            </a:r>
            <a:endParaRPr lang="en-US" sz="3060" b="1">
              <a:solidFill>
                <a:prstClr val="white"/>
              </a:solidFill>
              <a:latin typeface="Calibri" panose="020F0502020204030204"/>
            </a:endParaRPr>
          </a:p>
          <a:p>
            <a:pPr defTabSz="1165860">
              <a:spcAft>
                <a:spcPts val="765"/>
              </a:spcAft>
              <a:defRPr/>
            </a:pPr>
            <a:r>
              <a:rPr lang="en-US" sz="3060" b="1">
                <a:solidFill>
                  <a:prstClr val="white"/>
                </a:solidFill>
                <a:latin typeface="Calibri" panose="020F0502020204030204"/>
              </a:rPr>
              <a:t>Lynne: </a:t>
            </a:r>
            <a:r>
              <a:rPr lang="en-US" sz="3060" b="1">
                <a:solidFill>
                  <a:prstClr val="white"/>
                </a:solidFill>
                <a:latin typeface="Calibri" panose="020F0502020204030204"/>
                <a:hlinkClick r:id="rId5"/>
              </a:rPr>
              <a:t>lcuppernull@mitre.org</a:t>
            </a:r>
            <a:endParaRPr lang="en-US" sz="3060" b="1">
              <a:solidFill>
                <a:prstClr val="white"/>
              </a:solidFill>
              <a:latin typeface="Calibri" panose="020F0502020204030204"/>
            </a:endParaRPr>
          </a:p>
          <a:p>
            <a:pPr defTabSz="1165860">
              <a:spcAft>
                <a:spcPts val="765"/>
              </a:spcAft>
              <a:defRPr/>
            </a:pPr>
            <a:endParaRPr lang="en-US" sz="3060" b="1">
              <a:solidFill>
                <a:prstClr val="white"/>
              </a:solidFill>
              <a:latin typeface="Calibri" panose="020F0502020204030204"/>
            </a:endParaRPr>
          </a:p>
        </p:txBody>
      </p:sp>
    </p:spTree>
    <p:extLst>
      <p:ext uri="{BB962C8B-B14F-4D97-AF65-F5344CB8AC3E}">
        <p14:creationId xmlns:p14="http://schemas.microsoft.com/office/powerpoint/2010/main" val="1044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3CF112-0519-CE4C-BCE3-B4AABCCFBB24}"/>
              </a:ext>
            </a:extLst>
          </p:cNvPr>
          <p:cNvSpPr>
            <a:spLocks noGrp="1"/>
          </p:cNvSpPr>
          <p:nvPr>
            <p:ph type="sldNum" sz="quarter" idx="12"/>
          </p:nvPr>
        </p:nvSpPr>
        <p:spPr/>
        <p:txBody>
          <a:bodyPr/>
          <a:lstStyle/>
          <a:p>
            <a:pPr defTabSz="1165860">
              <a:defRPr/>
            </a:pPr>
            <a:fld id="{34BEA167-8756-904D-8502-91CDB0F8A7DC}" type="slidenum">
              <a:rPr lang="en-US">
                <a:solidFill>
                  <a:prstClr val="black">
                    <a:tint val="75000"/>
                  </a:prstClr>
                </a:solidFill>
                <a:latin typeface="Calibri" panose="020F0502020204030204"/>
              </a:rPr>
              <a:pPr defTabSz="1165860">
                <a:defRPr/>
              </a:pPr>
              <a:t>5</a:t>
            </a:fld>
            <a:endParaRPr lang="en-US">
              <a:solidFill>
                <a:prstClr val="black">
                  <a:tint val="75000"/>
                </a:prstClr>
              </a:solidFill>
              <a:latin typeface="Calibri" panose="020F0502020204030204"/>
            </a:endParaRPr>
          </a:p>
        </p:txBody>
      </p:sp>
      <p:pic>
        <p:nvPicPr>
          <p:cNvPr id="41" name="Picture 40">
            <a:extLst>
              <a:ext uri="{FF2B5EF4-FFF2-40B4-BE49-F238E27FC236}">
                <a16:creationId xmlns:a16="http://schemas.microsoft.com/office/drawing/2014/main" id="{BCBDAD26-6D20-9F43-A64D-2B9618B1A4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5085" y="-2628008"/>
            <a:ext cx="1319032" cy="1326701"/>
          </a:xfrm>
          <a:prstGeom prst="rect">
            <a:avLst/>
          </a:prstGeom>
        </p:spPr>
      </p:pic>
      <p:pic>
        <p:nvPicPr>
          <p:cNvPr id="42" name="Picture 41">
            <a:extLst>
              <a:ext uri="{FF2B5EF4-FFF2-40B4-BE49-F238E27FC236}">
                <a16:creationId xmlns:a16="http://schemas.microsoft.com/office/drawing/2014/main" id="{B6452856-60F6-194C-8871-225FB45D50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25978" y="-2471796"/>
            <a:ext cx="1326701" cy="1342038"/>
          </a:xfrm>
          <a:prstGeom prst="rect">
            <a:avLst/>
          </a:prstGeom>
        </p:spPr>
      </p:pic>
      <p:pic>
        <p:nvPicPr>
          <p:cNvPr id="43" name="Picture 42">
            <a:extLst>
              <a:ext uri="{FF2B5EF4-FFF2-40B4-BE49-F238E27FC236}">
                <a16:creationId xmlns:a16="http://schemas.microsoft.com/office/drawing/2014/main" id="{317284DA-3B66-2042-9FD4-83C8AE0659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9434" y="-2278769"/>
            <a:ext cx="1311363" cy="1319032"/>
          </a:xfrm>
          <a:prstGeom prst="rect">
            <a:avLst/>
          </a:prstGeom>
        </p:spPr>
      </p:pic>
      <p:pic>
        <p:nvPicPr>
          <p:cNvPr id="44" name="Picture 43">
            <a:extLst>
              <a:ext uri="{FF2B5EF4-FFF2-40B4-BE49-F238E27FC236}">
                <a16:creationId xmlns:a16="http://schemas.microsoft.com/office/drawing/2014/main" id="{313E4046-F76C-9548-800D-D14C6E8D96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3744" y="-2084459"/>
            <a:ext cx="1311363" cy="1319032"/>
          </a:xfrm>
          <a:prstGeom prst="rect">
            <a:avLst/>
          </a:prstGeom>
        </p:spPr>
      </p:pic>
      <p:pic>
        <p:nvPicPr>
          <p:cNvPr id="45" name="Picture 44">
            <a:extLst>
              <a:ext uri="{FF2B5EF4-FFF2-40B4-BE49-F238E27FC236}">
                <a16:creationId xmlns:a16="http://schemas.microsoft.com/office/drawing/2014/main" id="{65164C74-E4D6-864B-BD6B-36E5446AFA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08054" y="-1890149"/>
            <a:ext cx="1311363" cy="1319032"/>
          </a:xfrm>
          <a:prstGeom prst="rect">
            <a:avLst/>
          </a:prstGeom>
        </p:spPr>
      </p:pic>
      <p:pic>
        <p:nvPicPr>
          <p:cNvPr id="46" name="Picture 45">
            <a:extLst>
              <a:ext uri="{FF2B5EF4-FFF2-40B4-BE49-F238E27FC236}">
                <a16:creationId xmlns:a16="http://schemas.microsoft.com/office/drawing/2014/main" id="{C6847710-0C0D-0B4D-BB1D-38ECD5D1A6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02364" y="-1695839"/>
            <a:ext cx="1311363" cy="1319032"/>
          </a:xfrm>
          <a:prstGeom prst="rect">
            <a:avLst/>
          </a:prstGeom>
        </p:spPr>
      </p:pic>
      <p:pic>
        <p:nvPicPr>
          <p:cNvPr id="3" name="Picture 2">
            <a:extLst>
              <a:ext uri="{FF2B5EF4-FFF2-40B4-BE49-F238E27FC236}">
                <a16:creationId xmlns:a16="http://schemas.microsoft.com/office/drawing/2014/main" id="{731BD954-D6B9-490F-A277-D3EE4A71D45B}"/>
              </a:ext>
            </a:extLst>
          </p:cNvPr>
          <p:cNvPicPr>
            <a:picLocks noChangeAspect="1"/>
          </p:cNvPicPr>
          <p:nvPr/>
        </p:nvPicPr>
        <p:blipFill>
          <a:blip r:embed="rId9"/>
          <a:stretch>
            <a:fillRect/>
          </a:stretch>
        </p:blipFill>
        <p:spPr>
          <a:xfrm>
            <a:off x="190709" y="114490"/>
            <a:ext cx="15226075" cy="9892853"/>
          </a:xfrm>
          <a:prstGeom prst="rect">
            <a:avLst/>
          </a:prstGeom>
        </p:spPr>
      </p:pic>
    </p:spTree>
    <p:extLst>
      <p:ext uri="{BB962C8B-B14F-4D97-AF65-F5344CB8AC3E}">
        <p14:creationId xmlns:p14="http://schemas.microsoft.com/office/powerpoint/2010/main" val="255097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3CF112-0519-CE4C-BCE3-B4AABCCFBB24}"/>
              </a:ext>
            </a:extLst>
          </p:cNvPr>
          <p:cNvSpPr>
            <a:spLocks noGrp="1"/>
          </p:cNvSpPr>
          <p:nvPr>
            <p:ph type="sldNum" sz="quarter" idx="12"/>
          </p:nvPr>
        </p:nvSpPr>
        <p:spPr/>
        <p:txBody>
          <a:bodyPr/>
          <a:lstStyle/>
          <a:p>
            <a:pPr defTabSz="1165860">
              <a:defRPr/>
            </a:pPr>
            <a:fld id="{34BEA167-8756-904D-8502-91CDB0F8A7DC}" type="slidenum">
              <a:rPr lang="en-US">
                <a:solidFill>
                  <a:prstClr val="black">
                    <a:tint val="75000"/>
                  </a:prstClr>
                </a:solidFill>
                <a:latin typeface="Calibri" panose="020F0502020204030204"/>
              </a:rPr>
              <a:pPr defTabSz="1165860">
                <a:defRPr/>
              </a:pPr>
              <a:t>6</a:t>
            </a:fld>
            <a:endParaRPr lang="en-US">
              <a:solidFill>
                <a:prstClr val="black">
                  <a:tint val="75000"/>
                </a:prstClr>
              </a:solidFill>
              <a:latin typeface="Calibri" panose="020F0502020204030204"/>
            </a:endParaRPr>
          </a:p>
        </p:txBody>
      </p:sp>
      <p:pic>
        <p:nvPicPr>
          <p:cNvPr id="41" name="Picture 40">
            <a:extLst>
              <a:ext uri="{FF2B5EF4-FFF2-40B4-BE49-F238E27FC236}">
                <a16:creationId xmlns:a16="http://schemas.microsoft.com/office/drawing/2014/main" id="{BCBDAD26-6D20-9F43-A64D-2B9618B1A4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5085" y="-2628008"/>
            <a:ext cx="1319032" cy="1326701"/>
          </a:xfrm>
          <a:prstGeom prst="rect">
            <a:avLst/>
          </a:prstGeom>
        </p:spPr>
      </p:pic>
      <p:pic>
        <p:nvPicPr>
          <p:cNvPr id="42" name="Picture 41">
            <a:extLst>
              <a:ext uri="{FF2B5EF4-FFF2-40B4-BE49-F238E27FC236}">
                <a16:creationId xmlns:a16="http://schemas.microsoft.com/office/drawing/2014/main" id="{B6452856-60F6-194C-8871-225FB45D50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25978" y="-2471796"/>
            <a:ext cx="1326701" cy="1342038"/>
          </a:xfrm>
          <a:prstGeom prst="rect">
            <a:avLst/>
          </a:prstGeom>
        </p:spPr>
      </p:pic>
      <p:pic>
        <p:nvPicPr>
          <p:cNvPr id="43" name="Picture 42">
            <a:extLst>
              <a:ext uri="{FF2B5EF4-FFF2-40B4-BE49-F238E27FC236}">
                <a16:creationId xmlns:a16="http://schemas.microsoft.com/office/drawing/2014/main" id="{317284DA-3B66-2042-9FD4-83C8AE0659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9434" y="-2278769"/>
            <a:ext cx="1311363" cy="1319032"/>
          </a:xfrm>
          <a:prstGeom prst="rect">
            <a:avLst/>
          </a:prstGeom>
        </p:spPr>
      </p:pic>
      <p:pic>
        <p:nvPicPr>
          <p:cNvPr id="44" name="Picture 43">
            <a:extLst>
              <a:ext uri="{FF2B5EF4-FFF2-40B4-BE49-F238E27FC236}">
                <a16:creationId xmlns:a16="http://schemas.microsoft.com/office/drawing/2014/main" id="{313E4046-F76C-9548-800D-D14C6E8D96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3744" y="-2084459"/>
            <a:ext cx="1311363" cy="1319032"/>
          </a:xfrm>
          <a:prstGeom prst="rect">
            <a:avLst/>
          </a:prstGeom>
        </p:spPr>
      </p:pic>
      <p:pic>
        <p:nvPicPr>
          <p:cNvPr id="45" name="Picture 44">
            <a:extLst>
              <a:ext uri="{FF2B5EF4-FFF2-40B4-BE49-F238E27FC236}">
                <a16:creationId xmlns:a16="http://schemas.microsoft.com/office/drawing/2014/main" id="{65164C74-E4D6-864B-BD6B-36E5446AFA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08054" y="-1890149"/>
            <a:ext cx="1311363" cy="1319032"/>
          </a:xfrm>
          <a:prstGeom prst="rect">
            <a:avLst/>
          </a:prstGeom>
        </p:spPr>
      </p:pic>
      <p:pic>
        <p:nvPicPr>
          <p:cNvPr id="46" name="Picture 45">
            <a:extLst>
              <a:ext uri="{FF2B5EF4-FFF2-40B4-BE49-F238E27FC236}">
                <a16:creationId xmlns:a16="http://schemas.microsoft.com/office/drawing/2014/main" id="{C6847710-0C0D-0B4D-BB1D-38ECD5D1A6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02364" y="-1695839"/>
            <a:ext cx="1311363" cy="1319032"/>
          </a:xfrm>
          <a:prstGeom prst="rect">
            <a:avLst/>
          </a:prstGeom>
        </p:spPr>
      </p:pic>
      <p:pic>
        <p:nvPicPr>
          <p:cNvPr id="3" name="Picture 2">
            <a:extLst>
              <a:ext uri="{FF2B5EF4-FFF2-40B4-BE49-F238E27FC236}">
                <a16:creationId xmlns:a16="http://schemas.microsoft.com/office/drawing/2014/main" id="{731BD954-D6B9-490F-A277-D3EE4A71D45B}"/>
              </a:ext>
            </a:extLst>
          </p:cNvPr>
          <p:cNvPicPr>
            <a:picLocks noChangeAspect="1"/>
          </p:cNvPicPr>
          <p:nvPr/>
        </p:nvPicPr>
        <p:blipFill>
          <a:blip r:embed="rId9"/>
          <a:stretch>
            <a:fillRect/>
          </a:stretch>
        </p:blipFill>
        <p:spPr>
          <a:xfrm>
            <a:off x="190709" y="114490"/>
            <a:ext cx="15226075" cy="9892853"/>
          </a:xfrm>
          <a:prstGeom prst="rect">
            <a:avLst/>
          </a:prstGeom>
        </p:spPr>
      </p:pic>
      <p:sp>
        <p:nvSpPr>
          <p:cNvPr id="10" name="TextBox 9">
            <a:extLst>
              <a:ext uri="{FF2B5EF4-FFF2-40B4-BE49-F238E27FC236}">
                <a16:creationId xmlns:a16="http://schemas.microsoft.com/office/drawing/2014/main" id="{94593436-FF9A-40B5-BD7A-43389EF5781D}"/>
              </a:ext>
            </a:extLst>
          </p:cNvPr>
          <p:cNvSpPr txBox="1"/>
          <p:nvPr/>
        </p:nvSpPr>
        <p:spPr>
          <a:xfrm rot="20750600">
            <a:off x="781480" y="3734142"/>
            <a:ext cx="13981841" cy="1862048"/>
          </a:xfrm>
          <a:prstGeom prst="rect">
            <a:avLst/>
          </a:prstGeom>
          <a:solidFill>
            <a:srgbClr val="FFFF00"/>
          </a:solidFill>
        </p:spPr>
        <p:txBody>
          <a:bodyPr wrap="none" rtlCol="0">
            <a:spAutoFit/>
          </a:bodyPr>
          <a:lstStyle/>
          <a:p>
            <a:r>
              <a:rPr lang="en-US" sz="11500" b="1"/>
              <a:t>How Do You Pick One?</a:t>
            </a:r>
          </a:p>
        </p:txBody>
      </p:sp>
    </p:spTree>
    <p:extLst>
      <p:ext uri="{BB962C8B-B14F-4D97-AF65-F5344CB8AC3E}">
        <p14:creationId xmlns:p14="http://schemas.microsoft.com/office/powerpoint/2010/main" val="2929610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5531CF4-A0F3-436A-AA4B-B8DAC8AA3F94}"/>
              </a:ext>
            </a:extLst>
          </p:cNvPr>
          <p:cNvSpPr/>
          <p:nvPr/>
        </p:nvSpPr>
        <p:spPr>
          <a:xfrm>
            <a:off x="1580090" y="2075083"/>
            <a:ext cx="6923830" cy="36868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8">
            <a:extLst>
              <a:ext uri="{FF2B5EF4-FFF2-40B4-BE49-F238E27FC236}">
                <a16:creationId xmlns:a16="http://schemas.microsoft.com/office/drawing/2014/main" id="{C4F0D87F-681D-4E49-ACE7-27844CA200ED}"/>
              </a:ext>
            </a:extLst>
          </p:cNvPr>
          <p:cNvSpPr>
            <a:spLocks noGrp="1"/>
          </p:cNvSpPr>
          <p:nvPr>
            <p:ph type="title"/>
          </p:nvPr>
        </p:nvSpPr>
        <p:spPr>
          <a:xfrm>
            <a:off x="469474" y="204076"/>
            <a:ext cx="13407390" cy="1944159"/>
          </a:xfrm>
        </p:spPr>
        <p:txBody>
          <a:bodyPr/>
          <a:lstStyle/>
          <a:p>
            <a:r>
              <a:rPr lang="en-US">
                <a:latin typeface="Roboto" panose="02000000000000000000" pitchFamily="2" charset="0"/>
                <a:ea typeface="Roboto" panose="02000000000000000000" pitchFamily="2" charset="0"/>
              </a:rPr>
              <a:t>MITRE Innovation Toolkit</a:t>
            </a:r>
          </a:p>
        </p:txBody>
      </p:sp>
      <p:sp>
        <p:nvSpPr>
          <p:cNvPr id="4" name="Slide Number Placeholder 3">
            <a:extLst>
              <a:ext uri="{FF2B5EF4-FFF2-40B4-BE49-F238E27FC236}">
                <a16:creationId xmlns:a16="http://schemas.microsoft.com/office/drawing/2014/main" id="{974A69C6-DB62-4572-BE12-9F2E507A9E3D}"/>
              </a:ext>
            </a:extLst>
          </p:cNvPr>
          <p:cNvSpPr>
            <a:spLocks noGrp="1"/>
          </p:cNvSpPr>
          <p:nvPr>
            <p:ph type="sldNum" sz="quarter" idx="12"/>
          </p:nvPr>
        </p:nvSpPr>
        <p:spPr>
          <a:xfrm>
            <a:off x="11636250" y="9322647"/>
            <a:ext cx="3497580" cy="535517"/>
          </a:xfrm>
        </p:spPr>
        <p:txBody>
          <a:bodyPr/>
          <a:lstStyle/>
          <a:p>
            <a:fld id="{34BEA167-8756-904D-8502-91CDB0F8A7DC}" type="slidenum">
              <a:rPr lang="en-US" smtClean="0"/>
              <a:t>7</a:t>
            </a:fld>
            <a:endParaRPr lang="en-US"/>
          </a:p>
        </p:txBody>
      </p:sp>
      <p:grpSp>
        <p:nvGrpSpPr>
          <p:cNvPr id="29" name="Group 28">
            <a:extLst>
              <a:ext uri="{FF2B5EF4-FFF2-40B4-BE49-F238E27FC236}">
                <a16:creationId xmlns:a16="http://schemas.microsoft.com/office/drawing/2014/main" id="{BA3083C7-67AB-450B-A451-E7BCBC0BB4E3}"/>
              </a:ext>
            </a:extLst>
          </p:cNvPr>
          <p:cNvGrpSpPr/>
          <p:nvPr/>
        </p:nvGrpSpPr>
        <p:grpSpPr>
          <a:xfrm>
            <a:off x="1726394" y="2556700"/>
            <a:ext cx="6631222" cy="2708434"/>
            <a:chOff x="637509" y="708755"/>
            <a:chExt cx="6631222" cy="2708434"/>
          </a:xfrm>
        </p:grpSpPr>
        <p:grpSp>
          <p:nvGrpSpPr>
            <p:cNvPr id="8" name="Group 7">
              <a:extLst>
                <a:ext uri="{FF2B5EF4-FFF2-40B4-BE49-F238E27FC236}">
                  <a16:creationId xmlns:a16="http://schemas.microsoft.com/office/drawing/2014/main" id="{A0167C71-E084-49C0-AE5A-312E3B837C0E}"/>
                </a:ext>
              </a:extLst>
            </p:cNvPr>
            <p:cNvGrpSpPr/>
            <p:nvPr/>
          </p:nvGrpSpPr>
          <p:grpSpPr>
            <a:xfrm>
              <a:off x="637509" y="708755"/>
              <a:ext cx="1000125" cy="1523285"/>
              <a:chOff x="1277589" y="1285732"/>
              <a:chExt cx="1000125" cy="1523285"/>
            </a:xfrm>
          </p:grpSpPr>
          <p:pic>
            <p:nvPicPr>
              <p:cNvPr id="1026" name="Picture 2">
                <a:extLst>
                  <a:ext uri="{FF2B5EF4-FFF2-40B4-BE49-F238E27FC236}">
                    <a16:creationId xmlns:a16="http://schemas.microsoft.com/office/drawing/2014/main" id="{1C51C0E9-BC06-4C3A-A871-94A1BB491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589" y="1799367"/>
                <a:ext cx="1000125" cy="1009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98AF7F-1358-45D4-98CD-0405B765DD53}"/>
                  </a:ext>
                </a:extLst>
              </p:cNvPr>
              <p:cNvSpPr txBox="1"/>
              <p:nvPr/>
            </p:nvSpPr>
            <p:spPr>
              <a:xfrm>
                <a:off x="1277589" y="1285732"/>
                <a:ext cx="1000125"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SCOPE</a:t>
                </a:r>
              </a:p>
            </p:txBody>
          </p:sp>
        </p:grpSp>
        <p:sp>
          <p:nvSpPr>
            <p:cNvPr id="15" name="TextBox 14">
              <a:extLst>
                <a:ext uri="{FF2B5EF4-FFF2-40B4-BE49-F238E27FC236}">
                  <a16:creationId xmlns:a16="http://schemas.microsoft.com/office/drawing/2014/main" id="{5A5D8C68-902C-4034-A5E5-6F2C3F66C646}"/>
                </a:ext>
              </a:extLst>
            </p:cNvPr>
            <p:cNvSpPr txBox="1"/>
            <p:nvPr/>
          </p:nvSpPr>
          <p:spPr>
            <a:xfrm>
              <a:off x="1817561" y="708755"/>
              <a:ext cx="5451170" cy="270843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Community Map</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Culture Building Canvas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Stakeholder Identification Canvas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Stakeholder Map &amp; Matrix</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System Map</a:t>
              </a:r>
            </a:p>
            <a:p>
              <a:pPr marL="285750" indent="-285750">
                <a:spcAft>
                  <a:spcPts val="600"/>
                </a:spcAft>
                <a:buFont typeface="Arial" panose="020B0604020202020204" pitchFamily="34" charset="0"/>
                <a:buChar char="•"/>
              </a:pPr>
              <a:r>
                <a:rPr lang="en-US" sz="2000" err="1">
                  <a:latin typeface="Roboto" panose="02000000000000000000" pitchFamily="2" charset="0"/>
                  <a:ea typeface="Roboto" panose="02000000000000000000" pitchFamily="2" charset="0"/>
                </a:rPr>
                <a:t>Quickstart</a:t>
              </a:r>
              <a:r>
                <a:rPr lang="en-US" sz="2000">
                  <a:latin typeface="Roboto" panose="02000000000000000000" pitchFamily="2" charset="0"/>
                  <a:ea typeface="Roboto" panose="02000000000000000000" pitchFamily="2" charset="0"/>
                </a:rPr>
                <a:t> Stakeholder Engagement Canvas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Stakeholder Power Categories</a:t>
              </a:r>
            </a:p>
          </p:txBody>
        </p:sp>
      </p:grpSp>
      <p:grpSp>
        <p:nvGrpSpPr>
          <p:cNvPr id="31" name="Group 30">
            <a:extLst>
              <a:ext uri="{FF2B5EF4-FFF2-40B4-BE49-F238E27FC236}">
                <a16:creationId xmlns:a16="http://schemas.microsoft.com/office/drawing/2014/main" id="{A79AD2EF-285E-4109-B8DE-FFC47501CB4B}"/>
              </a:ext>
            </a:extLst>
          </p:cNvPr>
          <p:cNvGrpSpPr/>
          <p:nvPr/>
        </p:nvGrpSpPr>
        <p:grpSpPr>
          <a:xfrm>
            <a:off x="9656004" y="2556700"/>
            <a:ext cx="4056840" cy="1551860"/>
            <a:chOff x="6757083" y="517160"/>
            <a:chExt cx="4056840" cy="1551860"/>
          </a:xfrm>
        </p:grpSpPr>
        <p:grpSp>
          <p:nvGrpSpPr>
            <p:cNvPr id="7" name="Group 6">
              <a:extLst>
                <a:ext uri="{FF2B5EF4-FFF2-40B4-BE49-F238E27FC236}">
                  <a16:creationId xmlns:a16="http://schemas.microsoft.com/office/drawing/2014/main" id="{09F83EAA-9DBD-4EF9-8BBE-F2C261F91DA5}"/>
                </a:ext>
              </a:extLst>
            </p:cNvPr>
            <p:cNvGrpSpPr/>
            <p:nvPr/>
          </p:nvGrpSpPr>
          <p:grpSpPr>
            <a:xfrm>
              <a:off x="6757083" y="517160"/>
              <a:ext cx="1185957" cy="1551860"/>
              <a:chOff x="7157658" y="1285732"/>
              <a:chExt cx="1185957" cy="1551860"/>
            </a:xfrm>
          </p:grpSpPr>
          <p:pic>
            <p:nvPicPr>
              <p:cNvPr id="1028" name="Picture 4">
                <a:extLst>
                  <a:ext uri="{FF2B5EF4-FFF2-40B4-BE49-F238E27FC236}">
                    <a16:creationId xmlns:a16="http://schemas.microsoft.com/office/drawing/2014/main" id="{FBDFB988-CAE2-41FC-B898-BE9FF78FA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658" y="1770792"/>
                <a:ext cx="981075" cy="1066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859E6E6-76B8-48EF-BA43-E1D316BB74AD}"/>
                  </a:ext>
                </a:extLst>
              </p:cNvPr>
              <p:cNvSpPr txBox="1"/>
              <p:nvPr/>
            </p:nvSpPr>
            <p:spPr>
              <a:xfrm>
                <a:off x="7157658" y="1285732"/>
                <a:ext cx="1185957"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DEFINE</a:t>
                </a:r>
              </a:p>
            </p:txBody>
          </p:sp>
        </p:grpSp>
        <p:sp>
          <p:nvSpPr>
            <p:cNvPr id="24" name="TextBox 23">
              <a:extLst>
                <a:ext uri="{FF2B5EF4-FFF2-40B4-BE49-F238E27FC236}">
                  <a16:creationId xmlns:a16="http://schemas.microsoft.com/office/drawing/2014/main" id="{4422B572-A0FC-4707-A6C4-7FD954BE62F4}"/>
                </a:ext>
              </a:extLst>
            </p:cNvPr>
            <p:cNvSpPr txBox="1"/>
            <p:nvPr/>
          </p:nvSpPr>
          <p:spPr>
            <a:xfrm>
              <a:off x="7943040" y="517160"/>
              <a:ext cx="2870883" cy="147732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Mission &amp; Vision Canvas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Premortem</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Problem Framing</a:t>
              </a:r>
            </a:p>
          </p:txBody>
        </p:sp>
      </p:grpSp>
      <p:grpSp>
        <p:nvGrpSpPr>
          <p:cNvPr id="33" name="Group 32">
            <a:extLst>
              <a:ext uri="{FF2B5EF4-FFF2-40B4-BE49-F238E27FC236}">
                <a16:creationId xmlns:a16="http://schemas.microsoft.com/office/drawing/2014/main" id="{62AAB640-BDD6-4231-A4CD-6AE0B1B8DEEB}"/>
              </a:ext>
            </a:extLst>
          </p:cNvPr>
          <p:cNvGrpSpPr/>
          <p:nvPr/>
        </p:nvGrpSpPr>
        <p:grpSpPr>
          <a:xfrm>
            <a:off x="469474" y="6412837"/>
            <a:ext cx="4389460" cy="2708434"/>
            <a:chOff x="10579036" y="2236442"/>
            <a:chExt cx="4389460" cy="2708434"/>
          </a:xfrm>
        </p:grpSpPr>
        <p:grpSp>
          <p:nvGrpSpPr>
            <p:cNvPr id="6" name="Group 5">
              <a:extLst>
                <a:ext uri="{FF2B5EF4-FFF2-40B4-BE49-F238E27FC236}">
                  <a16:creationId xmlns:a16="http://schemas.microsoft.com/office/drawing/2014/main" id="{C9FB27AA-274F-46A5-AA5D-5D8D84F084B1}"/>
                </a:ext>
              </a:extLst>
            </p:cNvPr>
            <p:cNvGrpSpPr/>
            <p:nvPr/>
          </p:nvGrpSpPr>
          <p:grpSpPr>
            <a:xfrm>
              <a:off x="10579036" y="2467275"/>
              <a:ext cx="1956435" cy="1515927"/>
              <a:chOff x="12857607" y="1293090"/>
              <a:chExt cx="1956435" cy="1515927"/>
            </a:xfrm>
          </p:grpSpPr>
          <p:pic>
            <p:nvPicPr>
              <p:cNvPr id="1030" name="Picture 6">
                <a:extLst>
                  <a:ext uri="{FF2B5EF4-FFF2-40B4-BE49-F238E27FC236}">
                    <a16:creationId xmlns:a16="http://schemas.microsoft.com/office/drawing/2014/main" id="{3E48E56E-05B8-42FE-BA62-D88FB76F1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3754" y="1799367"/>
                <a:ext cx="923925" cy="1009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105EB03-ABCB-4D41-8E2B-B8338BC6D36D}"/>
                  </a:ext>
                </a:extLst>
              </p:cNvPr>
              <p:cNvSpPr txBox="1"/>
              <p:nvPr/>
            </p:nvSpPr>
            <p:spPr>
              <a:xfrm>
                <a:off x="12857607" y="1293090"/>
                <a:ext cx="1956435"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UNDERSTAND</a:t>
                </a:r>
              </a:p>
            </p:txBody>
          </p:sp>
        </p:grpSp>
        <p:sp>
          <p:nvSpPr>
            <p:cNvPr id="28" name="TextBox 27">
              <a:extLst>
                <a:ext uri="{FF2B5EF4-FFF2-40B4-BE49-F238E27FC236}">
                  <a16:creationId xmlns:a16="http://schemas.microsoft.com/office/drawing/2014/main" id="{52FF8E72-80F5-42A9-8022-D02C16DF6DC2}"/>
                </a:ext>
              </a:extLst>
            </p:cNvPr>
            <p:cNvSpPr txBox="1"/>
            <p:nvPr/>
          </p:nvSpPr>
          <p:spPr>
            <a:xfrm>
              <a:off x="12464828" y="2236442"/>
              <a:ext cx="2503668" cy="2708434"/>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Card Sorting</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Journey Mapping</a:t>
              </a:r>
            </a:p>
            <a:p>
              <a:pPr marL="285750" indent="-285750">
                <a:spcAft>
                  <a:spcPts val="600"/>
                </a:spcAft>
                <a:buFont typeface="Arial" panose="020B0604020202020204" pitchFamily="34" charset="0"/>
                <a:buChar char="•"/>
              </a:pPr>
              <a:r>
                <a:rPr lang="en-US" sz="2000" err="1">
                  <a:latin typeface="Roboto" panose="02000000000000000000" pitchFamily="2" charset="0"/>
                  <a:ea typeface="Roboto" panose="02000000000000000000" pitchFamily="2" charset="0"/>
                </a:rPr>
                <a:t>PAINstorming</a:t>
              </a:r>
              <a:endParaRPr lang="en-US" sz="200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Personas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Service Blueprint</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Storyboarding</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Value Proposition</a:t>
              </a:r>
            </a:p>
          </p:txBody>
        </p:sp>
      </p:grpSp>
      <p:grpSp>
        <p:nvGrpSpPr>
          <p:cNvPr id="35" name="Group 34">
            <a:extLst>
              <a:ext uri="{FF2B5EF4-FFF2-40B4-BE49-F238E27FC236}">
                <a16:creationId xmlns:a16="http://schemas.microsoft.com/office/drawing/2014/main" id="{1653F62C-6AD4-4A6A-9F6D-D32715291138}"/>
              </a:ext>
            </a:extLst>
          </p:cNvPr>
          <p:cNvGrpSpPr/>
          <p:nvPr/>
        </p:nvGrpSpPr>
        <p:grpSpPr>
          <a:xfrm>
            <a:off x="5933919" y="6643670"/>
            <a:ext cx="3984406" cy="1938992"/>
            <a:chOff x="637508" y="7291785"/>
            <a:chExt cx="3984406" cy="1938992"/>
          </a:xfrm>
        </p:grpSpPr>
        <p:grpSp>
          <p:nvGrpSpPr>
            <p:cNvPr id="9" name="Group 8">
              <a:extLst>
                <a:ext uri="{FF2B5EF4-FFF2-40B4-BE49-F238E27FC236}">
                  <a16:creationId xmlns:a16="http://schemas.microsoft.com/office/drawing/2014/main" id="{BB53A8AE-35C3-4281-81B1-1BD9667AD080}"/>
                </a:ext>
              </a:extLst>
            </p:cNvPr>
            <p:cNvGrpSpPr/>
            <p:nvPr/>
          </p:nvGrpSpPr>
          <p:grpSpPr>
            <a:xfrm>
              <a:off x="637508" y="7291785"/>
              <a:ext cx="1616109" cy="1544225"/>
              <a:chOff x="3381568" y="5377934"/>
              <a:chExt cx="1616109" cy="1544225"/>
            </a:xfrm>
          </p:grpSpPr>
          <p:pic>
            <p:nvPicPr>
              <p:cNvPr id="1032" name="Picture 8">
                <a:extLst>
                  <a:ext uri="{FF2B5EF4-FFF2-40B4-BE49-F238E27FC236}">
                    <a16:creationId xmlns:a16="http://schemas.microsoft.com/office/drawing/2014/main" id="{1F11E673-75C2-4594-972E-531B99A91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7694" y="5912509"/>
                <a:ext cx="8953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3B98854-937C-430A-A480-18DDBE4804F9}"/>
                  </a:ext>
                </a:extLst>
              </p:cNvPr>
              <p:cNvSpPr txBox="1"/>
              <p:nvPr/>
            </p:nvSpPr>
            <p:spPr>
              <a:xfrm>
                <a:off x="3381568" y="5377934"/>
                <a:ext cx="1616109"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EVALUATE</a:t>
                </a:r>
              </a:p>
            </p:txBody>
          </p:sp>
        </p:grpSp>
        <p:sp>
          <p:nvSpPr>
            <p:cNvPr id="34" name="TextBox 33">
              <a:extLst>
                <a:ext uri="{FF2B5EF4-FFF2-40B4-BE49-F238E27FC236}">
                  <a16:creationId xmlns:a16="http://schemas.microsoft.com/office/drawing/2014/main" id="{57AD8E2A-6D1E-43CE-BEE0-AD96BB79B6A3}"/>
                </a:ext>
              </a:extLst>
            </p:cNvPr>
            <p:cNvSpPr txBox="1"/>
            <p:nvPr/>
          </p:nvSpPr>
          <p:spPr>
            <a:xfrm>
              <a:off x="2253618" y="7291785"/>
              <a:ext cx="2368296" cy="193899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Prototyping</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Rose, Bud, Thorn</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Simplicity Cycle</a:t>
              </a:r>
            </a:p>
            <a:p>
              <a:pPr marL="285750" indent="-285750">
                <a:spcAft>
                  <a:spcPts val="600"/>
                </a:spcAft>
                <a:buFont typeface="Arial" panose="020B0604020202020204" pitchFamily="34" charset="0"/>
                <a:buChar char="•"/>
              </a:pPr>
              <a:r>
                <a:rPr lang="en-US" sz="2000" err="1">
                  <a:latin typeface="Roboto" panose="02000000000000000000" pitchFamily="2" charset="0"/>
                  <a:ea typeface="Roboto" panose="02000000000000000000" pitchFamily="2" charset="0"/>
                </a:rPr>
                <a:t>Stormdraining</a:t>
              </a:r>
              <a:endParaRPr lang="en-US" sz="200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Trimming</a:t>
              </a:r>
            </a:p>
          </p:txBody>
        </p:sp>
      </p:grpSp>
      <p:grpSp>
        <p:nvGrpSpPr>
          <p:cNvPr id="37" name="Group 36">
            <a:extLst>
              <a:ext uri="{FF2B5EF4-FFF2-40B4-BE49-F238E27FC236}">
                <a16:creationId xmlns:a16="http://schemas.microsoft.com/office/drawing/2014/main" id="{FAC632D6-42CF-4534-93E0-DC0D3C907C83}"/>
              </a:ext>
            </a:extLst>
          </p:cNvPr>
          <p:cNvGrpSpPr/>
          <p:nvPr/>
        </p:nvGrpSpPr>
        <p:grpSpPr>
          <a:xfrm>
            <a:off x="11033462" y="6643670"/>
            <a:ext cx="3659720" cy="1862048"/>
            <a:chOff x="8629817" y="7153352"/>
            <a:chExt cx="3659720" cy="1862048"/>
          </a:xfrm>
        </p:grpSpPr>
        <p:grpSp>
          <p:nvGrpSpPr>
            <p:cNvPr id="10" name="Group 9">
              <a:extLst>
                <a:ext uri="{FF2B5EF4-FFF2-40B4-BE49-F238E27FC236}">
                  <a16:creationId xmlns:a16="http://schemas.microsoft.com/office/drawing/2014/main" id="{0898D0C0-5069-4C7B-9FB7-4CF94D1F8FA1}"/>
                </a:ext>
              </a:extLst>
            </p:cNvPr>
            <p:cNvGrpSpPr/>
            <p:nvPr/>
          </p:nvGrpSpPr>
          <p:grpSpPr>
            <a:xfrm>
              <a:off x="8629817" y="7153352"/>
              <a:ext cx="1505314" cy="1610900"/>
              <a:chOff x="7478936" y="5377934"/>
              <a:chExt cx="1505314" cy="1610900"/>
            </a:xfrm>
          </p:grpSpPr>
          <p:pic>
            <p:nvPicPr>
              <p:cNvPr id="1034" name="Picture 10">
                <a:extLst>
                  <a:ext uri="{FF2B5EF4-FFF2-40B4-BE49-F238E27FC236}">
                    <a16:creationId xmlns:a16="http://schemas.microsoft.com/office/drawing/2014/main" id="{2F022BD1-98BB-4071-B322-D06A21707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1724" y="5912509"/>
                <a:ext cx="962025" cy="10763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0DEAE0D-16F8-4CB0-94E8-B85AF857F7A2}"/>
                  </a:ext>
                </a:extLst>
              </p:cNvPr>
              <p:cNvSpPr txBox="1"/>
              <p:nvPr/>
            </p:nvSpPr>
            <p:spPr>
              <a:xfrm>
                <a:off x="7478936" y="5377934"/>
                <a:ext cx="1505314"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GENERATE</a:t>
                </a:r>
              </a:p>
            </p:txBody>
          </p:sp>
        </p:grpSp>
        <p:sp>
          <p:nvSpPr>
            <p:cNvPr id="38" name="TextBox 37">
              <a:extLst>
                <a:ext uri="{FF2B5EF4-FFF2-40B4-BE49-F238E27FC236}">
                  <a16:creationId xmlns:a16="http://schemas.microsoft.com/office/drawing/2014/main" id="{D65F51ED-F3B1-4CF1-BA8E-A5173A784804}"/>
                </a:ext>
              </a:extLst>
            </p:cNvPr>
            <p:cNvSpPr txBox="1"/>
            <p:nvPr/>
          </p:nvSpPr>
          <p:spPr>
            <a:xfrm>
              <a:off x="10238567" y="7153352"/>
              <a:ext cx="2050970" cy="186204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Bodystorming</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Lotus Blossom</a:t>
              </a:r>
            </a:p>
            <a:p>
              <a:pPr marL="285750" indent="-285750">
                <a:spcAft>
                  <a:spcPts val="600"/>
                </a:spcAft>
                <a:buFont typeface="Arial" panose="020B0604020202020204" pitchFamily="34" charset="0"/>
                <a:buChar char="•"/>
              </a:pPr>
              <a:r>
                <a:rPr lang="en-US" sz="2000" err="1">
                  <a:latin typeface="Roboto" panose="02000000000000000000" pitchFamily="2" charset="0"/>
                  <a:ea typeface="Roboto" panose="02000000000000000000" pitchFamily="2" charset="0"/>
                </a:rPr>
                <a:t>Mindmapping</a:t>
              </a:r>
              <a:endParaRPr lang="en-US" sz="200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TRIZ Prism</a:t>
              </a:r>
            </a:p>
          </p:txBody>
        </p:sp>
      </p:grpSp>
      <p:sp>
        <p:nvSpPr>
          <p:cNvPr id="46" name="Rectangle 45">
            <a:extLst>
              <a:ext uri="{FF2B5EF4-FFF2-40B4-BE49-F238E27FC236}">
                <a16:creationId xmlns:a16="http://schemas.microsoft.com/office/drawing/2014/main" id="{E006B874-9F8F-4839-8C25-F69DCAF85991}"/>
              </a:ext>
            </a:extLst>
          </p:cNvPr>
          <p:cNvSpPr/>
          <p:nvPr/>
        </p:nvSpPr>
        <p:spPr>
          <a:xfrm>
            <a:off x="9076861" y="2028758"/>
            <a:ext cx="4979930" cy="36868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0401E3F-51F5-450E-BAF6-4B2433F4C3F6}"/>
              </a:ext>
            </a:extLst>
          </p:cNvPr>
          <p:cNvSpPr/>
          <p:nvPr/>
        </p:nvSpPr>
        <p:spPr>
          <a:xfrm>
            <a:off x="409232" y="6139887"/>
            <a:ext cx="4583600" cy="31827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9D2B2E8-096E-4973-8B88-54978A32E80C}"/>
              </a:ext>
            </a:extLst>
          </p:cNvPr>
          <p:cNvSpPr/>
          <p:nvPr/>
        </p:nvSpPr>
        <p:spPr>
          <a:xfrm>
            <a:off x="5666664" y="6124083"/>
            <a:ext cx="4391736" cy="31827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688C3AF-55B4-426E-9ABC-4579A6708386}"/>
              </a:ext>
            </a:extLst>
          </p:cNvPr>
          <p:cNvSpPr/>
          <p:nvPr/>
        </p:nvSpPr>
        <p:spPr>
          <a:xfrm>
            <a:off x="10841961" y="6139887"/>
            <a:ext cx="4233365" cy="31827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3009B8A-7702-4CBB-96D0-05716B3283CC}"/>
              </a:ext>
            </a:extLst>
          </p:cNvPr>
          <p:cNvSpPr/>
          <p:nvPr/>
        </p:nvSpPr>
        <p:spPr>
          <a:xfrm>
            <a:off x="10659080" y="2140761"/>
            <a:ext cx="3199495" cy="22168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A414862-F8D6-4B55-848F-1154E86A8536}"/>
              </a:ext>
            </a:extLst>
          </p:cNvPr>
          <p:cNvSpPr/>
          <p:nvPr/>
        </p:nvSpPr>
        <p:spPr>
          <a:xfrm>
            <a:off x="7490557" y="6971483"/>
            <a:ext cx="2697644" cy="5322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50094D5-5F7E-4E7A-9EED-D4FC66B795D0}"/>
              </a:ext>
            </a:extLst>
          </p:cNvPr>
          <p:cNvSpPr/>
          <p:nvPr/>
        </p:nvSpPr>
        <p:spPr>
          <a:xfrm>
            <a:off x="2064081" y="8582662"/>
            <a:ext cx="3136332" cy="7930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4CE9EAF-920B-4651-BA45-9711FDAC43DC}"/>
              </a:ext>
            </a:extLst>
          </p:cNvPr>
          <p:cNvSpPr/>
          <p:nvPr/>
        </p:nvSpPr>
        <p:spPr>
          <a:xfrm>
            <a:off x="12532484" y="7043781"/>
            <a:ext cx="2026967" cy="746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402734F-C879-79A7-6598-1FD552E5C9EE}"/>
              </a:ext>
            </a:extLst>
          </p:cNvPr>
          <p:cNvSpPr/>
          <p:nvPr/>
        </p:nvSpPr>
        <p:spPr>
          <a:xfrm>
            <a:off x="2682311" y="3160808"/>
            <a:ext cx="5675305" cy="9889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4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5531CF4-A0F3-436A-AA4B-B8DAC8AA3F94}"/>
              </a:ext>
            </a:extLst>
          </p:cNvPr>
          <p:cNvSpPr/>
          <p:nvPr/>
        </p:nvSpPr>
        <p:spPr>
          <a:xfrm>
            <a:off x="1580090" y="2075083"/>
            <a:ext cx="6923830" cy="36868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8">
            <a:extLst>
              <a:ext uri="{FF2B5EF4-FFF2-40B4-BE49-F238E27FC236}">
                <a16:creationId xmlns:a16="http://schemas.microsoft.com/office/drawing/2014/main" id="{C4F0D87F-681D-4E49-ACE7-27844CA200ED}"/>
              </a:ext>
            </a:extLst>
          </p:cNvPr>
          <p:cNvSpPr>
            <a:spLocks noGrp="1"/>
          </p:cNvSpPr>
          <p:nvPr>
            <p:ph type="title"/>
          </p:nvPr>
        </p:nvSpPr>
        <p:spPr>
          <a:xfrm>
            <a:off x="469474" y="204076"/>
            <a:ext cx="13407390" cy="1944159"/>
          </a:xfrm>
        </p:spPr>
        <p:txBody>
          <a:bodyPr/>
          <a:lstStyle/>
          <a:p>
            <a:r>
              <a:rPr lang="en-US">
                <a:latin typeface="Roboto" panose="02000000000000000000" pitchFamily="2" charset="0"/>
                <a:ea typeface="Roboto" panose="02000000000000000000" pitchFamily="2" charset="0"/>
              </a:rPr>
              <a:t>MITRE Innovation Toolkit</a:t>
            </a:r>
          </a:p>
        </p:txBody>
      </p:sp>
      <p:sp>
        <p:nvSpPr>
          <p:cNvPr id="4" name="Slide Number Placeholder 3">
            <a:extLst>
              <a:ext uri="{FF2B5EF4-FFF2-40B4-BE49-F238E27FC236}">
                <a16:creationId xmlns:a16="http://schemas.microsoft.com/office/drawing/2014/main" id="{974A69C6-DB62-4572-BE12-9F2E507A9E3D}"/>
              </a:ext>
            </a:extLst>
          </p:cNvPr>
          <p:cNvSpPr>
            <a:spLocks noGrp="1"/>
          </p:cNvSpPr>
          <p:nvPr>
            <p:ph type="sldNum" sz="quarter" idx="12"/>
          </p:nvPr>
        </p:nvSpPr>
        <p:spPr>
          <a:xfrm>
            <a:off x="11636250" y="9322647"/>
            <a:ext cx="3497580" cy="535517"/>
          </a:xfrm>
        </p:spPr>
        <p:txBody>
          <a:bodyPr/>
          <a:lstStyle/>
          <a:p>
            <a:fld id="{34BEA167-8756-904D-8502-91CDB0F8A7DC}" type="slidenum">
              <a:rPr lang="en-US" smtClean="0"/>
              <a:t>8</a:t>
            </a:fld>
            <a:endParaRPr lang="en-US"/>
          </a:p>
        </p:txBody>
      </p:sp>
      <p:grpSp>
        <p:nvGrpSpPr>
          <p:cNvPr id="29" name="Group 28">
            <a:extLst>
              <a:ext uri="{FF2B5EF4-FFF2-40B4-BE49-F238E27FC236}">
                <a16:creationId xmlns:a16="http://schemas.microsoft.com/office/drawing/2014/main" id="{BA3083C7-67AB-450B-A451-E7BCBC0BB4E3}"/>
              </a:ext>
            </a:extLst>
          </p:cNvPr>
          <p:cNvGrpSpPr/>
          <p:nvPr/>
        </p:nvGrpSpPr>
        <p:grpSpPr>
          <a:xfrm>
            <a:off x="1726394" y="2556700"/>
            <a:ext cx="6631222" cy="2708434"/>
            <a:chOff x="637509" y="708755"/>
            <a:chExt cx="6631222" cy="2708434"/>
          </a:xfrm>
        </p:grpSpPr>
        <p:grpSp>
          <p:nvGrpSpPr>
            <p:cNvPr id="8" name="Group 7">
              <a:extLst>
                <a:ext uri="{FF2B5EF4-FFF2-40B4-BE49-F238E27FC236}">
                  <a16:creationId xmlns:a16="http://schemas.microsoft.com/office/drawing/2014/main" id="{A0167C71-E084-49C0-AE5A-312E3B837C0E}"/>
                </a:ext>
              </a:extLst>
            </p:cNvPr>
            <p:cNvGrpSpPr/>
            <p:nvPr/>
          </p:nvGrpSpPr>
          <p:grpSpPr>
            <a:xfrm>
              <a:off x="637509" y="708755"/>
              <a:ext cx="1000125" cy="1523285"/>
              <a:chOff x="1277589" y="1285732"/>
              <a:chExt cx="1000125" cy="1523285"/>
            </a:xfrm>
          </p:grpSpPr>
          <p:pic>
            <p:nvPicPr>
              <p:cNvPr id="1026" name="Picture 2">
                <a:extLst>
                  <a:ext uri="{FF2B5EF4-FFF2-40B4-BE49-F238E27FC236}">
                    <a16:creationId xmlns:a16="http://schemas.microsoft.com/office/drawing/2014/main" id="{1C51C0E9-BC06-4C3A-A871-94A1BB491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589" y="1799367"/>
                <a:ext cx="1000125" cy="1009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98AF7F-1358-45D4-98CD-0405B765DD53}"/>
                  </a:ext>
                </a:extLst>
              </p:cNvPr>
              <p:cNvSpPr txBox="1"/>
              <p:nvPr/>
            </p:nvSpPr>
            <p:spPr>
              <a:xfrm>
                <a:off x="1277589" y="1285732"/>
                <a:ext cx="1000125"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SCOPE</a:t>
                </a:r>
              </a:p>
            </p:txBody>
          </p:sp>
        </p:grpSp>
        <p:sp>
          <p:nvSpPr>
            <p:cNvPr id="15" name="TextBox 14">
              <a:extLst>
                <a:ext uri="{FF2B5EF4-FFF2-40B4-BE49-F238E27FC236}">
                  <a16:creationId xmlns:a16="http://schemas.microsoft.com/office/drawing/2014/main" id="{5A5D8C68-902C-4034-A5E5-6F2C3F66C646}"/>
                </a:ext>
              </a:extLst>
            </p:cNvPr>
            <p:cNvSpPr txBox="1"/>
            <p:nvPr/>
          </p:nvSpPr>
          <p:spPr>
            <a:xfrm>
              <a:off x="1817561" y="708755"/>
              <a:ext cx="5451170" cy="270843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Community Map</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Culture Building Canvas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Stakeholder Identification Canvas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Stakeholder Map &amp; Matrix</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System Map</a:t>
              </a:r>
            </a:p>
            <a:p>
              <a:pPr marL="285750" indent="-285750">
                <a:spcAft>
                  <a:spcPts val="600"/>
                </a:spcAft>
                <a:buFont typeface="Arial" panose="020B0604020202020204" pitchFamily="34" charset="0"/>
                <a:buChar char="•"/>
              </a:pPr>
              <a:r>
                <a:rPr lang="en-US" sz="2000" err="1">
                  <a:latin typeface="Roboto" panose="02000000000000000000" pitchFamily="2" charset="0"/>
                  <a:ea typeface="Roboto" panose="02000000000000000000" pitchFamily="2" charset="0"/>
                </a:rPr>
                <a:t>Quickstart</a:t>
              </a:r>
              <a:r>
                <a:rPr lang="en-US" sz="2000">
                  <a:latin typeface="Roboto" panose="02000000000000000000" pitchFamily="2" charset="0"/>
                  <a:ea typeface="Roboto" panose="02000000000000000000" pitchFamily="2" charset="0"/>
                </a:rPr>
                <a:t> Stakeholder Engagement Canvas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Stakeholder Power Categories</a:t>
              </a:r>
            </a:p>
          </p:txBody>
        </p:sp>
      </p:grpSp>
      <p:grpSp>
        <p:nvGrpSpPr>
          <p:cNvPr id="31" name="Group 30">
            <a:extLst>
              <a:ext uri="{FF2B5EF4-FFF2-40B4-BE49-F238E27FC236}">
                <a16:creationId xmlns:a16="http://schemas.microsoft.com/office/drawing/2014/main" id="{A79AD2EF-285E-4109-B8DE-FFC47501CB4B}"/>
              </a:ext>
            </a:extLst>
          </p:cNvPr>
          <p:cNvGrpSpPr/>
          <p:nvPr/>
        </p:nvGrpSpPr>
        <p:grpSpPr>
          <a:xfrm>
            <a:off x="9656004" y="2556700"/>
            <a:ext cx="4056840" cy="1551860"/>
            <a:chOff x="6757083" y="517160"/>
            <a:chExt cx="4056840" cy="1551860"/>
          </a:xfrm>
        </p:grpSpPr>
        <p:grpSp>
          <p:nvGrpSpPr>
            <p:cNvPr id="7" name="Group 6">
              <a:extLst>
                <a:ext uri="{FF2B5EF4-FFF2-40B4-BE49-F238E27FC236}">
                  <a16:creationId xmlns:a16="http://schemas.microsoft.com/office/drawing/2014/main" id="{09F83EAA-9DBD-4EF9-8BBE-F2C261F91DA5}"/>
                </a:ext>
              </a:extLst>
            </p:cNvPr>
            <p:cNvGrpSpPr/>
            <p:nvPr/>
          </p:nvGrpSpPr>
          <p:grpSpPr>
            <a:xfrm>
              <a:off x="6757083" y="517160"/>
              <a:ext cx="1185957" cy="1551860"/>
              <a:chOff x="7157658" y="1285732"/>
              <a:chExt cx="1185957" cy="1551860"/>
            </a:xfrm>
          </p:grpSpPr>
          <p:pic>
            <p:nvPicPr>
              <p:cNvPr id="1028" name="Picture 4">
                <a:extLst>
                  <a:ext uri="{FF2B5EF4-FFF2-40B4-BE49-F238E27FC236}">
                    <a16:creationId xmlns:a16="http://schemas.microsoft.com/office/drawing/2014/main" id="{FBDFB988-CAE2-41FC-B898-BE9FF78FA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658" y="1770792"/>
                <a:ext cx="981075" cy="1066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859E6E6-76B8-48EF-BA43-E1D316BB74AD}"/>
                  </a:ext>
                </a:extLst>
              </p:cNvPr>
              <p:cNvSpPr txBox="1"/>
              <p:nvPr/>
            </p:nvSpPr>
            <p:spPr>
              <a:xfrm>
                <a:off x="7157658" y="1285732"/>
                <a:ext cx="1185957"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DEFINE</a:t>
                </a:r>
              </a:p>
            </p:txBody>
          </p:sp>
        </p:grpSp>
        <p:sp>
          <p:nvSpPr>
            <p:cNvPr id="24" name="TextBox 23">
              <a:extLst>
                <a:ext uri="{FF2B5EF4-FFF2-40B4-BE49-F238E27FC236}">
                  <a16:creationId xmlns:a16="http://schemas.microsoft.com/office/drawing/2014/main" id="{4422B572-A0FC-4707-A6C4-7FD954BE62F4}"/>
                </a:ext>
              </a:extLst>
            </p:cNvPr>
            <p:cNvSpPr txBox="1"/>
            <p:nvPr/>
          </p:nvSpPr>
          <p:spPr>
            <a:xfrm>
              <a:off x="7943040" y="517160"/>
              <a:ext cx="2870883" cy="147732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Mission &amp; Vision Canvas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Premortem</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Problem Framing</a:t>
              </a:r>
            </a:p>
          </p:txBody>
        </p:sp>
      </p:grpSp>
      <p:grpSp>
        <p:nvGrpSpPr>
          <p:cNvPr id="33" name="Group 32">
            <a:extLst>
              <a:ext uri="{FF2B5EF4-FFF2-40B4-BE49-F238E27FC236}">
                <a16:creationId xmlns:a16="http://schemas.microsoft.com/office/drawing/2014/main" id="{62AAB640-BDD6-4231-A4CD-6AE0B1B8DEEB}"/>
              </a:ext>
            </a:extLst>
          </p:cNvPr>
          <p:cNvGrpSpPr/>
          <p:nvPr/>
        </p:nvGrpSpPr>
        <p:grpSpPr>
          <a:xfrm>
            <a:off x="469474" y="6643670"/>
            <a:ext cx="4460104" cy="2323713"/>
            <a:chOff x="10579036" y="2467275"/>
            <a:chExt cx="4460104" cy="2323713"/>
          </a:xfrm>
        </p:grpSpPr>
        <p:grpSp>
          <p:nvGrpSpPr>
            <p:cNvPr id="6" name="Group 5">
              <a:extLst>
                <a:ext uri="{FF2B5EF4-FFF2-40B4-BE49-F238E27FC236}">
                  <a16:creationId xmlns:a16="http://schemas.microsoft.com/office/drawing/2014/main" id="{C9FB27AA-274F-46A5-AA5D-5D8D84F084B1}"/>
                </a:ext>
              </a:extLst>
            </p:cNvPr>
            <p:cNvGrpSpPr/>
            <p:nvPr/>
          </p:nvGrpSpPr>
          <p:grpSpPr>
            <a:xfrm>
              <a:off x="10579036" y="2467275"/>
              <a:ext cx="1956435" cy="1515927"/>
              <a:chOff x="12857607" y="1293090"/>
              <a:chExt cx="1956435" cy="1515927"/>
            </a:xfrm>
          </p:grpSpPr>
          <p:pic>
            <p:nvPicPr>
              <p:cNvPr id="1030" name="Picture 6">
                <a:extLst>
                  <a:ext uri="{FF2B5EF4-FFF2-40B4-BE49-F238E27FC236}">
                    <a16:creationId xmlns:a16="http://schemas.microsoft.com/office/drawing/2014/main" id="{3E48E56E-05B8-42FE-BA62-D88FB76F1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3754" y="1799367"/>
                <a:ext cx="923925" cy="1009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105EB03-ABCB-4D41-8E2B-B8338BC6D36D}"/>
                  </a:ext>
                </a:extLst>
              </p:cNvPr>
              <p:cNvSpPr txBox="1"/>
              <p:nvPr/>
            </p:nvSpPr>
            <p:spPr>
              <a:xfrm>
                <a:off x="12857607" y="1293090"/>
                <a:ext cx="1956435"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UNDERSTAND</a:t>
                </a:r>
              </a:p>
            </p:txBody>
          </p:sp>
        </p:grpSp>
        <p:sp>
          <p:nvSpPr>
            <p:cNvPr id="28" name="TextBox 27">
              <a:extLst>
                <a:ext uri="{FF2B5EF4-FFF2-40B4-BE49-F238E27FC236}">
                  <a16:creationId xmlns:a16="http://schemas.microsoft.com/office/drawing/2014/main" id="{52FF8E72-80F5-42A9-8022-D02C16DF6DC2}"/>
                </a:ext>
              </a:extLst>
            </p:cNvPr>
            <p:cNvSpPr txBox="1"/>
            <p:nvPr/>
          </p:nvSpPr>
          <p:spPr>
            <a:xfrm>
              <a:off x="12535472" y="2467275"/>
              <a:ext cx="2503668" cy="232371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Card Sorting</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Journey Mapping</a:t>
              </a:r>
            </a:p>
            <a:p>
              <a:pPr marL="285750" indent="-285750">
                <a:spcAft>
                  <a:spcPts val="600"/>
                </a:spcAft>
                <a:buFont typeface="Arial" panose="020B0604020202020204" pitchFamily="34" charset="0"/>
                <a:buChar char="•"/>
              </a:pPr>
              <a:r>
                <a:rPr lang="en-US" sz="2000" err="1">
                  <a:latin typeface="Roboto" panose="02000000000000000000" pitchFamily="2" charset="0"/>
                  <a:ea typeface="Roboto" panose="02000000000000000000" pitchFamily="2" charset="0"/>
                </a:rPr>
                <a:t>PAINstorming</a:t>
              </a:r>
              <a:endParaRPr lang="en-US" sz="200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Personas</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Service Blueprint</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Storyboarding</a:t>
              </a:r>
            </a:p>
          </p:txBody>
        </p:sp>
      </p:grpSp>
      <p:grpSp>
        <p:nvGrpSpPr>
          <p:cNvPr id="35" name="Group 34">
            <a:extLst>
              <a:ext uri="{FF2B5EF4-FFF2-40B4-BE49-F238E27FC236}">
                <a16:creationId xmlns:a16="http://schemas.microsoft.com/office/drawing/2014/main" id="{1653F62C-6AD4-4A6A-9F6D-D32715291138}"/>
              </a:ext>
            </a:extLst>
          </p:cNvPr>
          <p:cNvGrpSpPr/>
          <p:nvPr/>
        </p:nvGrpSpPr>
        <p:grpSpPr>
          <a:xfrm>
            <a:off x="5933919" y="6643670"/>
            <a:ext cx="3984406" cy="1938992"/>
            <a:chOff x="637508" y="7291785"/>
            <a:chExt cx="3984406" cy="1938992"/>
          </a:xfrm>
        </p:grpSpPr>
        <p:grpSp>
          <p:nvGrpSpPr>
            <p:cNvPr id="9" name="Group 8">
              <a:extLst>
                <a:ext uri="{FF2B5EF4-FFF2-40B4-BE49-F238E27FC236}">
                  <a16:creationId xmlns:a16="http://schemas.microsoft.com/office/drawing/2014/main" id="{BB53A8AE-35C3-4281-81B1-1BD9667AD080}"/>
                </a:ext>
              </a:extLst>
            </p:cNvPr>
            <p:cNvGrpSpPr/>
            <p:nvPr/>
          </p:nvGrpSpPr>
          <p:grpSpPr>
            <a:xfrm>
              <a:off x="637508" y="7291785"/>
              <a:ext cx="1616109" cy="1544225"/>
              <a:chOff x="3381568" y="5377934"/>
              <a:chExt cx="1616109" cy="1544225"/>
            </a:xfrm>
          </p:grpSpPr>
          <p:pic>
            <p:nvPicPr>
              <p:cNvPr id="1032" name="Picture 8">
                <a:extLst>
                  <a:ext uri="{FF2B5EF4-FFF2-40B4-BE49-F238E27FC236}">
                    <a16:creationId xmlns:a16="http://schemas.microsoft.com/office/drawing/2014/main" id="{1F11E673-75C2-4594-972E-531B99A91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7694" y="5912509"/>
                <a:ext cx="8953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3B98854-937C-430A-A480-18DDBE4804F9}"/>
                  </a:ext>
                </a:extLst>
              </p:cNvPr>
              <p:cNvSpPr txBox="1"/>
              <p:nvPr/>
            </p:nvSpPr>
            <p:spPr>
              <a:xfrm>
                <a:off x="3381568" y="5377934"/>
                <a:ext cx="1616109"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EVALUATE</a:t>
                </a:r>
              </a:p>
            </p:txBody>
          </p:sp>
        </p:grpSp>
        <p:sp>
          <p:nvSpPr>
            <p:cNvPr id="34" name="TextBox 33">
              <a:extLst>
                <a:ext uri="{FF2B5EF4-FFF2-40B4-BE49-F238E27FC236}">
                  <a16:creationId xmlns:a16="http://schemas.microsoft.com/office/drawing/2014/main" id="{57AD8E2A-6D1E-43CE-BEE0-AD96BB79B6A3}"/>
                </a:ext>
              </a:extLst>
            </p:cNvPr>
            <p:cNvSpPr txBox="1"/>
            <p:nvPr/>
          </p:nvSpPr>
          <p:spPr>
            <a:xfrm>
              <a:off x="2253618" y="7291785"/>
              <a:ext cx="2368296" cy="193899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Prototyping</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Rose, Bud, Thorn</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Simplicity Cycle</a:t>
              </a:r>
            </a:p>
            <a:p>
              <a:pPr marL="285750" indent="-285750">
                <a:spcAft>
                  <a:spcPts val="600"/>
                </a:spcAft>
                <a:buFont typeface="Arial" panose="020B0604020202020204" pitchFamily="34" charset="0"/>
                <a:buChar char="•"/>
              </a:pPr>
              <a:r>
                <a:rPr lang="en-US" sz="2000" err="1">
                  <a:latin typeface="Roboto" panose="02000000000000000000" pitchFamily="2" charset="0"/>
                  <a:ea typeface="Roboto" panose="02000000000000000000" pitchFamily="2" charset="0"/>
                </a:rPr>
                <a:t>Stormdraining</a:t>
              </a:r>
              <a:endParaRPr lang="en-US" sz="200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Trimming</a:t>
              </a:r>
            </a:p>
          </p:txBody>
        </p:sp>
      </p:grpSp>
      <p:grpSp>
        <p:nvGrpSpPr>
          <p:cNvPr id="37" name="Group 36">
            <a:extLst>
              <a:ext uri="{FF2B5EF4-FFF2-40B4-BE49-F238E27FC236}">
                <a16:creationId xmlns:a16="http://schemas.microsoft.com/office/drawing/2014/main" id="{FAC632D6-42CF-4534-93E0-DC0D3C907C83}"/>
              </a:ext>
            </a:extLst>
          </p:cNvPr>
          <p:cNvGrpSpPr/>
          <p:nvPr/>
        </p:nvGrpSpPr>
        <p:grpSpPr>
          <a:xfrm>
            <a:off x="11033462" y="6643670"/>
            <a:ext cx="3659720" cy="1862048"/>
            <a:chOff x="8629817" y="7153352"/>
            <a:chExt cx="3659720" cy="1862048"/>
          </a:xfrm>
        </p:grpSpPr>
        <p:grpSp>
          <p:nvGrpSpPr>
            <p:cNvPr id="10" name="Group 9">
              <a:extLst>
                <a:ext uri="{FF2B5EF4-FFF2-40B4-BE49-F238E27FC236}">
                  <a16:creationId xmlns:a16="http://schemas.microsoft.com/office/drawing/2014/main" id="{0898D0C0-5069-4C7B-9FB7-4CF94D1F8FA1}"/>
                </a:ext>
              </a:extLst>
            </p:cNvPr>
            <p:cNvGrpSpPr/>
            <p:nvPr/>
          </p:nvGrpSpPr>
          <p:grpSpPr>
            <a:xfrm>
              <a:off x="8629817" y="7153352"/>
              <a:ext cx="1505314" cy="1610900"/>
              <a:chOff x="7478936" y="5377934"/>
              <a:chExt cx="1505314" cy="1610900"/>
            </a:xfrm>
          </p:grpSpPr>
          <p:pic>
            <p:nvPicPr>
              <p:cNvPr id="1034" name="Picture 10">
                <a:extLst>
                  <a:ext uri="{FF2B5EF4-FFF2-40B4-BE49-F238E27FC236}">
                    <a16:creationId xmlns:a16="http://schemas.microsoft.com/office/drawing/2014/main" id="{2F022BD1-98BB-4071-B322-D06A21707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1724" y="5912509"/>
                <a:ext cx="962025" cy="10763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0DEAE0D-16F8-4CB0-94E8-B85AF857F7A2}"/>
                  </a:ext>
                </a:extLst>
              </p:cNvPr>
              <p:cNvSpPr txBox="1"/>
              <p:nvPr/>
            </p:nvSpPr>
            <p:spPr>
              <a:xfrm>
                <a:off x="7478936" y="5377934"/>
                <a:ext cx="1505314" cy="400110"/>
              </a:xfrm>
              <a:prstGeom prst="rect">
                <a:avLst/>
              </a:prstGeom>
              <a:noFill/>
            </p:spPr>
            <p:txBody>
              <a:bodyPr wrap="square" rtlCol="0">
                <a:spAutoFit/>
              </a:bodyPr>
              <a:lstStyle/>
              <a:p>
                <a:r>
                  <a:rPr lang="en-US" sz="2000" b="1">
                    <a:solidFill>
                      <a:schemeClr val="accent1">
                        <a:lumMod val="50000"/>
                      </a:schemeClr>
                    </a:solidFill>
                    <a:latin typeface="Roboto" panose="02000000000000000000" pitchFamily="2" charset="0"/>
                    <a:ea typeface="Roboto" panose="02000000000000000000" pitchFamily="2" charset="0"/>
                  </a:rPr>
                  <a:t>GENERATE</a:t>
                </a:r>
              </a:p>
            </p:txBody>
          </p:sp>
        </p:grpSp>
        <p:sp>
          <p:nvSpPr>
            <p:cNvPr id="38" name="TextBox 37">
              <a:extLst>
                <a:ext uri="{FF2B5EF4-FFF2-40B4-BE49-F238E27FC236}">
                  <a16:creationId xmlns:a16="http://schemas.microsoft.com/office/drawing/2014/main" id="{D65F51ED-F3B1-4CF1-BA8E-A5173A784804}"/>
                </a:ext>
              </a:extLst>
            </p:cNvPr>
            <p:cNvSpPr txBox="1"/>
            <p:nvPr/>
          </p:nvSpPr>
          <p:spPr>
            <a:xfrm>
              <a:off x="10238567" y="7153352"/>
              <a:ext cx="2050970" cy="186204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Bodystorming</a:t>
              </a: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Lotus Blossom</a:t>
              </a:r>
            </a:p>
            <a:p>
              <a:pPr marL="285750" indent="-285750">
                <a:spcAft>
                  <a:spcPts val="600"/>
                </a:spcAft>
                <a:buFont typeface="Arial" panose="020B0604020202020204" pitchFamily="34" charset="0"/>
                <a:buChar char="•"/>
              </a:pPr>
              <a:r>
                <a:rPr lang="en-US" sz="2000" err="1">
                  <a:latin typeface="Roboto" panose="02000000000000000000" pitchFamily="2" charset="0"/>
                  <a:ea typeface="Roboto" panose="02000000000000000000" pitchFamily="2" charset="0"/>
                </a:rPr>
                <a:t>Mindmapping</a:t>
              </a:r>
              <a:endParaRPr lang="en-US" sz="200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r>
                <a:rPr lang="en-US" sz="2000">
                  <a:latin typeface="Roboto" panose="02000000000000000000" pitchFamily="2" charset="0"/>
                  <a:ea typeface="Roboto" panose="02000000000000000000" pitchFamily="2" charset="0"/>
                </a:rPr>
                <a:t>TRIZ Prism</a:t>
              </a:r>
            </a:p>
          </p:txBody>
        </p:sp>
      </p:grpSp>
      <p:sp>
        <p:nvSpPr>
          <p:cNvPr id="46" name="Rectangle 45">
            <a:extLst>
              <a:ext uri="{FF2B5EF4-FFF2-40B4-BE49-F238E27FC236}">
                <a16:creationId xmlns:a16="http://schemas.microsoft.com/office/drawing/2014/main" id="{E006B874-9F8F-4839-8C25-F69DCAF85991}"/>
              </a:ext>
            </a:extLst>
          </p:cNvPr>
          <p:cNvSpPr/>
          <p:nvPr/>
        </p:nvSpPr>
        <p:spPr>
          <a:xfrm>
            <a:off x="9076861" y="2028758"/>
            <a:ext cx="4979930" cy="36868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0401E3F-51F5-450E-BAF6-4B2433F4C3F6}"/>
              </a:ext>
            </a:extLst>
          </p:cNvPr>
          <p:cNvSpPr/>
          <p:nvPr/>
        </p:nvSpPr>
        <p:spPr>
          <a:xfrm>
            <a:off x="409232" y="6139887"/>
            <a:ext cx="4583600" cy="31827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9D2B2E8-096E-4973-8B88-54978A32E80C}"/>
              </a:ext>
            </a:extLst>
          </p:cNvPr>
          <p:cNvSpPr/>
          <p:nvPr/>
        </p:nvSpPr>
        <p:spPr>
          <a:xfrm>
            <a:off x="5666664" y="6124083"/>
            <a:ext cx="4391736" cy="31827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688C3AF-55B4-426E-9ABC-4579A6708386}"/>
              </a:ext>
            </a:extLst>
          </p:cNvPr>
          <p:cNvSpPr/>
          <p:nvPr/>
        </p:nvSpPr>
        <p:spPr>
          <a:xfrm>
            <a:off x="10841961" y="6139887"/>
            <a:ext cx="4233365" cy="318276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A414862-F8D6-4B55-848F-1154E86A8536}"/>
              </a:ext>
            </a:extLst>
          </p:cNvPr>
          <p:cNvSpPr/>
          <p:nvPr/>
        </p:nvSpPr>
        <p:spPr>
          <a:xfrm>
            <a:off x="10872840" y="3614369"/>
            <a:ext cx="2697644" cy="5322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4CE9EAF-920B-4651-BA45-9711FDAC43DC}"/>
              </a:ext>
            </a:extLst>
          </p:cNvPr>
          <p:cNvSpPr/>
          <p:nvPr/>
        </p:nvSpPr>
        <p:spPr>
          <a:xfrm>
            <a:off x="12532484" y="7043781"/>
            <a:ext cx="2026967" cy="746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543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336311-2076-9B47-98AB-FE2F0C1FC208}"/>
              </a:ext>
            </a:extLst>
          </p:cNvPr>
          <p:cNvSpPr>
            <a:spLocks noGrp="1"/>
          </p:cNvSpPr>
          <p:nvPr>
            <p:ph type="sldNum" sz="quarter" idx="12"/>
          </p:nvPr>
        </p:nvSpPr>
        <p:spPr/>
        <p:txBody>
          <a:bodyPr/>
          <a:lstStyle/>
          <a:p>
            <a:pPr marL="0" marR="0" lvl="0" indent="0" algn="r" defTabSz="1165860"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53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165860" rtl="0" eaLnBrk="1" fontAlgn="auto" latinLnBrk="0" hangingPunct="1">
                <a:lnSpc>
                  <a:spcPct val="100000"/>
                </a:lnSpc>
                <a:spcBef>
                  <a:spcPts val="0"/>
                </a:spcBef>
                <a:spcAft>
                  <a:spcPts val="0"/>
                </a:spcAft>
                <a:buClrTx/>
                <a:buSzTx/>
                <a:buFontTx/>
                <a:buNone/>
                <a:tabLst/>
                <a:defRPr/>
              </a:pPr>
              <a:t>9</a:t>
            </a:fld>
            <a:endParaRPr kumimoji="0" lang="en-US" sz="153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9ECF8D2-B7AD-1C48-B2BC-9E9CDCA12620}"/>
              </a:ext>
            </a:extLst>
          </p:cNvPr>
          <p:cNvGraphicFramePr>
            <a:graphicFrameLocks noGrp="1"/>
          </p:cNvGraphicFramePr>
          <p:nvPr/>
        </p:nvGraphicFramePr>
        <p:xfrm>
          <a:off x="398099" y="1136465"/>
          <a:ext cx="14843385" cy="7217785"/>
        </p:xfrm>
        <a:graphic>
          <a:graphicData uri="http://schemas.openxmlformats.org/drawingml/2006/table">
            <a:tbl>
              <a:tblPr bandRow="1">
                <a:tableStyleId>{5C22544A-7EE6-4342-B048-85BDC9FD1C3A}</a:tableStyleId>
              </a:tblPr>
              <a:tblGrid>
                <a:gridCol w="1649265">
                  <a:extLst>
                    <a:ext uri="{9D8B030D-6E8A-4147-A177-3AD203B41FA5}">
                      <a16:colId xmlns:a16="http://schemas.microsoft.com/office/drawing/2014/main" val="3921285556"/>
                    </a:ext>
                  </a:extLst>
                </a:gridCol>
                <a:gridCol w="1649265">
                  <a:extLst>
                    <a:ext uri="{9D8B030D-6E8A-4147-A177-3AD203B41FA5}">
                      <a16:colId xmlns:a16="http://schemas.microsoft.com/office/drawing/2014/main" val="3209871358"/>
                    </a:ext>
                  </a:extLst>
                </a:gridCol>
                <a:gridCol w="1649265">
                  <a:extLst>
                    <a:ext uri="{9D8B030D-6E8A-4147-A177-3AD203B41FA5}">
                      <a16:colId xmlns:a16="http://schemas.microsoft.com/office/drawing/2014/main" val="3987852963"/>
                    </a:ext>
                  </a:extLst>
                </a:gridCol>
                <a:gridCol w="1649265">
                  <a:extLst>
                    <a:ext uri="{9D8B030D-6E8A-4147-A177-3AD203B41FA5}">
                      <a16:colId xmlns:a16="http://schemas.microsoft.com/office/drawing/2014/main" val="3455321472"/>
                    </a:ext>
                  </a:extLst>
                </a:gridCol>
                <a:gridCol w="1649265">
                  <a:extLst>
                    <a:ext uri="{9D8B030D-6E8A-4147-A177-3AD203B41FA5}">
                      <a16:colId xmlns:a16="http://schemas.microsoft.com/office/drawing/2014/main" val="1000152373"/>
                    </a:ext>
                  </a:extLst>
                </a:gridCol>
                <a:gridCol w="1649265">
                  <a:extLst>
                    <a:ext uri="{9D8B030D-6E8A-4147-A177-3AD203B41FA5}">
                      <a16:colId xmlns:a16="http://schemas.microsoft.com/office/drawing/2014/main" val="3437162197"/>
                    </a:ext>
                  </a:extLst>
                </a:gridCol>
                <a:gridCol w="1649265">
                  <a:extLst>
                    <a:ext uri="{9D8B030D-6E8A-4147-A177-3AD203B41FA5}">
                      <a16:colId xmlns:a16="http://schemas.microsoft.com/office/drawing/2014/main" val="74503750"/>
                    </a:ext>
                  </a:extLst>
                </a:gridCol>
                <a:gridCol w="1649265">
                  <a:extLst>
                    <a:ext uri="{9D8B030D-6E8A-4147-A177-3AD203B41FA5}">
                      <a16:colId xmlns:a16="http://schemas.microsoft.com/office/drawing/2014/main" val="905498739"/>
                    </a:ext>
                  </a:extLst>
                </a:gridCol>
                <a:gridCol w="1649265">
                  <a:extLst>
                    <a:ext uri="{9D8B030D-6E8A-4147-A177-3AD203B41FA5}">
                      <a16:colId xmlns:a16="http://schemas.microsoft.com/office/drawing/2014/main" val="3092127122"/>
                    </a:ext>
                  </a:extLst>
                </a:gridCol>
              </a:tblGrid>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lvl="0" algn="ctr" defTabSz="1341150" eaLnBrk="1" fontAlgn="auto" latinLnBrk="0" hangingPunct="1">
                        <a:spcBef>
                          <a:spcPts val="0"/>
                        </a:spcBef>
                        <a:spcAft>
                          <a:spcPts val="0"/>
                        </a:spcAft>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spc="-2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746625657"/>
                  </a:ext>
                </a:extLst>
              </a:tr>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1" i="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vl="0" algn="ctr" defTabSz="1341150" eaLnBrk="1" fontAlgn="auto" latinLnBrk="0" hangingPunct="1">
                        <a:spcBef>
                          <a:spcPts val="0"/>
                        </a:spcBef>
                        <a:spcAft>
                          <a:spcPts val="0"/>
                        </a:spcAft>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38872045"/>
                  </a:ext>
                </a:extLst>
              </a:tr>
              <a:tr h="798219">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79490" marR="79490" marT="39746" marB="39746"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spc="-6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28007864"/>
                  </a:ext>
                </a:extLst>
              </a:tr>
              <a:tr h="798219">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4026228337"/>
                  </a:ext>
                </a:extLst>
              </a:tr>
              <a:tr h="816102">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1">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Topic/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Question</a:t>
                      </a: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no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227911969"/>
                  </a:ext>
                </a:extLst>
              </a:tr>
              <a:tr h="798219">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500" b="0">
                        <a:solidFill>
                          <a:schemeClr val="tx1"/>
                        </a:solidFill>
                        <a:latin typeface="Arial" panose="020B0604020202020204" pitchFamily="34" charset="0"/>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136999310"/>
                  </a:ext>
                </a:extLst>
              </a:tr>
              <a:tr h="812626">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0"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0" kern="1200">
                        <a:solidFill>
                          <a:srgbClr val="000000"/>
                        </a:solidFill>
                        <a:latin typeface="Arial"/>
                        <a:ea typeface="+mn-ea"/>
                        <a:cs typeface="Arial"/>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0"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1870617033"/>
                  </a:ext>
                </a:extLst>
              </a:tr>
              <a:tr h="798219">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spc="-80" baseline="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0"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655885481"/>
                  </a:ext>
                </a:extLst>
              </a:tr>
              <a:tr h="798219">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rgbClr val="000000"/>
                        </a:solidFill>
                        <a:latin typeface="Arial"/>
                        <a:ea typeface="+mn-ea"/>
                        <a:cs typeface="Arial"/>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500" b="1" kern="1200">
                        <a:solidFill>
                          <a:schemeClr val="tx1"/>
                        </a:solidFill>
                        <a:latin typeface="Arial" panose="020B0604020202020204" pitchFamily="34" charset="0"/>
                        <a:ea typeface="+mn-ea"/>
                        <a:cs typeface="Arial" panose="020B0604020202020204" pitchFamily="34" charset="0"/>
                      </a:endParaRPr>
                    </a:p>
                  </a:txBody>
                  <a:tcPr marL="79343" marR="79343" marT="39672" marB="39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b="1" kern="1200">
                        <a:solidFill>
                          <a:schemeClr val="tx1"/>
                        </a:solidFill>
                        <a:latin typeface="Arial" panose="020B0604020202020204" pitchFamily="34" charset="0"/>
                        <a:ea typeface="+mn-ea"/>
                        <a:cs typeface="Arial" panose="020B0604020202020204" pitchFamily="34" charset="0"/>
                      </a:endParaRPr>
                    </a:p>
                  </a:txBody>
                  <a:tcPr marL="116586" marR="116586" marT="58293" marB="58293"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959634123"/>
                  </a:ext>
                </a:extLst>
              </a:tr>
            </a:tbl>
          </a:graphicData>
        </a:graphic>
      </p:graphicFrame>
      <p:sp>
        <p:nvSpPr>
          <p:cNvPr id="3" name="Rectangle 2">
            <a:extLst>
              <a:ext uri="{FF2B5EF4-FFF2-40B4-BE49-F238E27FC236}">
                <a16:creationId xmlns:a16="http://schemas.microsoft.com/office/drawing/2014/main" id="{13D38667-E0E2-4A10-A3C2-270F062BB17F}"/>
              </a:ext>
            </a:extLst>
          </p:cNvPr>
          <p:cNvSpPr/>
          <p:nvPr/>
        </p:nvSpPr>
        <p:spPr>
          <a:xfrm rot="1597389">
            <a:off x="-288664" y="3813592"/>
            <a:ext cx="15849561" cy="2123658"/>
          </a:xfrm>
          <a:prstGeom prst="rect">
            <a:avLst/>
          </a:prstGeom>
          <a:solidFill>
            <a:schemeClr val="bg1"/>
          </a:solidFill>
        </p:spPr>
        <p:txBody>
          <a:bodyPr wrap="square">
            <a:spAutoFit/>
          </a:bodyPr>
          <a:lstStyle/>
          <a:p>
            <a:pPr algn="ctr" fontAlgn="base"/>
            <a:r>
              <a:rPr lang="en-US" sz="6600"/>
              <a:t>https://itk.mitre.org/toolkit-tools/</a:t>
            </a:r>
          </a:p>
          <a:p>
            <a:pPr algn="ctr" fontAlgn="base"/>
            <a:r>
              <a:rPr lang="en-US" sz="6600"/>
              <a:t>lotus-blossom/</a:t>
            </a:r>
          </a:p>
        </p:txBody>
      </p:sp>
    </p:spTree>
    <p:extLst>
      <p:ext uri="{BB962C8B-B14F-4D97-AF65-F5344CB8AC3E}">
        <p14:creationId xmlns:p14="http://schemas.microsoft.com/office/powerpoint/2010/main" val="14572780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Custom 7">
      <a:dk1>
        <a:srgbClr val="FFFFFF"/>
      </a:dk1>
      <a:lt1>
        <a:srgbClr val="0B2338"/>
      </a:lt1>
      <a:dk2>
        <a:srgbClr val="FFFFFF"/>
      </a:dk2>
      <a:lt2>
        <a:srgbClr val="0B2338"/>
      </a:lt2>
      <a:accent1>
        <a:srgbClr val="005B93"/>
      </a:accent1>
      <a:accent2>
        <a:srgbClr val="FFF601"/>
      </a:accent2>
      <a:accent3>
        <a:srgbClr val="87DEFF"/>
      </a:accent3>
      <a:accent4>
        <a:srgbClr val="7E8284"/>
      </a:accent4>
      <a:accent5>
        <a:srgbClr val="F7901E"/>
      </a:accent5>
      <a:accent6>
        <a:srgbClr val="C1CD23"/>
      </a:accent6>
      <a:hlink>
        <a:srgbClr val="25ACFF"/>
      </a:hlink>
      <a:folHlink>
        <a:srgbClr val="8E78D6"/>
      </a:folHlink>
    </a:clrScheme>
    <a:fontScheme name="MITRE_2020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vert="horz" wrap="square" lIns="91440" tIns="45720" rIns="91440" bIns="45720" rtlCol="0">
        <a:spAutoFit/>
      </a:bodyPr>
      <a:lstStyle>
        <a:defPPr algn="l">
          <a:defRPr dirty="0" smtClean="0"/>
        </a:defPPr>
      </a:lstStyle>
    </a:txDef>
  </a:objectDefaults>
  <a:extraClrSchemeLst/>
  <a:extLst>
    <a:ext uri="{05A4C25C-085E-4340-85A3-A5531E510DB2}">
      <thm15:themeFamily xmlns:thm15="http://schemas.microsoft.com/office/thememl/2012/main" name="Presentation11" id="{F54EB332-547A-9B42-A0A2-025F94F8DD43}" vid="{94627697-7722-E046-A7A0-41A9B4C1DEBB}"/>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a44311-ed64-4a72-909f-c9dc6973bde2" xsi:nil="true"/>
    <lcf76f155ced4ddcb4097134ff3c332f xmlns="fe4621bd-029e-48bf-834f-2e59b9624a53">
      <Terms xmlns="http://schemas.microsoft.com/office/infopath/2007/PartnerControls"/>
    </lcf76f155ced4ddcb4097134ff3c332f>
    <SharedWithUsers xmlns="2e537d3d-f5f0-4f93-89c8-b0500060b9ca">
      <UserInfo>
        <DisplayName>John L Ursino</DisplayName>
        <AccountId>81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50DA2B36065E4BAD2F8574B1D54728" ma:contentTypeVersion="15" ma:contentTypeDescription="Create a new document." ma:contentTypeScope="" ma:versionID="c75d48322972078887bce8333afccefc">
  <xsd:schema xmlns:xsd="http://www.w3.org/2001/XMLSchema" xmlns:xs="http://www.w3.org/2001/XMLSchema" xmlns:p="http://schemas.microsoft.com/office/2006/metadata/properties" xmlns:ns2="fe4621bd-029e-48bf-834f-2e59b9624a53" xmlns:ns3="2e537d3d-f5f0-4f93-89c8-b0500060b9ca" xmlns:ns4="b5a44311-ed64-4a72-909f-c9dc6973bde2" targetNamespace="http://schemas.microsoft.com/office/2006/metadata/properties" ma:root="true" ma:fieldsID="6a8170cb89852f09c50a9b7d8ae72fbe" ns2:_="" ns3:_="" ns4:_="">
    <xsd:import namespace="fe4621bd-029e-48bf-834f-2e59b9624a53"/>
    <xsd:import namespace="2e537d3d-f5f0-4f93-89c8-b0500060b9ca"/>
    <xsd:import namespace="b5a44311-ed64-4a72-909f-c9dc6973bd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621bd-029e-48bf-834f-2e59b9624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ea1a638-fe8f-4e55-a8a3-ec1a1fdf41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537d3d-f5f0-4f93-89c8-b0500060b9c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a44311-ed64-4a72-909f-c9dc6973bde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818edf3-1ef9-4299-9481-b12f99061f32}" ma:internalName="TaxCatchAll" ma:showField="CatchAllData" ma:web="2e537d3d-f5f0-4f93-89c8-b0500060b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5B3A4F-771B-4824-905C-AF0D4B90DB38}">
  <ds:schemaRefs>
    <ds:schemaRef ds:uri="http://www.w3.org/XML/1998/namespace"/>
    <ds:schemaRef ds:uri="b5a44311-ed64-4a72-909f-c9dc6973bde2"/>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2e537d3d-f5f0-4f93-89c8-b0500060b9ca"/>
    <ds:schemaRef ds:uri="fe4621bd-029e-48bf-834f-2e59b9624a53"/>
    <ds:schemaRef ds:uri="http://purl.org/dc/terms/"/>
  </ds:schemaRefs>
</ds:datastoreItem>
</file>

<file path=customXml/itemProps2.xml><?xml version="1.0" encoding="utf-8"?>
<ds:datastoreItem xmlns:ds="http://schemas.openxmlformats.org/officeDocument/2006/customXml" ds:itemID="{9A27A89B-F024-4607-9757-3A3E76D850F0}">
  <ds:schemaRefs>
    <ds:schemaRef ds:uri="2e537d3d-f5f0-4f93-89c8-b0500060b9ca"/>
    <ds:schemaRef ds:uri="b5a44311-ed64-4a72-909f-c9dc6973bde2"/>
    <ds:schemaRef ds:uri="fe4621bd-029e-48bf-834f-2e59b9624a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85BC10D-5651-4E1E-86AB-467B681B31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5111</Words>
  <Application>Microsoft Office PowerPoint</Application>
  <PresentationFormat>Custom</PresentationFormat>
  <Paragraphs>675</Paragraphs>
  <Slides>49</Slides>
  <Notes>49</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49</vt:i4>
      </vt:variant>
    </vt:vector>
  </HeadingPairs>
  <TitlesOfParts>
    <vt:vector size="71" baseType="lpstr">
      <vt:lpstr>-apple-system</vt:lpstr>
      <vt:lpstr>Arial</vt:lpstr>
      <vt:lpstr>Arial Regular</vt:lpstr>
      <vt:lpstr>Calibri</vt:lpstr>
      <vt:lpstr>Calibri Light</vt:lpstr>
      <vt:lpstr>Courier New</vt:lpstr>
      <vt:lpstr>Helvetica</vt:lpstr>
      <vt:lpstr>Helvetica Neue</vt:lpstr>
      <vt:lpstr>Roboto</vt:lpstr>
      <vt:lpstr>Source Sans Pro</vt:lpstr>
      <vt:lpstr>Trade Gothic LT Pro</vt:lpstr>
      <vt:lpstr>Trade Gothic LT Pro Bold</vt:lpstr>
      <vt:lpstr>Trade Gothic LT Pro Cn</vt:lpstr>
      <vt:lpstr>Verdana</vt:lpstr>
      <vt:lpstr>Wingdings</vt:lpstr>
      <vt:lpstr>Office Theme</vt:lpstr>
      <vt:lpstr>1_Office Theme</vt:lpstr>
      <vt:lpstr>4_Office Theme</vt:lpstr>
      <vt:lpstr>6_Office Theme</vt:lpstr>
      <vt:lpstr>2_Office Theme</vt:lpstr>
      <vt:lpstr>11_Office Theme</vt:lpstr>
      <vt:lpstr>3_Office Theme</vt:lpstr>
      <vt:lpstr>PowerPoint Presentation</vt:lpstr>
      <vt:lpstr>ITK VISION</vt:lpstr>
      <vt:lpstr>ITK MISSION</vt:lpstr>
      <vt:lpstr>itk.mitre.org</vt:lpstr>
      <vt:lpstr>PowerPoint Presentation</vt:lpstr>
      <vt:lpstr>PowerPoint Presentation</vt:lpstr>
      <vt:lpstr>MITRE Innovation Toolkit</vt:lpstr>
      <vt:lpstr>MITRE Innovation Toolkit</vt:lpstr>
      <vt:lpstr>PowerPoint Presentation</vt:lpstr>
      <vt:lpstr>PowerPoint Presentation</vt:lpstr>
      <vt:lpstr>PowerPoint Presentation</vt:lpstr>
      <vt:lpstr>PowerPoint Presentation</vt:lpstr>
      <vt:lpstr>PowerPoint Presentation</vt:lpstr>
      <vt:lpstr>Exercise – Lotus Blossom Practice!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Problem Framing Practice!  </vt:lpstr>
      <vt:lpstr>PowerPoint Presentation</vt:lpstr>
      <vt:lpstr>Five Reasons To Write Songs  by Cliff Goldmacher</vt:lpstr>
      <vt:lpstr>Five Six MORE Reasons To Write Songs  by Cliff Goldmacher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Lynne &amp; Dan’s Joint Song</vt:lpstr>
      <vt:lpstr>PowerPoint Presentation</vt:lpstr>
      <vt:lpstr>Share Your Draft </vt:lpstr>
      <vt:lpstr>Five Reasons To Write Songs  by Cliff Goldmacher</vt:lpstr>
      <vt:lpstr>Five Six MORE Reasons To Write Songs  by Cliff Goldmacher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101</dc:title>
  <dc:creator>Dan Ward</dc:creator>
  <cp:lastModifiedBy>Dan Ward</cp:lastModifiedBy>
  <cp:revision>2</cp:revision>
  <cp:lastPrinted>2024-08-28T14:54:29Z</cp:lastPrinted>
  <dcterms:created xsi:type="dcterms:W3CDTF">2020-11-05T18:20:17Z</dcterms:created>
  <dcterms:modified xsi:type="dcterms:W3CDTF">2024-09-13T13:22:07Z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0x010100C050DA2B36065E4BAD2F8574B1D54728</vt:lpwstr>
  </property>
  <property fmtid="{D5CDD505-2E9C-101B-9397-08002B2CF9AE}" pid="3" name="MediaServiceImageTags">
    <vt:lpwstr/>
  </property>
</Properties>
</file>