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59" r:id="rId5"/>
    <p:sldId id="265" r:id="rId6"/>
    <p:sldId id="266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EF"/>
    <a:srgbClr val="FFEDF3"/>
    <a:srgbClr val="FFD0EA"/>
    <a:srgbClr val="F1E1FF"/>
    <a:srgbClr val="D8D2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2"/>
    <p:restoredTop sz="94643"/>
  </p:normalViewPr>
  <p:slideViewPr>
    <p:cSldViewPr snapToGrid="0">
      <p:cViewPr varScale="1">
        <p:scale>
          <a:sx n="88" d="100"/>
          <a:sy n="88" d="100"/>
        </p:scale>
        <p:origin x="29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0B6CA-A553-8349-A46E-09BFA748319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62CE3-1D73-AE40-AACE-70E6E75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6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D62CE3-1D73-AE40-AACE-70E6E75B89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9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D62CE3-1D73-AE40-AACE-70E6E75B89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38FAD-2A78-48CC-7010-0008E58CD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t" anchorCtr="0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66C8EC-BDA2-3C7F-553D-2197F825C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3DD0-862D-8115-9240-56578E4B2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4BE71-0158-6231-0A35-1803F4ED8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C3D1A-C830-E1D4-7FF8-AAFDD966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5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98B9-F614-0183-414F-9B0CB5E64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9125D-C766-8D08-6CC5-821573535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BFA57-C84C-79F6-0D53-8182B44BE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15839-CDB2-AD4F-C88D-CC1B1CE9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8DD36-4C3E-D835-5F05-DDCF96E1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3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2CE072-A02B-F49F-2DFA-A3DD5C4C9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93399D-684F-1162-C9CE-0E0D72C3A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2AC95-54DB-2856-D636-B6A2AF359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94EB7-0159-D38A-9E1B-6BBD2449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6BCFC-E672-E459-7432-0230E3C8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3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40DEB-74CE-00EB-1C6F-FF109D21E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4555F-39FA-93E2-B867-FF16CE274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2A7F8-E2E2-912B-F00F-71E9DE980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33EA6-5486-1BF1-D5C3-C4EA72506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33E3D-96DC-915C-B790-B1EA0CF0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6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4FCF2-6A00-D207-81F8-793376934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7870-43F5-541C-35E1-F2C770DE0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07F00-121C-71F7-6C05-AFF4C52FC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2BE0C-76CE-922D-73E7-34B57CF0F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A90E2-5CC5-0C6D-2C80-FEBBCE154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E3E57-7F19-C36D-811D-3335B771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03C8E-2660-1FDA-DA43-D48F917A3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9468F-0045-CAB5-C10D-AE261E56A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C3355-ADA2-ADBA-8AC7-43C8C82C4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08618-1A13-EE4E-28BC-D7CEEB8B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787A3-0B08-D802-7D38-7EE6714E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1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991B2-2B00-AB72-BE17-A1F651E10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A144A-7235-2311-C653-5D9CFCF1F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E43EE-1EA7-8384-1544-058D4DF20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894766-92C1-8AB1-E4C4-31CAD066F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119FEE-9064-3A65-F4E6-7336691BB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A74655-8CE7-4074-FDE1-E1C8CBEF2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BF797D-CE2B-2A39-3373-4145D931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EEF59E-2315-15E6-9A29-6D39978F0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27EC3-5297-BAA4-9163-95AB32D7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0780C-519D-ABE5-9F86-A586521C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20D150-8B8F-E57E-E111-DF45A2D74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A5328D-2977-149D-0198-7344D224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9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0E8473-874A-37D5-51F3-9AAFD7C7B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8C7401-4D45-DC38-355B-029703B1C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53C22-587D-77DE-5F70-7F69F3EE9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7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754CC-8616-5833-8990-EB7B3F03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160A4-15B7-57D4-B25F-80DDBCED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CC893-1338-0F22-A1FF-367C94DF6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A267D-3D08-B2C0-FBD9-7F4476AF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8F6F9-881E-1C7A-80B5-2496244E3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C5304C-2C9C-A764-B724-714133C5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9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A4B9C-376D-F7CC-C32D-BCF95FFE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954D15-9CB6-6DFD-7CC5-1DECD1381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6CC3C-7D78-5E33-464D-7A6E839C7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38F51-3C53-B9C4-9537-EA2ABA88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B81CB-F003-BF6E-E7B4-8DEE97031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F0FB8-DE29-6697-E33E-630EFCDD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49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FEDDAD-6023-5AFC-4F96-439BB1B64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97D3E-D9F2-ECC3-B3A3-EA675138A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A0BD9-840B-D685-67C0-F76BD41349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FDF33-D805-2542-A905-B7C38878FAB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F2C69-B1C9-CC46-F595-F0839D0B1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94C7E-1DFA-8298-1048-5428EDA0C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6C4DF-F927-5F43-A7B0-10A970FB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9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6F327E-EFF5-3757-DE47-44BC03168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8A38-1255-ED08-5B5A-744FF18AC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87791"/>
          </a:xfrm>
          <a:solidFill>
            <a:srgbClr val="FFEDF3"/>
          </a:solidFill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Rose: positives, strengths, good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C448D4-EE78-6B0A-05C0-EFACE92B4EE5}"/>
              </a:ext>
            </a:extLst>
          </p:cNvPr>
          <p:cNvSpPr txBox="1"/>
          <p:nvPr/>
        </p:nvSpPr>
        <p:spPr>
          <a:xfrm>
            <a:off x="325986" y="1018017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C13164-F7D6-358F-1BD7-08D70743944F}"/>
              </a:ext>
            </a:extLst>
          </p:cNvPr>
          <p:cNvSpPr txBox="1"/>
          <p:nvPr/>
        </p:nvSpPr>
        <p:spPr>
          <a:xfrm>
            <a:off x="3251914" y="1018017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AEF226-7CFF-F5A7-51A7-ABFFEBCC4CEB}"/>
              </a:ext>
            </a:extLst>
          </p:cNvPr>
          <p:cNvSpPr txBox="1"/>
          <p:nvPr/>
        </p:nvSpPr>
        <p:spPr>
          <a:xfrm>
            <a:off x="6177842" y="1018017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010245-2ADC-BF11-103F-6FBF97CD555B}"/>
              </a:ext>
            </a:extLst>
          </p:cNvPr>
          <p:cNvSpPr txBox="1"/>
          <p:nvPr/>
        </p:nvSpPr>
        <p:spPr>
          <a:xfrm>
            <a:off x="9103771" y="1018017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C46A192-EA93-BB02-4755-ED0DE95DF222}"/>
              </a:ext>
            </a:extLst>
          </p:cNvPr>
          <p:cNvSpPr txBox="1"/>
          <p:nvPr/>
        </p:nvSpPr>
        <p:spPr>
          <a:xfrm>
            <a:off x="314613" y="2084817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79142A-46A6-6531-18BF-5DF167B983A1}"/>
              </a:ext>
            </a:extLst>
          </p:cNvPr>
          <p:cNvSpPr txBox="1"/>
          <p:nvPr/>
        </p:nvSpPr>
        <p:spPr>
          <a:xfrm>
            <a:off x="3240541" y="2084817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4ABA1E2-76F3-C153-13F1-5C5F86408A52}"/>
              </a:ext>
            </a:extLst>
          </p:cNvPr>
          <p:cNvSpPr txBox="1"/>
          <p:nvPr/>
        </p:nvSpPr>
        <p:spPr>
          <a:xfrm>
            <a:off x="6166469" y="2084817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19BDD62-63AE-3AA3-33C4-7A57133E47E5}"/>
              </a:ext>
            </a:extLst>
          </p:cNvPr>
          <p:cNvSpPr txBox="1"/>
          <p:nvPr/>
        </p:nvSpPr>
        <p:spPr>
          <a:xfrm>
            <a:off x="9092398" y="2084817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212C537-559D-1B47-1E4C-F4D09244FC6F}"/>
              </a:ext>
            </a:extLst>
          </p:cNvPr>
          <p:cNvSpPr txBox="1"/>
          <p:nvPr/>
        </p:nvSpPr>
        <p:spPr>
          <a:xfrm>
            <a:off x="314613" y="3149342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71AF101-F761-6D5D-09BE-A0626C9B58CA}"/>
              </a:ext>
            </a:extLst>
          </p:cNvPr>
          <p:cNvSpPr txBox="1"/>
          <p:nvPr/>
        </p:nvSpPr>
        <p:spPr>
          <a:xfrm>
            <a:off x="3240541" y="3149342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E77DD02-D63C-8D10-A72A-F42A3E1F2E42}"/>
              </a:ext>
            </a:extLst>
          </p:cNvPr>
          <p:cNvSpPr txBox="1"/>
          <p:nvPr/>
        </p:nvSpPr>
        <p:spPr>
          <a:xfrm>
            <a:off x="6166469" y="3149342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8422623-B2D3-11A6-8888-363E972D8866}"/>
              </a:ext>
            </a:extLst>
          </p:cNvPr>
          <p:cNvSpPr txBox="1"/>
          <p:nvPr/>
        </p:nvSpPr>
        <p:spPr>
          <a:xfrm>
            <a:off x="9092398" y="3149342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3" name="Any major highlights or proudest moments?">
            <a:extLst>
              <a:ext uri="{FF2B5EF4-FFF2-40B4-BE49-F238E27FC236}">
                <a16:creationId xmlns:a16="http://schemas.microsoft.com/office/drawing/2014/main" id="{A439C56F-A619-0697-8573-0DBB68EFF936}"/>
              </a:ext>
            </a:extLst>
          </p:cNvPr>
          <p:cNvSpPr txBox="1"/>
          <p:nvPr/>
        </p:nvSpPr>
        <p:spPr>
          <a:xfrm>
            <a:off x="0" y="4384110"/>
            <a:ext cx="12192000" cy="369332"/>
          </a:xfrm>
          <a:prstGeom prst="rect">
            <a:avLst/>
          </a:prstGeom>
          <a:solidFill>
            <a:srgbClr val="FFEDF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Any major highlights or proudest moments?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5C15FF5-6067-B42B-C994-F24FC48DDC3F}"/>
              </a:ext>
            </a:extLst>
          </p:cNvPr>
          <p:cNvSpPr txBox="1"/>
          <p:nvPr/>
        </p:nvSpPr>
        <p:spPr>
          <a:xfrm>
            <a:off x="328260" y="4854753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5B4BFA9-6101-83A3-895C-3693E5B12A1D}"/>
              </a:ext>
            </a:extLst>
          </p:cNvPr>
          <p:cNvSpPr txBox="1"/>
          <p:nvPr/>
        </p:nvSpPr>
        <p:spPr>
          <a:xfrm>
            <a:off x="3254188" y="4854753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7F9BD90-377F-4FD9-866C-F0DF251EC936}"/>
              </a:ext>
            </a:extLst>
          </p:cNvPr>
          <p:cNvSpPr txBox="1"/>
          <p:nvPr/>
        </p:nvSpPr>
        <p:spPr>
          <a:xfrm>
            <a:off x="6180116" y="4854753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E231F62-C997-C354-1419-D37C050B18BE}"/>
              </a:ext>
            </a:extLst>
          </p:cNvPr>
          <p:cNvSpPr txBox="1"/>
          <p:nvPr/>
        </p:nvSpPr>
        <p:spPr>
          <a:xfrm>
            <a:off x="9106045" y="4854753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6CE00F-0124-F2B9-2740-532BCDCE190A}"/>
              </a:ext>
            </a:extLst>
          </p:cNvPr>
          <p:cNvSpPr txBox="1"/>
          <p:nvPr/>
        </p:nvSpPr>
        <p:spPr>
          <a:xfrm>
            <a:off x="317822" y="5833871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F4AD20-071F-E973-B433-B3410DEEC550}"/>
              </a:ext>
            </a:extLst>
          </p:cNvPr>
          <p:cNvSpPr txBox="1"/>
          <p:nvPr/>
        </p:nvSpPr>
        <p:spPr>
          <a:xfrm>
            <a:off x="3243750" y="5833871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8CC18E-E6ED-0DDA-2BD0-5C241F632C40}"/>
              </a:ext>
            </a:extLst>
          </p:cNvPr>
          <p:cNvSpPr txBox="1"/>
          <p:nvPr/>
        </p:nvSpPr>
        <p:spPr>
          <a:xfrm>
            <a:off x="6169678" y="5833871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554D97-DF2C-8E7B-9053-3776D0702093}"/>
              </a:ext>
            </a:extLst>
          </p:cNvPr>
          <p:cNvSpPr txBox="1"/>
          <p:nvPr/>
        </p:nvSpPr>
        <p:spPr>
          <a:xfrm>
            <a:off x="9095607" y="5833871"/>
            <a:ext cx="2743200" cy="905507"/>
          </a:xfrm>
          <a:prstGeom prst="rect">
            <a:avLst/>
          </a:prstGeom>
          <a:solidFill>
            <a:srgbClr val="FFEDF3"/>
          </a:solidFill>
          <a:ln w="28575">
            <a:solidFill>
              <a:srgbClr val="FFD6EF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Georgia" panose="02040502050405020303" pitchFamily="18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813297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360BB-A9F5-7133-C4C9-DD7883797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0B79-1624-3D05-D43B-A69285754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8779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Bud: potentials, opportunities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4379DC5-B4E0-189E-2C1F-ECF179360BD1}"/>
              </a:ext>
            </a:extLst>
          </p:cNvPr>
          <p:cNvSpPr txBox="1"/>
          <p:nvPr/>
        </p:nvSpPr>
        <p:spPr>
          <a:xfrm>
            <a:off x="325986" y="1018017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12636F-2989-DDE4-246E-2A441AEEC317}"/>
              </a:ext>
            </a:extLst>
          </p:cNvPr>
          <p:cNvSpPr txBox="1"/>
          <p:nvPr/>
        </p:nvSpPr>
        <p:spPr>
          <a:xfrm>
            <a:off x="3251914" y="1018017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43A06E7-BA63-69C7-802C-9754437618A2}"/>
              </a:ext>
            </a:extLst>
          </p:cNvPr>
          <p:cNvSpPr txBox="1"/>
          <p:nvPr/>
        </p:nvSpPr>
        <p:spPr>
          <a:xfrm>
            <a:off x="6177842" y="1018017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ADAE8D7-29B8-A0CE-ADE6-936AFEFBC31A}"/>
              </a:ext>
            </a:extLst>
          </p:cNvPr>
          <p:cNvSpPr txBox="1"/>
          <p:nvPr/>
        </p:nvSpPr>
        <p:spPr>
          <a:xfrm>
            <a:off x="9103771" y="1018017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2624948-4B16-FA33-C93C-A052788F6A2C}"/>
              </a:ext>
            </a:extLst>
          </p:cNvPr>
          <p:cNvSpPr txBox="1"/>
          <p:nvPr/>
        </p:nvSpPr>
        <p:spPr>
          <a:xfrm>
            <a:off x="314613" y="2084817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5D8B81-0253-E731-5218-4D3404D54242}"/>
              </a:ext>
            </a:extLst>
          </p:cNvPr>
          <p:cNvSpPr txBox="1"/>
          <p:nvPr/>
        </p:nvSpPr>
        <p:spPr>
          <a:xfrm>
            <a:off x="3240541" y="2084817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15F257-5A80-9B6B-796F-5579FE5A0D8E}"/>
              </a:ext>
            </a:extLst>
          </p:cNvPr>
          <p:cNvSpPr txBox="1"/>
          <p:nvPr/>
        </p:nvSpPr>
        <p:spPr>
          <a:xfrm>
            <a:off x="6166469" y="2084817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E907A-AAA6-F13B-AD63-24360FD80BA7}"/>
              </a:ext>
            </a:extLst>
          </p:cNvPr>
          <p:cNvSpPr txBox="1"/>
          <p:nvPr/>
        </p:nvSpPr>
        <p:spPr>
          <a:xfrm>
            <a:off x="9092398" y="2084817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9E37919-BA47-2203-CAAD-9F4C24DB05EA}"/>
              </a:ext>
            </a:extLst>
          </p:cNvPr>
          <p:cNvSpPr txBox="1"/>
          <p:nvPr/>
        </p:nvSpPr>
        <p:spPr>
          <a:xfrm>
            <a:off x="314613" y="3149342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7226B2-12A8-6BDA-0C84-011E8B124D0D}"/>
              </a:ext>
            </a:extLst>
          </p:cNvPr>
          <p:cNvSpPr txBox="1"/>
          <p:nvPr/>
        </p:nvSpPr>
        <p:spPr>
          <a:xfrm>
            <a:off x="3240541" y="3149342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2469892-4502-4891-6A82-32B5EA8E6448}"/>
              </a:ext>
            </a:extLst>
          </p:cNvPr>
          <p:cNvSpPr txBox="1"/>
          <p:nvPr/>
        </p:nvSpPr>
        <p:spPr>
          <a:xfrm>
            <a:off x="6166469" y="3149342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8B90E0-4AF2-9430-761B-4FEF85A31342}"/>
              </a:ext>
            </a:extLst>
          </p:cNvPr>
          <p:cNvSpPr txBox="1"/>
          <p:nvPr/>
        </p:nvSpPr>
        <p:spPr>
          <a:xfrm>
            <a:off x="9092398" y="3149342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3" name="What opportunity are you most excited for?">
            <a:extLst>
              <a:ext uri="{FF2B5EF4-FFF2-40B4-BE49-F238E27FC236}">
                <a16:creationId xmlns:a16="http://schemas.microsoft.com/office/drawing/2014/main" id="{01EF15F6-D93B-6665-0AFC-F05E3CBCE27B}"/>
              </a:ext>
            </a:extLst>
          </p:cNvPr>
          <p:cNvSpPr txBox="1"/>
          <p:nvPr/>
        </p:nvSpPr>
        <p:spPr>
          <a:xfrm>
            <a:off x="0" y="4384110"/>
            <a:ext cx="12192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opportunity are you most excited for?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75F3776-3692-5215-959E-50E1A89F6DBD}"/>
              </a:ext>
            </a:extLst>
          </p:cNvPr>
          <p:cNvSpPr txBox="1"/>
          <p:nvPr/>
        </p:nvSpPr>
        <p:spPr>
          <a:xfrm>
            <a:off x="328260" y="4854753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E2ED67-3E86-E170-117A-C668569912D5}"/>
              </a:ext>
            </a:extLst>
          </p:cNvPr>
          <p:cNvSpPr txBox="1"/>
          <p:nvPr/>
        </p:nvSpPr>
        <p:spPr>
          <a:xfrm>
            <a:off x="3254188" y="4854753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2FABE29-7793-ACC1-9102-07B005A39D43}"/>
              </a:ext>
            </a:extLst>
          </p:cNvPr>
          <p:cNvSpPr txBox="1"/>
          <p:nvPr/>
        </p:nvSpPr>
        <p:spPr>
          <a:xfrm>
            <a:off x="6180116" y="4854753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00105A8-396A-9053-6EC6-6A3794E19DD9}"/>
              </a:ext>
            </a:extLst>
          </p:cNvPr>
          <p:cNvSpPr txBox="1"/>
          <p:nvPr/>
        </p:nvSpPr>
        <p:spPr>
          <a:xfrm>
            <a:off x="9106045" y="4854753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3EC28-3777-4D5A-663B-E3676853BA6D}"/>
              </a:ext>
            </a:extLst>
          </p:cNvPr>
          <p:cNvSpPr txBox="1"/>
          <p:nvPr/>
        </p:nvSpPr>
        <p:spPr>
          <a:xfrm>
            <a:off x="317822" y="5833871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A98908-2D22-62A2-1518-1A3B4A09829E}"/>
              </a:ext>
            </a:extLst>
          </p:cNvPr>
          <p:cNvSpPr txBox="1"/>
          <p:nvPr/>
        </p:nvSpPr>
        <p:spPr>
          <a:xfrm>
            <a:off x="3243750" y="5833871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45C77B-D27B-4E08-BB96-DEDCA298F2CB}"/>
              </a:ext>
            </a:extLst>
          </p:cNvPr>
          <p:cNvSpPr txBox="1"/>
          <p:nvPr/>
        </p:nvSpPr>
        <p:spPr>
          <a:xfrm>
            <a:off x="6169678" y="5833871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00570B-5960-7FB2-A987-3CDF678A74A7}"/>
              </a:ext>
            </a:extLst>
          </p:cNvPr>
          <p:cNvSpPr txBox="1"/>
          <p:nvPr/>
        </p:nvSpPr>
        <p:spPr>
          <a:xfrm>
            <a:off x="9095607" y="5833871"/>
            <a:ext cx="2743200" cy="905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07260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B5D6F-131F-49AB-028D-16325DD03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41EE8-5C32-0BEC-E594-63DFCFFF3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8779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Thorn: weakness, negatives, bad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19B795-F0AB-4403-9735-65A74CAC4043}"/>
              </a:ext>
            </a:extLst>
          </p:cNvPr>
          <p:cNvSpPr txBox="1"/>
          <p:nvPr/>
        </p:nvSpPr>
        <p:spPr>
          <a:xfrm>
            <a:off x="325986" y="1018017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83DC3AC-F1E6-3022-2FE6-CB0678DC26F5}"/>
              </a:ext>
            </a:extLst>
          </p:cNvPr>
          <p:cNvSpPr txBox="1"/>
          <p:nvPr/>
        </p:nvSpPr>
        <p:spPr>
          <a:xfrm>
            <a:off x="3251914" y="1018017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D08CC8-1A23-4E4E-88C1-BA8DC8253999}"/>
              </a:ext>
            </a:extLst>
          </p:cNvPr>
          <p:cNvSpPr txBox="1"/>
          <p:nvPr/>
        </p:nvSpPr>
        <p:spPr>
          <a:xfrm>
            <a:off x="6177842" y="1018017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7085579-AA08-6BAC-E099-CF7AE7E2A152}"/>
              </a:ext>
            </a:extLst>
          </p:cNvPr>
          <p:cNvSpPr txBox="1"/>
          <p:nvPr/>
        </p:nvSpPr>
        <p:spPr>
          <a:xfrm>
            <a:off x="9103771" y="1018017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E0F8B14-48E5-F4B0-53FA-9DA96591ABF2}"/>
              </a:ext>
            </a:extLst>
          </p:cNvPr>
          <p:cNvSpPr txBox="1"/>
          <p:nvPr/>
        </p:nvSpPr>
        <p:spPr>
          <a:xfrm>
            <a:off x="314613" y="2084817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7F7B599-145D-87D5-D377-96955F5AAC49}"/>
              </a:ext>
            </a:extLst>
          </p:cNvPr>
          <p:cNvSpPr txBox="1"/>
          <p:nvPr/>
        </p:nvSpPr>
        <p:spPr>
          <a:xfrm>
            <a:off x="3240541" y="2084817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1B87DC-DE1D-0109-630F-E3CE3FBB769A}"/>
              </a:ext>
            </a:extLst>
          </p:cNvPr>
          <p:cNvSpPr txBox="1"/>
          <p:nvPr/>
        </p:nvSpPr>
        <p:spPr>
          <a:xfrm>
            <a:off x="6166469" y="2084817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CC1FC2D-01A7-1AE6-1EA4-61D6F81CC1D7}"/>
              </a:ext>
            </a:extLst>
          </p:cNvPr>
          <p:cNvSpPr txBox="1"/>
          <p:nvPr/>
        </p:nvSpPr>
        <p:spPr>
          <a:xfrm>
            <a:off x="9092398" y="2084817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A4443AE-296C-669B-7F63-EEC9B4859E98}"/>
              </a:ext>
            </a:extLst>
          </p:cNvPr>
          <p:cNvSpPr txBox="1"/>
          <p:nvPr/>
        </p:nvSpPr>
        <p:spPr>
          <a:xfrm>
            <a:off x="314613" y="3149342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F9BA6B1-215C-333A-A406-E59330429895}"/>
              </a:ext>
            </a:extLst>
          </p:cNvPr>
          <p:cNvSpPr txBox="1"/>
          <p:nvPr/>
        </p:nvSpPr>
        <p:spPr>
          <a:xfrm>
            <a:off x="3240541" y="3149342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2515107-5F7E-3068-DFDB-B96418E5D13F}"/>
              </a:ext>
            </a:extLst>
          </p:cNvPr>
          <p:cNvSpPr txBox="1"/>
          <p:nvPr/>
        </p:nvSpPr>
        <p:spPr>
          <a:xfrm>
            <a:off x="6166469" y="3149342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7751460-5B54-43AB-EE4D-2FEDFC50A7F6}"/>
              </a:ext>
            </a:extLst>
          </p:cNvPr>
          <p:cNvSpPr txBox="1"/>
          <p:nvPr/>
        </p:nvSpPr>
        <p:spPr>
          <a:xfrm>
            <a:off x="9092398" y="3149342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3" name="What caused the most difficulty towards achieving success?">
            <a:extLst>
              <a:ext uri="{FF2B5EF4-FFF2-40B4-BE49-F238E27FC236}">
                <a16:creationId xmlns:a16="http://schemas.microsoft.com/office/drawing/2014/main" id="{4D013B0D-6C5B-AF11-F0B2-194F2E4A1308}"/>
              </a:ext>
            </a:extLst>
          </p:cNvPr>
          <p:cNvSpPr txBox="1"/>
          <p:nvPr/>
        </p:nvSpPr>
        <p:spPr>
          <a:xfrm>
            <a:off x="0" y="4384110"/>
            <a:ext cx="121920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caused the most difficulty towards achieving success?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CC2C641-1976-EDAE-ECB5-D193602F78BC}"/>
              </a:ext>
            </a:extLst>
          </p:cNvPr>
          <p:cNvSpPr txBox="1"/>
          <p:nvPr/>
        </p:nvSpPr>
        <p:spPr>
          <a:xfrm>
            <a:off x="328260" y="4854753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A301D2A-37A9-2897-7C0A-8490978F32D3}"/>
              </a:ext>
            </a:extLst>
          </p:cNvPr>
          <p:cNvSpPr txBox="1"/>
          <p:nvPr/>
        </p:nvSpPr>
        <p:spPr>
          <a:xfrm>
            <a:off x="3254188" y="4854753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35915E0-429D-D185-0F58-B29B70F3BF1A}"/>
              </a:ext>
            </a:extLst>
          </p:cNvPr>
          <p:cNvSpPr txBox="1"/>
          <p:nvPr/>
        </p:nvSpPr>
        <p:spPr>
          <a:xfrm>
            <a:off x="6180116" y="4854753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F36CD99-7739-1DDE-C8C4-6BBEDF6D060E}"/>
              </a:ext>
            </a:extLst>
          </p:cNvPr>
          <p:cNvSpPr txBox="1"/>
          <p:nvPr/>
        </p:nvSpPr>
        <p:spPr>
          <a:xfrm>
            <a:off x="9106045" y="4854753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C1D444-B9EB-54A1-5879-9E5F903CDE9B}"/>
              </a:ext>
            </a:extLst>
          </p:cNvPr>
          <p:cNvSpPr txBox="1"/>
          <p:nvPr/>
        </p:nvSpPr>
        <p:spPr>
          <a:xfrm>
            <a:off x="317822" y="5833871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F16507-62EA-1EFC-DF65-F5F53FAB33FE}"/>
              </a:ext>
            </a:extLst>
          </p:cNvPr>
          <p:cNvSpPr txBox="1"/>
          <p:nvPr/>
        </p:nvSpPr>
        <p:spPr>
          <a:xfrm>
            <a:off x="3243750" y="5833871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8922BD-4B7C-F310-BC35-4C67359AA2BE}"/>
              </a:ext>
            </a:extLst>
          </p:cNvPr>
          <p:cNvSpPr txBox="1"/>
          <p:nvPr/>
        </p:nvSpPr>
        <p:spPr>
          <a:xfrm>
            <a:off x="6169678" y="5833871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874B3D-1171-2606-4AD2-ABFA76B58B1C}"/>
              </a:ext>
            </a:extLst>
          </p:cNvPr>
          <p:cNvSpPr txBox="1"/>
          <p:nvPr/>
        </p:nvSpPr>
        <p:spPr>
          <a:xfrm>
            <a:off x="9095607" y="5833871"/>
            <a:ext cx="2743200" cy="905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87838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8E47E4-9D64-C3BE-6FC5-889520ACA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F9132-95E0-1DAB-D9ED-22EB556A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0550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Parking Lot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B96919-187F-890C-12E9-1C041E16720A}"/>
              </a:ext>
            </a:extLst>
          </p:cNvPr>
          <p:cNvSpPr txBox="1"/>
          <p:nvPr/>
        </p:nvSpPr>
        <p:spPr>
          <a:xfrm>
            <a:off x="325986" y="1018017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BA798E-5239-7F79-5463-CF2846BCCD10}"/>
              </a:ext>
            </a:extLst>
          </p:cNvPr>
          <p:cNvSpPr txBox="1"/>
          <p:nvPr/>
        </p:nvSpPr>
        <p:spPr>
          <a:xfrm>
            <a:off x="3251914" y="1018017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95F327-CA27-6DC1-5DCC-6D677BA4454C}"/>
              </a:ext>
            </a:extLst>
          </p:cNvPr>
          <p:cNvSpPr txBox="1"/>
          <p:nvPr/>
        </p:nvSpPr>
        <p:spPr>
          <a:xfrm>
            <a:off x="6177842" y="1018017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47AEE9-1C4D-95B4-FA03-2D85325C9F81}"/>
              </a:ext>
            </a:extLst>
          </p:cNvPr>
          <p:cNvSpPr txBox="1"/>
          <p:nvPr/>
        </p:nvSpPr>
        <p:spPr>
          <a:xfrm>
            <a:off x="9103771" y="1018017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DD7EAE-5483-2E68-3117-D66FDD19BEBE}"/>
              </a:ext>
            </a:extLst>
          </p:cNvPr>
          <p:cNvSpPr txBox="1"/>
          <p:nvPr/>
        </p:nvSpPr>
        <p:spPr>
          <a:xfrm>
            <a:off x="314613" y="2084817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5A27FF-67CB-5DF8-70FF-381BE386C8C6}"/>
              </a:ext>
            </a:extLst>
          </p:cNvPr>
          <p:cNvSpPr txBox="1"/>
          <p:nvPr/>
        </p:nvSpPr>
        <p:spPr>
          <a:xfrm>
            <a:off x="3240541" y="2084817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45093C-EDD8-6641-3214-0ACF04B0F627}"/>
              </a:ext>
            </a:extLst>
          </p:cNvPr>
          <p:cNvSpPr txBox="1"/>
          <p:nvPr/>
        </p:nvSpPr>
        <p:spPr>
          <a:xfrm>
            <a:off x="6166469" y="2084817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1F0B9C-DAB3-1768-A46B-B948B106F956}"/>
              </a:ext>
            </a:extLst>
          </p:cNvPr>
          <p:cNvSpPr txBox="1"/>
          <p:nvPr/>
        </p:nvSpPr>
        <p:spPr>
          <a:xfrm>
            <a:off x="9092398" y="2084817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C71502-EE92-90F3-732D-4586FB281BE3}"/>
              </a:ext>
            </a:extLst>
          </p:cNvPr>
          <p:cNvSpPr txBox="1"/>
          <p:nvPr/>
        </p:nvSpPr>
        <p:spPr>
          <a:xfrm>
            <a:off x="314613" y="3149342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B0A9B5-45DE-D30F-3BB6-89F5721B19F6}"/>
              </a:ext>
            </a:extLst>
          </p:cNvPr>
          <p:cNvSpPr txBox="1"/>
          <p:nvPr/>
        </p:nvSpPr>
        <p:spPr>
          <a:xfrm>
            <a:off x="3240541" y="3149342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D93E29-A362-F410-290E-472FE2CA8F6F}"/>
              </a:ext>
            </a:extLst>
          </p:cNvPr>
          <p:cNvSpPr txBox="1"/>
          <p:nvPr/>
        </p:nvSpPr>
        <p:spPr>
          <a:xfrm>
            <a:off x="6166469" y="3149342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85046E-BBF1-2E3F-E738-152030A4A203}"/>
              </a:ext>
            </a:extLst>
          </p:cNvPr>
          <p:cNvSpPr txBox="1"/>
          <p:nvPr/>
        </p:nvSpPr>
        <p:spPr>
          <a:xfrm>
            <a:off x="9092398" y="3149342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A2F5A3-7B9D-A72D-CAAC-8C822193394C}"/>
              </a:ext>
            </a:extLst>
          </p:cNvPr>
          <p:cNvSpPr txBox="1"/>
          <p:nvPr/>
        </p:nvSpPr>
        <p:spPr>
          <a:xfrm>
            <a:off x="328260" y="4241163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9E8C41-B9E9-1405-1AEB-46E9A82B9DD9}"/>
              </a:ext>
            </a:extLst>
          </p:cNvPr>
          <p:cNvSpPr txBox="1"/>
          <p:nvPr/>
        </p:nvSpPr>
        <p:spPr>
          <a:xfrm>
            <a:off x="3254188" y="4241163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6455CA-B94D-CA11-6B58-ED1CE5F35BC8}"/>
              </a:ext>
            </a:extLst>
          </p:cNvPr>
          <p:cNvSpPr txBox="1"/>
          <p:nvPr/>
        </p:nvSpPr>
        <p:spPr>
          <a:xfrm>
            <a:off x="6180116" y="4241163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9CB8452-EB1D-E18C-CC81-DAA31C1811D8}"/>
              </a:ext>
            </a:extLst>
          </p:cNvPr>
          <p:cNvSpPr txBox="1"/>
          <p:nvPr/>
        </p:nvSpPr>
        <p:spPr>
          <a:xfrm>
            <a:off x="9106045" y="4241163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4185CA-AFEC-F418-CC1A-F93B7CDEC063}"/>
              </a:ext>
            </a:extLst>
          </p:cNvPr>
          <p:cNvSpPr txBox="1"/>
          <p:nvPr/>
        </p:nvSpPr>
        <p:spPr>
          <a:xfrm>
            <a:off x="328260" y="5305689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AEAEF55-298F-DF4A-5FAD-6586F32E9CEC}"/>
              </a:ext>
            </a:extLst>
          </p:cNvPr>
          <p:cNvSpPr txBox="1"/>
          <p:nvPr/>
        </p:nvSpPr>
        <p:spPr>
          <a:xfrm>
            <a:off x="3254188" y="5305689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602FD4-74C5-AB97-1EB0-0C2EDB0A412C}"/>
              </a:ext>
            </a:extLst>
          </p:cNvPr>
          <p:cNvSpPr txBox="1"/>
          <p:nvPr/>
        </p:nvSpPr>
        <p:spPr>
          <a:xfrm>
            <a:off x="6180116" y="5305689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69B09D-882D-3A79-C5F3-5D43605F3F0C}"/>
              </a:ext>
            </a:extLst>
          </p:cNvPr>
          <p:cNvSpPr txBox="1"/>
          <p:nvPr/>
        </p:nvSpPr>
        <p:spPr>
          <a:xfrm>
            <a:off x="9106045" y="5305689"/>
            <a:ext cx="2743200" cy="9055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12202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a44311-ed64-4a72-909f-c9dc6973bde2" xsi:nil="true"/>
    <lcf76f155ced4ddcb4097134ff3c332f xmlns="7d2abd5d-09d2-4b43-a50c-123c5b5af6e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1B86CCB158849B40AB41DD0571665" ma:contentTypeVersion="16" ma:contentTypeDescription="Create a new document." ma:contentTypeScope="" ma:versionID="021663ca5f0d9a0eab90f6437d18d97c">
  <xsd:schema xmlns:xsd="http://www.w3.org/2001/XMLSchema" xmlns:xs="http://www.w3.org/2001/XMLSchema" xmlns:p="http://schemas.microsoft.com/office/2006/metadata/properties" xmlns:ns2="7d2abd5d-09d2-4b43-a50c-123c5b5af6e4" xmlns:ns3="19a756c0-93d4-459a-a8f5-a11ab41c7d8b" xmlns:ns4="b5a44311-ed64-4a72-909f-c9dc6973bde2" targetNamespace="http://schemas.microsoft.com/office/2006/metadata/properties" ma:root="true" ma:fieldsID="c290ffe5747eadceaa605d3824dca37e" ns2:_="" ns3:_="" ns4:_="">
    <xsd:import namespace="7d2abd5d-09d2-4b43-a50c-123c5b5af6e4"/>
    <xsd:import namespace="19a756c0-93d4-459a-a8f5-a11ab41c7d8b"/>
    <xsd:import namespace="b5a44311-ed64-4a72-909f-c9dc6973b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2abd5d-09d2-4b43-a50c-123c5b5af6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ea1a638-fe8f-4e55-a8a3-ec1a1fdf41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756c0-93d4-459a-a8f5-a11ab41c7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44311-ed64-4a72-909f-c9dc6973bde2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8a4e35d8-00de-489d-9ad3-ab09c79369d9}" ma:internalName="TaxCatchAll" ma:showField="CatchAllData" ma:web="19a756c0-93d4-459a-a8f5-a11ab41c7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0B5589-97B6-459A-9A99-25334977B099}">
  <ds:schemaRefs>
    <ds:schemaRef ds:uri="19a756c0-93d4-459a-a8f5-a11ab41c7d8b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b5a44311-ed64-4a72-909f-c9dc6973bde2"/>
    <ds:schemaRef ds:uri="7d2abd5d-09d2-4b43-a50c-123c5b5af6e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2C3886F-E202-4C44-8B85-7D5B37CC128F}">
  <ds:schemaRefs>
    <ds:schemaRef ds:uri="19a756c0-93d4-459a-a8f5-a11ab41c7d8b"/>
    <ds:schemaRef ds:uri="7d2abd5d-09d2-4b43-a50c-123c5b5af6e4"/>
    <ds:schemaRef ds:uri="b5a44311-ed64-4a72-909f-c9dc6973bd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A491BA1-041F-48CA-BD64-929EA4DC74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127</Words>
  <Application>Microsoft Office PowerPoint</Application>
  <PresentationFormat>Widescreen</PresentationFormat>
  <Paragraphs>89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Georgia</vt:lpstr>
      <vt:lpstr>Verdana</vt:lpstr>
      <vt:lpstr>Office Theme</vt:lpstr>
      <vt:lpstr>Rose: positives, strengths, good</vt:lpstr>
      <vt:lpstr>Bud: potentials, opportunities</vt:lpstr>
      <vt:lpstr>Thorn: weakness, negatives, bad</vt:lpstr>
      <vt:lpstr>Parking Lot</vt:lpstr>
    </vt:vector>
  </TitlesOfParts>
  <Manager/>
  <Company>The MITRE Corporation ITK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Rose, Bud, Thorn PowerPoint Template</dc:title>
  <dc:subject/>
  <dc:creator>Jennifer Strickland</dc:creator>
  <cp:keywords/>
  <dc:description/>
  <cp:lastModifiedBy>Dan Ward</cp:lastModifiedBy>
  <cp:revision>8</cp:revision>
  <dcterms:created xsi:type="dcterms:W3CDTF">2024-02-09T22:47:57Z</dcterms:created>
  <dcterms:modified xsi:type="dcterms:W3CDTF">2024-09-25T18:07:37Z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