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66" r:id="rId6"/>
    <p:sldId id="267" r:id="rId7"/>
    <p:sldId id="300" r:id="rId8"/>
    <p:sldId id="291" r:id="rId9"/>
    <p:sldId id="256" r:id="rId10"/>
    <p:sldId id="258" r:id="rId11"/>
    <p:sldId id="260" r:id="rId12"/>
    <p:sldId id="259" r:id="rId13"/>
    <p:sldId id="265" r:id="rId14"/>
    <p:sldId id="261" r:id="rId15"/>
    <p:sldId id="270" r:id="rId16"/>
    <p:sldId id="268" r:id="rId17"/>
    <p:sldId id="262" r:id="rId18"/>
    <p:sldId id="263" r:id="rId19"/>
    <p:sldId id="269" r:id="rId20"/>
    <p:sldId id="271" r:id="rId21"/>
    <p:sldId id="294" r:id="rId22"/>
    <p:sldId id="264" r:id="rId23"/>
    <p:sldId id="296" r:id="rId24"/>
    <p:sldId id="290" r:id="rId25"/>
    <p:sldId id="301" r:id="rId26"/>
    <p:sldId id="302" r:id="rId27"/>
    <p:sldId id="289" r:id="rId28"/>
    <p:sldId id="295" r:id="rId29"/>
    <p:sldId id="297" r:id="rId30"/>
    <p:sldId id="298" r:id="rId31"/>
    <p:sldId id="299" r:id="rId32"/>
    <p:sldId id="272" r:id="rId33"/>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9B9FE-1CDA-4DEF-AB76-A715765A0053}" v="1" dt="2024-09-13T13:33:42.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8342" autoAdjust="0"/>
  </p:normalViewPr>
  <p:slideViewPr>
    <p:cSldViewPr snapToGrid="0">
      <p:cViewPr varScale="1">
        <p:scale>
          <a:sx n="62" d="100"/>
          <a:sy n="62" d="100"/>
        </p:scale>
        <p:origin x="1411"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35C19AAB-485F-4720-9E0A-2D6C3241D899}" type="datetimeFigureOut">
              <a:rPr lang="en-US" smtClean="0"/>
              <a:t>9/17/2024</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EFB1C67A-52D6-4C66-9663-ECE0CE4576B3}" type="slidenum">
              <a:rPr lang="en-US" smtClean="0"/>
              <a:t>‹#›</a:t>
            </a:fld>
            <a:endParaRPr lang="en-US"/>
          </a:p>
        </p:txBody>
      </p:sp>
    </p:spTree>
    <p:extLst>
      <p:ext uri="{BB962C8B-B14F-4D97-AF65-F5344CB8AC3E}">
        <p14:creationId xmlns:p14="http://schemas.microsoft.com/office/powerpoint/2010/main" val="38081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this interactive workshop, participants are invited to make their own comics as a way to explore different ways to communicate.</a:t>
            </a:r>
            <a:endParaRPr lang="en-US" dirty="0"/>
          </a:p>
        </p:txBody>
      </p:sp>
      <p:sp>
        <p:nvSpPr>
          <p:cNvPr id="4" name="Slide Number Placeholder 3"/>
          <p:cNvSpPr>
            <a:spLocks noGrp="1"/>
          </p:cNvSpPr>
          <p:nvPr>
            <p:ph type="sldNum" sz="quarter" idx="5"/>
          </p:nvPr>
        </p:nvSpPr>
        <p:spPr/>
        <p:txBody>
          <a:bodyPr/>
          <a:lstStyle/>
          <a:p>
            <a:fld id="{EFB1C67A-52D6-4C66-9663-ECE0CE4576B3}" type="slidenum">
              <a:rPr lang="en-US" smtClean="0"/>
              <a:t>1</a:t>
            </a:fld>
            <a:endParaRPr lang="en-US"/>
          </a:p>
        </p:txBody>
      </p:sp>
    </p:spTree>
    <p:extLst>
      <p:ext uri="{BB962C8B-B14F-4D97-AF65-F5344CB8AC3E}">
        <p14:creationId xmlns:p14="http://schemas.microsoft.com/office/powerpoint/2010/main" val="3197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my favorite comics are the series using Janet &amp; Morgan.</a:t>
            </a:r>
          </a:p>
          <a:p>
            <a:endParaRPr lang="en-US" dirty="0"/>
          </a:p>
          <a:p>
            <a:r>
              <a:rPr lang="en-US" dirty="0"/>
              <a:t>Why do I like them?</a:t>
            </a:r>
          </a:p>
          <a:p>
            <a:r>
              <a:rPr lang="en-US" dirty="0"/>
              <a:t>	More personality than the earlier </a:t>
            </a:r>
            <a:r>
              <a:rPr lang="en-US" dirty="0" err="1"/>
              <a:t>versio</a:t>
            </a:r>
            <a:r>
              <a:rPr lang="en-US" dirty="0"/>
              <a:t>, more colorful, funnier</a:t>
            </a:r>
            <a:endParaRPr lang="en-US" dirty="0">
              <a:cs typeface="Calibri"/>
            </a:endParaRPr>
          </a:p>
          <a:p>
            <a:r>
              <a:rPr lang="en-US" dirty="0"/>
              <a:t>	Creating a duo creates opportunity for dialog and telling a more engaging story!</a:t>
            </a:r>
          </a:p>
        </p:txBody>
      </p:sp>
      <p:sp>
        <p:nvSpPr>
          <p:cNvPr id="4" name="Slide Number Placeholder 3"/>
          <p:cNvSpPr>
            <a:spLocks noGrp="1"/>
          </p:cNvSpPr>
          <p:nvPr>
            <p:ph type="sldNum" sz="quarter" idx="5"/>
          </p:nvPr>
        </p:nvSpPr>
        <p:spPr/>
        <p:txBody>
          <a:bodyPr/>
          <a:lstStyle/>
          <a:p>
            <a:fld id="{EFB1C67A-52D6-4C66-9663-ECE0CE4576B3}" type="slidenum">
              <a:rPr lang="en-US" smtClean="0"/>
              <a:t>10</a:t>
            </a:fld>
            <a:endParaRPr lang="en-US"/>
          </a:p>
        </p:txBody>
      </p:sp>
    </p:spTree>
    <p:extLst>
      <p:ext uri="{BB962C8B-B14F-4D97-AF65-F5344CB8AC3E}">
        <p14:creationId xmlns:p14="http://schemas.microsoft.com/office/powerpoint/2010/main" val="386553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thing that was missing in my first comic was any sort of personality in the character. I didn’t even give him a name – I guess it was supposed to be me, sort of?</a:t>
            </a:r>
          </a:p>
          <a:p>
            <a:endParaRPr lang="en-US" dirty="0"/>
          </a:p>
          <a:p>
            <a:r>
              <a:rPr lang="en-US" dirty="0"/>
              <a:t>Then I came up with Janet &amp; Morgan. I thought long and hard about what they were like and how I would represent them, both visually and verbally.</a:t>
            </a:r>
            <a:endParaRPr lang="en-US" dirty="0">
              <a:cs typeface="Calibri"/>
            </a:endParaRPr>
          </a:p>
          <a:p>
            <a:r>
              <a:rPr lang="en-US" dirty="0"/>
              <a:t>The first J&amp;M comic was about my simplicity cycle book, so I wanted to keep them both simple. No legs, hands or feet, pretty basic eyes… but a few little improvements over my original (unnamed) guy.</a:t>
            </a:r>
            <a:endParaRPr lang="en-US" dirty="0">
              <a:cs typeface="Calibri" panose="020F0502020204030204"/>
            </a:endParaRPr>
          </a:p>
          <a:p>
            <a:endParaRPr lang="en-US" dirty="0"/>
          </a:p>
          <a:p>
            <a:r>
              <a:rPr lang="en-US" dirty="0"/>
              <a:t>For example, they have names &amp; backstories. Eyelashes. A sense of style, colors</a:t>
            </a:r>
          </a:p>
          <a:p>
            <a:endParaRPr lang="en-US" dirty="0"/>
          </a:p>
        </p:txBody>
      </p:sp>
      <p:sp>
        <p:nvSpPr>
          <p:cNvPr id="4" name="Slide Number Placeholder 3"/>
          <p:cNvSpPr>
            <a:spLocks noGrp="1"/>
          </p:cNvSpPr>
          <p:nvPr>
            <p:ph type="sldNum" sz="quarter" idx="5"/>
          </p:nvPr>
        </p:nvSpPr>
        <p:spPr/>
        <p:txBody>
          <a:bodyPr/>
          <a:lstStyle/>
          <a:p>
            <a:fld id="{EFB1C67A-52D6-4C66-9663-ECE0CE4576B3}" type="slidenum">
              <a:rPr lang="en-US" smtClean="0"/>
              <a:t>11</a:t>
            </a:fld>
            <a:endParaRPr lang="en-US"/>
          </a:p>
        </p:txBody>
      </p:sp>
    </p:spTree>
    <p:extLst>
      <p:ext uri="{BB962C8B-B14F-4D97-AF65-F5344CB8AC3E}">
        <p14:creationId xmlns:p14="http://schemas.microsoft.com/office/powerpoint/2010/main" val="188997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single panel from the third J&amp;M comic, let’s take a closer look at what’s going on here.</a:t>
            </a:r>
          </a:p>
          <a:p>
            <a:endParaRPr lang="en-US" dirty="0"/>
          </a:p>
          <a:p>
            <a:r>
              <a:rPr lang="en-US" dirty="0"/>
              <a:t>Janet is </a:t>
            </a:r>
            <a:r>
              <a:rPr lang="en-US" b="1" dirty="0"/>
              <a:t>learning</a:t>
            </a:r>
            <a:r>
              <a:rPr lang="en-US" dirty="0"/>
              <a:t> something. She’s </a:t>
            </a:r>
            <a:r>
              <a:rPr lang="en-US" b="1" dirty="0"/>
              <a:t>expressing her reaction </a:t>
            </a:r>
            <a:r>
              <a:rPr lang="en-US" dirty="0"/>
              <a:t>to the learning. She’s also </a:t>
            </a:r>
            <a:r>
              <a:rPr lang="en-US" b="1" dirty="0"/>
              <a:t>teaching</a:t>
            </a:r>
            <a:r>
              <a:rPr lang="en-US" dirty="0"/>
              <a:t> the reader. And she’s </a:t>
            </a:r>
            <a:r>
              <a:rPr lang="en-US" b="1" dirty="0"/>
              <a:t>setting up the next point </a:t>
            </a:r>
            <a:r>
              <a:rPr lang="en-US" dirty="0"/>
              <a:t>in the following panels with her “tell me more.” </a:t>
            </a:r>
          </a:p>
          <a:p>
            <a:endParaRPr lang="en-US" dirty="0"/>
          </a:p>
          <a:p>
            <a:r>
              <a:rPr lang="en-US" dirty="0"/>
              <a:t>She’s demonstrating her </a:t>
            </a:r>
            <a:r>
              <a:rPr lang="en-US" b="1" dirty="0"/>
              <a:t>personality</a:t>
            </a:r>
            <a:r>
              <a:rPr lang="en-US" dirty="0"/>
              <a:t> – her enthusiasm, curiosity, youth, and openness. The "Mind. Blown." Phrase shows a lot of personality. That’s a lot going on in one very simple panel – it’s one of my favorites.</a:t>
            </a:r>
            <a:endParaRPr lang="en-US" dirty="0">
              <a:cs typeface="Calibri"/>
            </a:endParaRPr>
          </a:p>
          <a:p>
            <a:endParaRPr lang="en-US" dirty="0"/>
          </a:p>
          <a:p>
            <a:r>
              <a:rPr lang="en-US" dirty="0"/>
              <a:t>And I really like her pose and the !!! above her head.</a:t>
            </a:r>
          </a:p>
          <a:p>
            <a:endParaRPr lang="en-US" dirty="0"/>
          </a:p>
          <a:p>
            <a:r>
              <a:rPr lang="en-US" dirty="0"/>
              <a:t>It’s a really simple panel – YOU CAN DO THIS – but it also shows a lot of deliberate decisions that I had to make.</a:t>
            </a:r>
          </a:p>
        </p:txBody>
      </p:sp>
      <p:sp>
        <p:nvSpPr>
          <p:cNvPr id="4" name="Slide Number Placeholder 3"/>
          <p:cNvSpPr>
            <a:spLocks noGrp="1"/>
          </p:cNvSpPr>
          <p:nvPr>
            <p:ph type="sldNum" sz="quarter" idx="5"/>
          </p:nvPr>
        </p:nvSpPr>
        <p:spPr/>
        <p:txBody>
          <a:bodyPr/>
          <a:lstStyle/>
          <a:p>
            <a:fld id="{EFB1C67A-52D6-4C66-9663-ECE0CE4576B3}" type="slidenum">
              <a:rPr lang="en-US" smtClean="0"/>
              <a:t>12</a:t>
            </a:fld>
            <a:endParaRPr lang="en-US"/>
          </a:p>
        </p:txBody>
      </p:sp>
    </p:spTree>
    <p:extLst>
      <p:ext uri="{BB962C8B-B14F-4D97-AF65-F5344CB8AC3E}">
        <p14:creationId xmlns:p14="http://schemas.microsoft.com/office/powerpoint/2010/main" val="709731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let’s talk about mechanics. </a:t>
            </a:r>
          </a:p>
          <a:p>
            <a:r>
              <a:rPr lang="en-US" dirty="0"/>
              <a:t>I like to start with paper – sketching out the storyboard roughly – before I get into pixels on a screen</a:t>
            </a:r>
          </a:p>
          <a:p>
            <a:r>
              <a:rPr lang="en-US" dirty="0">
                <a:cs typeface="Calibri"/>
              </a:rPr>
              <a:t>I think this is important because it creates space to be playful, to make crappy first drafts, and to be focused on the message or concept without getting distracted by colors and layouts.</a:t>
            </a:r>
          </a:p>
        </p:txBody>
      </p:sp>
      <p:sp>
        <p:nvSpPr>
          <p:cNvPr id="4" name="Slide Number Placeholder 3"/>
          <p:cNvSpPr>
            <a:spLocks noGrp="1"/>
          </p:cNvSpPr>
          <p:nvPr>
            <p:ph type="sldNum" sz="quarter" idx="5"/>
          </p:nvPr>
        </p:nvSpPr>
        <p:spPr/>
        <p:txBody>
          <a:bodyPr/>
          <a:lstStyle/>
          <a:p>
            <a:fld id="{EFB1C67A-52D6-4C66-9663-ECE0CE4576B3}" type="slidenum">
              <a:rPr lang="en-US" smtClean="0"/>
              <a:t>13</a:t>
            </a:fld>
            <a:endParaRPr lang="en-US"/>
          </a:p>
        </p:txBody>
      </p:sp>
    </p:spTree>
    <p:extLst>
      <p:ext uri="{BB962C8B-B14F-4D97-AF65-F5344CB8AC3E}">
        <p14:creationId xmlns:p14="http://schemas.microsoft.com/office/powerpoint/2010/main" val="72661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it’s time to do it in PPT, I have a whole sheet of different poses for each character. I just copy &amp; paste them into the scene as necessary.</a:t>
            </a:r>
          </a:p>
        </p:txBody>
      </p:sp>
      <p:sp>
        <p:nvSpPr>
          <p:cNvPr id="4" name="Slide Number Placeholder 3"/>
          <p:cNvSpPr>
            <a:spLocks noGrp="1"/>
          </p:cNvSpPr>
          <p:nvPr>
            <p:ph type="sldNum" sz="quarter" idx="5"/>
          </p:nvPr>
        </p:nvSpPr>
        <p:spPr/>
        <p:txBody>
          <a:bodyPr/>
          <a:lstStyle/>
          <a:p>
            <a:fld id="{EFB1C67A-52D6-4C66-9663-ECE0CE4576B3}" type="slidenum">
              <a:rPr lang="en-US" smtClean="0"/>
              <a:t>14</a:t>
            </a:fld>
            <a:endParaRPr lang="en-US"/>
          </a:p>
        </p:txBody>
      </p:sp>
    </p:spTree>
    <p:extLst>
      <p:ext uri="{BB962C8B-B14F-4D97-AF65-F5344CB8AC3E}">
        <p14:creationId xmlns:p14="http://schemas.microsoft.com/office/powerpoint/2010/main" val="495439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mechanics of working with an artist. Here’s the draft I sent to the artist, alongside the final version. You might recognize that blue guy from my original comic</a:t>
            </a:r>
          </a:p>
          <a:p>
            <a:endParaRPr lang="en-US" dirty="0"/>
          </a:p>
          <a:p>
            <a:r>
              <a:rPr lang="en-US" dirty="0"/>
              <a:t>I </a:t>
            </a:r>
            <a:r>
              <a:rPr lang="en-US" dirty="0" err="1"/>
              <a:t>kinda</a:t>
            </a:r>
            <a:r>
              <a:rPr lang="en-US" dirty="0"/>
              <a:t> liked mine better, </a:t>
            </a:r>
            <a:r>
              <a:rPr lang="en-US" dirty="0" err="1"/>
              <a:t>tbh</a:t>
            </a:r>
            <a:r>
              <a:rPr lang="en-US" dirty="0"/>
              <a:t>, because the memes lost something in translation.</a:t>
            </a:r>
          </a:p>
        </p:txBody>
      </p:sp>
      <p:sp>
        <p:nvSpPr>
          <p:cNvPr id="4" name="Slide Number Placeholder 3"/>
          <p:cNvSpPr>
            <a:spLocks noGrp="1"/>
          </p:cNvSpPr>
          <p:nvPr>
            <p:ph type="sldNum" sz="quarter" idx="5"/>
          </p:nvPr>
        </p:nvSpPr>
        <p:spPr/>
        <p:txBody>
          <a:bodyPr/>
          <a:lstStyle/>
          <a:p>
            <a:fld id="{EFB1C67A-52D6-4C66-9663-ECE0CE4576B3}" type="slidenum">
              <a:rPr lang="en-US" smtClean="0"/>
              <a:t>15</a:t>
            </a:fld>
            <a:endParaRPr lang="en-US"/>
          </a:p>
        </p:txBody>
      </p:sp>
    </p:spTree>
    <p:extLst>
      <p:ext uri="{BB962C8B-B14F-4D97-AF65-F5344CB8AC3E}">
        <p14:creationId xmlns:p14="http://schemas.microsoft.com/office/powerpoint/2010/main" val="84760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Doctrine Man is the master of this genre – study his approach.</a:t>
            </a:r>
          </a:p>
          <a:p>
            <a:endParaRPr lang="en-US" dirty="0"/>
          </a:p>
          <a:p>
            <a:r>
              <a:rPr lang="en-US" dirty="0"/>
              <a:t>Note – NOT a master at drawing. Or is he?!?!?!?</a:t>
            </a:r>
          </a:p>
        </p:txBody>
      </p:sp>
      <p:sp>
        <p:nvSpPr>
          <p:cNvPr id="4" name="Slide Number Placeholder 3"/>
          <p:cNvSpPr>
            <a:spLocks noGrp="1"/>
          </p:cNvSpPr>
          <p:nvPr>
            <p:ph type="sldNum" sz="quarter" idx="5"/>
          </p:nvPr>
        </p:nvSpPr>
        <p:spPr/>
        <p:txBody>
          <a:bodyPr/>
          <a:lstStyle/>
          <a:p>
            <a:fld id="{EFB1C67A-52D6-4C66-9663-ECE0CE4576B3}" type="slidenum">
              <a:rPr lang="en-US" smtClean="0"/>
              <a:t>16</a:t>
            </a:fld>
            <a:endParaRPr lang="en-US"/>
          </a:p>
        </p:txBody>
      </p:sp>
    </p:spTree>
    <p:extLst>
      <p:ext uri="{BB962C8B-B14F-4D97-AF65-F5344CB8AC3E}">
        <p14:creationId xmlns:p14="http://schemas.microsoft.com/office/powerpoint/2010/main" val="243771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what he’s doing here? The EXACT same character, same pose, shows up in multiple panels.</a:t>
            </a:r>
          </a:p>
          <a:p>
            <a:endParaRPr lang="en-US" dirty="0"/>
          </a:p>
          <a:p>
            <a:r>
              <a:rPr lang="en-US" dirty="0"/>
              <a:t>Still keeps it interesting by changing up the characters around the unchanged ones, while making it fast and easy to create new panels.</a:t>
            </a:r>
          </a:p>
          <a:p>
            <a:endParaRPr lang="en-US" dirty="0"/>
          </a:p>
          <a:p>
            <a:r>
              <a:rPr lang="en-US" dirty="0"/>
              <a:t>The photo background gives a sense of reality. And the four panel divisions provides the story flow.</a:t>
            </a:r>
          </a:p>
        </p:txBody>
      </p:sp>
      <p:sp>
        <p:nvSpPr>
          <p:cNvPr id="4" name="Slide Number Placeholder 3"/>
          <p:cNvSpPr>
            <a:spLocks noGrp="1"/>
          </p:cNvSpPr>
          <p:nvPr>
            <p:ph type="sldNum" sz="quarter" idx="5"/>
          </p:nvPr>
        </p:nvSpPr>
        <p:spPr/>
        <p:txBody>
          <a:bodyPr/>
          <a:lstStyle/>
          <a:p>
            <a:fld id="{EFB1C67A-52D6-4C66-9663-ECE0CE4576B3}" type="slidenum">
              <a:rPr lang="en-US" smtClean="0"/>
              <a:t>17</a:t>
            </a:fld>
            <a:endParaRPr lang="en-US"/>
          </a:p>
        </p:txBody>
      </p:sp>
    </p:spTree>
    <p:extLst>
      <p:ext uri="{BB962C8B-B14F-4D97-AF65-F5344CB8AC3E}">
        <p14:creationId xmlns:p14="http://schemas.microsoft.com/office/powerpoint/2010/main" val="424964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you're interested in going deeper, check out Scott McCloud's book</a:t>
            </a:r>
          </a:p>
          <a:p>
            <a:endParaRPr lang="en-US" dirty="0">
              <a:cs typeface="Calibri" panose="020F0502020204030204"/>
            </a:endParaRPr>
          </a:p>
          <a:p>
            <a:r>
              <a:rPr lang="en-US" dirty="0">
                <a:cs typeface="Calibri" panose="020F0502020204030204"/>
              </a:rPr>
              <a:t>Or don't – it's ok to just play around with this stuff too.</a:t>
            </a:r>
          </a:p>
        </p:txBody>
      </p:sp>
      <p:sp>
        <p:nvSpPr>
          <p:cNvPr id="4" name="Slide Number Placeholder 3"/>
          <p:cNvSpPr>
            <a:spLocks noGrp="1"/>
          </p:cNvSpPr>
          <p:nvPr>
            <p:ph type="sldNum" sz="quarter" idx="5"/>
          </p:nvPr>
        </p:nvSpPr>
        <p:spPr/>
        <p:txBody>
          <a:bodyPr/>
          <a:lstStyle/>
          <a:p>
            <a:fld id="{EFB1C67A-52D6-4C66-9663-ECE0CE4576B3}" type="slidenum">
              <a:rPr lang="en-US" smtClean="0"/>
              <a:t>18</a:t>
            </a:fld>
            <a:endParaRPr lang="en-US"/>
          </a:p>
        </p:txBody>
      </p:sp>
    </p:spTree>
    <p:extLst>
      <p:ext uri="{BB962C8B-B14F-4D97-AF65-F5344CB8AC3E}">
        <p14:creationId xmlns:p14="http://schemas.microsoft.com/office/powerpoint/2010/main" val="2077108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2008, Scott McCloud did this comic for a new browser called Google Chrome – you might have heard of it. </a:t>
            </a:r>
          </a:p>
          <a:p>
            <a:endParaRPr lang="en-US" dirty="0"/>
          </a:p>
          <a:p>
            <a:r>
              <a:rPr lang="en-US" dirty="0"/>
              <a:t>It’s brilliant &amp; I recommend reading it. A great example of a technical tutorial written for a general audience, very engaging &amp; easy to read, terrific tone</a:t>
            </a:r>
          </a:p>
        </p:txBody>
      </p:sp>
      <p:sp>
        <p:nvSpPr>
          <p:cNvPr id="4" name="Slide Number Placeholder 3"/>
          <p:cNvSpPr>
            <a:spLocks noGrp="1"/>
          </p:cNvSpPr>
          <p:nvPr>
            <p:ph type="sldNum" sz="quarter" idx="5"/>
          </p:nvPr>
        </p:nvSpPr>
        <p:spPr/>
        <p:txBody>
          <a:bodyPr/>
          <a:lstStyle/>
          <a:p>
            <a:fld id="{EFB1C67A-52D6-4C66-9663-ECE0CE4576B3}" type="slidenum">
              <a:rPr lang="en-US" smtClean="0"/>
              <a:t>19</a:t>
            </a:fld>
            <a:endParaRPr lang="en-US"/>
          </a:p>
        </p:txBody>
      </p:sp>
    </p:spTree>
    <p:extLst>
      <p:ext uri="{BB962C8B-B14F-4D97-AF65-F5344CB8AC3E}">
        <p14:creationId xmlns:p14="http://schemas.microsoft.com/office/powerpoint/2010/main" val="44692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We'll talk about WHY to make comics, look at a few examples of different types of comics, and then dive into the mechanics of HOW to do it.</a:t>
            </a:r>
            <a:endParaRPr lang="en-US" dirty="0"/>
          </a:p>
        </p:txBody>
      </p:sp>
      <p:sp>
        <p:nvSpPr>
          <p:cNvPr id="4" name="Slide Number Placeholder 3"/>
          <p:cNvSpPr>
            <a:spLocks noGrp="1"/>
          </p:cNvSpPr>
          <p:nvPr>
            <p:ph type="sldNum" sz="quarter" idx="5"/>
          </p:nvPr>
        </p:nvSpPr>
        <p:spPr/>
        <p:txBody>
          <a:bodyPr/>
          <a:lstStyle/>
          <a:p>
            <a:fld id="{EFB1C67A-52D6-4C66-9663-ECE0CE4576B3}" type="slidenum">
              <a:rPr lang="en-US" smtClean="0"/>
              <a:t>2</a:t>
            </a:fld>
            <a:endParaRPr lang="en-US"/>
          </a:p>
        </p:txBody>
      </p:sp>
    </p:spTree>
    <p:extLst>
      <p:ext uri="{BB962C8B-B14F-4D97-AF65-F5344CB8AC3E}">
        <p14:creationId xmlns:p14="http://schemas.microsoft.com/office/powerpoint/2010/main" val="2868010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we get ideas from? Studying the masters, of course, but also from real life (yours and others).</a:t>
            </a:r>
          </a:p>
          <a:p>
            <a:endParaRPr lang="en-US" dirty="0"/>
          </a:p>
          <a:p>
            <a:r>
              <a:rPr lang="en-US" dirty="0"/>
              <a:t>When I asked Steve Leonard (aka Doctrine Man!) for a tip to share with you today, here’s what he said.</a:t>
            </a:r>
          </a:p>
          <a:p>
            <a:endParaRPr lang="en-US" dirty="0"/>
          </a:p>
          <a:p>
            <a:endParaRPr lang="en-US" dirty="0"/>
          </a:p>
        </p:txBody>
      </p:sp>
      <p:sp>
        <p:nvSpPr>
          <p:cNvPr id="4" name="Slide Number Placeholder 3"/>
          <p:cNvSpPr>
            <a:spLocks noGrp="1"/>
          </p:cNvSpPr>
          <p:nvPr>
            <p:ph type="sldNum" sz="quarter" idx="5"/>
          </p:nvPr>
        </p:nvSpPr>
        <p:spPr/>
        <p:txBody>
          <a:bodyPr/>
          <a:lstStyle/>
          <a:p>
            <a:fld id="{EFB1C67A-52D6-4C66-9663-ECE0CE4576B3}" type="slidenum">
              <a:rPr lang="en-US" smtClean="0"/>
              <a:t>20</a:t>
            </a:fld>
            <a:endParaRPr lang="en-US"/>
          </a:p>
        </p:txBody>
      </p:sp>
    </p:spTree>
    <p:extLst>
      <p:ext uri="{BB962C8B-B14F-4D97-AF65-F5344CB8AC3E}">
        <p14:creationId xmlns:p14="http://schemas.microsoft.com/office/powerpoint/2010/main" val="1630728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great comic series that my friend Lorna created</a:t>
            </a:r>
          </a:p>
        </p:txBody>
      </p:sp>
      <p:sp>
        <p:nvSpPr>
          <p:cNvPr id="4" name="Slide Number Placeholder 3"/>
          <p:cNvSpPr>
            <a:spLocks noGrp="1"/>
          </p:cNvSpPr>
          <p:nvPr>
            <p:ph type="sldNum" sz="quarter" idx="5"/>
          </p:nvPr>
        </p:nvSpPr>
        <p:spPr/>
        <p:txBody>
          <a:bodyPr/>
          <a:lstStyle/>
          <a:p>
            <a:fld id="{EFB1C67A-52D6-4C66-9663-ECE0CE4576B3}" type="slidenum">
              <a:rPr lang="en-US" smtClean="0"/>
              <a:t>21</a:t>
            </a:fld>
            <a:endParaRPr lang="en-US"/>
          </a:p>
        </p:txBody>
      </p:sp>
    </p:spTree>
    <p:extLst>
      <p:ext uri="{BB962C8B-B14F-4D97-AF65-F5344CB8AC3E}">
        <p14:creationId xmlns:p14="http://schemas.microsoft.com/office/powerpoint/2010/main" val="4025711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comment about the “I can’t draw” mentality…</a:t>
            </a:r>
          </a:p>
        </p:txBody>
      </p:sp>
      <p:sp>
        <p:nvSpPr>
          <p:cNvPr id="4" name="Slide Number Placeholder 3"/>
          <p:cNvSpPr>
            <a:spLocks noGrp="1"/>
          </p:cNvSpPr>
          <p:nvPr>
            <p:ph type="sldNum" sz="quarter" idx="5"/>
          </p:nvPr>
        </p:nvSpPr>
        <p:spPr/>
        <p:txBody>
          <a:bodyPr/>
          <a:lstStyle/>
          <a:p>
            <a:fld id="{EFB1C67A-52D6-4C66-9663-ECE0CE4576B3}" type="slidenum">
              <a:rPr lang="en-US" smtClean="0"/>
              <a:t>22</a:t>
            </a:fld>
            <a:endParaRPr lang="en-US"/>
          </a:p>
        </p:txBody>
      </p:sp>
    </p:spTree>
    <p:extLst>
      <p:ext uri="{BB962C8B-B14F-4D97-AF65-F5344CB8AC3E}">
        <p14:creationId xmlns:p14="http://schemas.microsoft.com/office/powerpoint/2010/main" val="1420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let’s do this… </a:t>
            </a:r>
            <a:r>
              <a:rPr lang="en-US"/>
              <a:t>but where </a:t>
            </a:r>
            <a:r>
              <a:rPr lang="en-US" dirty="0"/>
              <a:t>do you start? Consider these four questions</a:t>
            </a:r>
          </a:p>
          <a:p>
            <a:endParaRPr lang="en-US" dirty="0"/>
          </a:p>
          <a:p>
            <a:r>
              <a:rPr lang="en-US" dirty="0"/>
              <a:t>The top 2 questions are: What do you want to say? What do you want to sound like? </a:t>
            </a:r>
            <a:r>
              <a:rPr lang="en-US" b="1" dirty="0"/>
              <a:t>The only way to answer those is to write</a:t>
            </a:r>
            <a:r>
              <a:rPr lang="en-US" b="0" dirty="0"/>
              <a:t>.</a:t>
            </a:r>
          </a:p>
          <a:p>
            <a:endParaRPr lang="en-US" b="0" dirty="0"/>
          </a:p>
          <a:p>
            <a:r>
              <a:rPr lang="en-US" b="0" dirty="0"/>
              <a:t>Then who are you writing for and where will you find them? Who’s head are you trying to get into, and what stuff do they already read? (make sure you’re reading it too)</a:t>
            </a:r>
          </a:p>
          <a:p>
            <a:endParaRPr lang="en-US" b="0" dirty="0"/>
          </a:p>
          <a:p>
            <a:r>
              <a:rPr lang="en-US" b="0" dirty="0"/>
              <a:t>I don’t necessarily recommend sitting down and filling in these four quadrants. Instead, I recommend sitting down writing something, making a comic… and having these questions in mind as you do so.</a:t>
            </a:r>
            <a:endParaRPr lang="en-US" dirty="0"/>
          </a:p>
        </p:txBody>
      </p:sp>
      <p:sp>
        <p:nvSpPr>
          <p:cNvPr id="4" name="Slide Number Placeholder 3"/>
          <p:cNvSpPr>
            <a:spLocks noGrp="1"/>
          </p:cNvSpPr>
          <p:nvPr>
            <p:ph type="sldNum" sz="quarter" idx="10"/>
          </p:nvPr>
        </p:nvSpPr>
        <p:spPr/>
        <p:txBody>
          <a:bodyPr/>
          <a:lstStyle/>
          <a:p>
            <a:pPr>
              <a:defRPr/>
            </a:pPr>
            <a:fld id="{780843EC-F888-434F-A0A5-1CB6DA1CA63D}" type="slidenum">
              <a:rPr lang="en-US" smtClean="0"/>
              <a:pPr>
                <a:defRPr/>
              </a:pPr>
              <a:t>23</a:t>
            </a:fld>
            <a:endParaRPr lang="en-US"/>
          </a:p>
        </p:txBody>
      </p:sp>
    </p:spTree>
    <p:extLst>
      <p:ext uri="{BB962C8B-B14F-4D97-AF65-F5344CB8AC3E}">
        <p14:creationId xmlns:p14="http://schemas.microsoft.com/office/powerpoint/2010/main" val="653715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answers to those 4 questions…</a:t>
            </a:r>
          </a:p>
        </p:txBody>
      </p:sp>
      <p:sp>
        <p:nvSpPr>
          <p:cNvPr id="4" name="Slide Number Placeholder 3"/>
          <p:cNvSpPr>
            <a:spLocks noGrp="1"/>
          </p:cNvSpPr>
          <p:nvPr>
            <p:ph type="sldNum" sz="quarter" idx="10"/>
          </p:nvPr>
        </p:nvSpPr>
        <p:spPr/>
        <p:txBody>
          <a:bodyPr/>
          <a:lstStyle/>
          <a:p>
            <a:pPr>
              <a:defRPr/>
            </a:pPr>
            <a:fld id="{780843EC-F888-434F-A0A5-1CB6DA1CA63D}" type="slidenum">
              <a:rPr lang="en-US" smtClean="0"/>
              <a:pPr>
                <a:defRPr/>
              </a:pPr>
              <a:t>24</a:t>
            </a:fld>
            <a:endParaRPr lang="en-US"/>
          </a:p>
        </p:txBody>
      </p:sp>
    </p:spTree>
    <p:extLst>
      <p:ext uri="{BB962C8B-B14F-4D97-AF65-F5344CB8AC3E}">
        <p14:creationId xmlns:p14="http://schemas.microsoft.com/office/powerpoint/2010/main" val="2284438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get started!</a:t>
            </a:r>
          </a:p>
          <a:p>
            <a:endParaRPr lang="en-US" dirty="0"/>
          </a:p>
          <a:p>
            <a:r>
              <a:rPr lang="en-US" dirty="0"/>
              <a:t>Sketch a character – I like going on paper, but you can start digital if you want.</a:t>
            </a:r>
          </a:p>
          <a:p>
            <a:r>
              <a:rPr lang="en-US" dirty="0"/>
              <a:t>Sketch a pair of characters.</a:t>
            </a:r>
          </a:p>
          <a:p>
            <a:r>
              <a:rPr lang="en-US" dirty="0"/>
              <a:t>Think about how you want to sound, what you want to say, whose head you’re trying to get into…</a:t>
            </a:r>
          </a:p>
          <a:p>
            <a:r>
              <a:rPr lang="en-US">
                <a:cs typeface="Calibri" panose="020F0502020204030204"/>
              </a:rPr>
              <a:t>Keep those four questions in mind...</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FB1C67A-52D6-4C66-9663-ECE0CE4576B3}" type="slidenum">
              <a:rPr lang="en-US" smtClean="0"/>
              <a:t>28</a:t>
            </a:fld>
            <a:endParaRPr lang="en-US"/>
          </a:p>
        </p:txBody>
      </p:sp>
    </p:spTree>
    <p:extLst>
      <p:ext uri="{BB962C8B-B14F-4D97-AF65-F5344CB8AC3E}">
        <p14:creationId xmlns:p14="http://schemas.microsoft.com/office/powerpoint/2010/main" val="63289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let's start with this super important concept about "skill."</a:t>
            </a:r>
            <a:endParaRPr lang="en-US" dirty="0"/>
          </a:p>
          <a:p>
            <a:endParaRPr lang="en-US" dirty="0"/>
          </a:p>
          <a:p>
            <a:r>
              <a:rPr lang="en-US" dirty="0"/>
              <a:t>If you can’t be willing </a:t>
            </a:r>
            <a:r>
              <a:rPr lang="en-US" b="1" dirty="0"/>
              <a:t>and </a:t>
            </a:r>
            <a:r>
              <a:rPr lang="en-US" dirty="0"/>
              <a:t>able, at least be willing…</a:t>
            </a:r>
            <a:endParaRPr lang="en-US" dirty="0">
              <a:cs typeface="Calibri"/>
            </a:endParaRPr>
          </a:p>
        </p:txBody>
      </p:sp>
      <p:sp>
        <p:nvSpPr>
          <p:cNvPr id="4" name="Slide Number Placeholder 3"/>
          <p:cNvSpPr>
            <a:spLocks noGrp="1"/>
          </p:cNvSpPr>
          <p:nvPr>
            <p:ph type="sldNum" sz="quarter" idx="5"/>
          </p:nvPr>
        </p:nvSpPr>
        <p:spPr/>
        <p:txBody>
          <a:bodyPr/>
          <a:lstStyle/>
          <a:p>
            <a:fld id="{EFB1C67A-52D6-4C66-9663-ECE0CE4576B3}" type="slidenum">
              <a:rPr lang="en-US" smtClean="0"/>
              <a:t>3</a:t>
            </a:fld>
            <a:endParaRPr lang="en-US"/>
          </a:p>
        </p:txBody>
      </p:sp>
    </p:spTree>
    <p:extLst>
      <p:ext uri="{BB962C8B-B14F-4D97-AF65-F5344CB8AC3E}">
        <p14:creationId xmlns:p14="http://schemas.microsoft.com/office/powerpoint/2010/main" val="228878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why we might want to make comics…</a:t>
            </a:r>
          </a:p>
        </p:txBody>
      </p:sp>
      <p:sp>
        <p:nvSpPr>
          <p:cNvPr id="4" name="Slide Number Placeholder 3"/>
          <p:cNvSpPr>
            <a:spLocks noGrp="1"/>
          </p:cNvSpPr>
          <p:nvPr>
            <p:ph type="sldNum" sz="quarter" idx="5"/>
          </p:nvPr>
        </p:nvSpPr>
        <p:spPr/>
        <p:txBody>
          <a:bodyPr/>
          <a:lstStyle/>
          <a:p>
            <a:fld id="{EFB1C67A-52D6-4C66-9663-ECE0CE4576B3}" type="slidenum">
              <a:rPr lang="en-US" smtClean="0"/>
              <a:t>4</a:t>
            </a:fld>
            <a:endParaRPr lang="en-US"/>
          </a:p>
        </p:txBody>
      </p:sp>
    </p:spTree>
    <p:extLst>
      <p:ext uri="{BB962C8B-B14F-4D97-AF65-F5344CB8AC3E}">
        <p14:creationId xmlns:p14="http://schemas.microsoft.com/office/powerpoint/2010/main" val="355204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Comics come in a lot of different formats.</a:t>
            </a:r>
            <a:r>
              <a:rPr lang="en-US" dirty="0"/>
              <a:t> My friends and I did several dozen of these single-panel comics for DAU’s magazine, for a few years. </a:t>
            </a:r>
          </a:p>
          <a:p>
            <a:endParaRPr lang="en-US" dirty="0"/>
          </a:p>
          <a:p>
            <a:pPr defTabSz="933602">
              <a:defRPr/>
            </a:pPr>
            <a:r>
              <a:rPr lang="en-US" dirty="0"/>
              <a:t>We use this format to convey a single concept in each comic, to make a memorable point about something, and to move readers into a playful, open stance as they considered the idea.</a:t>
            </a:r>
            <a:endParaRPr lang="en-US" dirty="0">
              <a:cs typeface="Calibri"/>
            </a:endParaRPr>
          </a:p>
          <a:p>
            <a:endParaRPr lang="en-US" dirty="0"/>
          </a:p>
          <a:p>
            <a:r>
              <a:rPr lang="en-US" dirty="0"/>
              <a:t>This one was totally making fun of the F-35 (yes it was!) without actually mentioning the F-35. It’s still one of my favorites.</a:t>
            </a:r>
          </a:p>
          <a:p>
            <a:endParaRPr lang="en-US" dirty="0">
              <a:cs typeface="Calibri"/>
            </a:endParaRPr>
          </a:p>
          <a:p>
            <a:r>
              <a:rPr lang="en-US" dirty="0">
                <a:cs typeface="Calibri"/>
              </a:rPr>
              <a:t>Let's take a moment to look it over – notice that the Cavalry version is pulled by horses, but it's still a ship! And the Navy version is ALSO pulled by horses, AND it has wheels... which would of course be unnecessary on a ship.</a:t>
            </a:r>
          </a:p>
        </p:txBody>
      </p:sp>
      <p:sp>
        <p:nvSpPr>
          <p:cNvPr id="4" name="Slide Number Placeholder 3"/>
          <p:cNvSpPr>
            <a:spLocks noGrp="1"/>
          </p:cNvSpPr>
          <p:nvPr>
            <p:ph type="sldNum" sz="quarter" idx="5"/>
          </p:nvPr>
        </p:nvSpPr>
        <p:spPr/>
        <p:txBody>
          <a:bodyPr/>
          <a:lstStyle/>
          <a:p>
            <a:fld id="{EFB1C67A-52D6-4C66-9663-ECE0CE4576B3}" type="slidenum">
              <a:rPr lang="en-US" smtClean="0"/>
              <a:t>5</a:t>
            </a:fld>
            <a:endParaRPr lang="en-US"/>
          </a:p>
        </p:txBody>
      </p:sp>
    </p:spTree>
    <p:extLst>
      <p:ext uri="{BB962C8B-B14F-4D97-AF65-F5344CB8AC3E}">
        <p14:creationId xmlns:p14="http://schemas.microsoft.com/office/powerpoint/2010/main" val="74316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format also creates something that people can cut out and hang on their wall, or use in social media as a way of developing brand.</a:t>
            </a:r>
          </a:p>
          <a:p>
            <a:endParaRPr lang="en-US" dirty="0"/>
          </a:p>
          <a:p>
            <a:r>
              <a:rPr lang="en-US" dirty="0"/>
              <a:t>This helped establish my personal brand as a super nerd among nerds. This comic doesn't have a specific point or lesson, it's not about a specific problem or system. It's just </a:t>
            </a:r>
            <a:r>
              <a:rPr lang="en-US" dirty="0" err="1"/>
              <a:t>kinda</a:t>
            </a:r>
            <a:r>
              <a:rPr lang="en-US" dirty="0"/>
              <a:t> silly. It's intended to make people smile or chuckle.</a:t>
            </a:r>
            <a:endParaRPr lang="en-US" dirty="0">
              <a:cs typeface="Calibri"/>
            </a:endParaRPr>
          </a:p>
          <a:p>
            <a:endParaRPr lang="en-US" dirty="0"/>
          </a:p>
          <a:p>
            <a:r>
              <a:rPr lang="en-US" dirty="0"/>
              <a:t>And let me be clear – it’s OK to be silly and playful.</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FB1C67A-52D6-4C66-9663-ECE0CE4576B3}" type="slidenum">
              <a:rPr lang="en-US" smtClean="0"/>
              <a:t>6</a:t>
            </a:fld>
            <a:endParaRPr lang="en-US"/>
          </a:p>
        </p:txBody>
      </p:sp>
    </p:spTree>
    <p:extLst>
      <p:ext uri="{BB962C8B-B14F-4D97-AF65-F5344CB8AC3E}">
        <p14:creationId xmlns:p14="http://schemas.microsoft.com/office/powerpoint/2010/main" val="287869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single-panel comics aren't the only option. This excerpt is from the third in a series of 2-page comics we did in DAU’s magazine – I’ll give you a minute to scan through it. </a:t>
            </a:r>
          </a:p>
          <a:p>
            <a:endParaRPr lang="en-US" dirty="0"/>
          </a:p>
          <a:p>
            <a:r>
              <a:rPr lang="en-US" dirty="0"/>
              <a:t>These comics basically aimed to make the case for rapid acquisitions – the acronym FIST stood for Fast, Inexpensive, Simple, and Tiny (which eventually became the acronym FIRE, in Dan's first book). We aimed to visually show the principles in a format that aimed to attract people who might not read a whole article. We were expanding our readership base.</a:t>
            </a:r>
            <a:endParaRPr lang="en-US" dirty="0">
              <a:cs typeface="Calibri"/>
            </a:endParaRPr>
          </a:p>
          <a:p>
            <a:endParaRPr lang="en-US" dirty="0"/>
          </a:p>
          <a:p>
            <a:r>
              <a:rPr lang="en-US" dirty="0"/>
              <a:t>There were four of us doing this – two buddies and I did the storyboard, then Jim our artist friend did the artwork.</a:t>
            </a:r>
            <a:endParaRPr lang="en-US" dirty="0">
              <a:cs typeface="Calibri"/>
            </a:endParaRPr>
          </a:p>
          <a:p>
            <a:endParaRPr lang="en-US" dirty="0"/>
          </a:p>
          <a:p>
            <a:r>
              <a:rPr lang="en-US" dirty="0"/>
              <a:t>We created the characters, laid out the storyboard, then handed it over to Jim to make it like this.</a:t>
            </a:r>
          </a:p>
        </p:txBody>
      </p:sp>
      <p:sp>
        <p:nvSpPr>
          <p:cNvPr id="4" name="Slide Number Placeholder 3"/>
          <p:cNvSpPr>
            <a:spLocks noGrp="1"/>
          </p:cNvSpPr>
          <p:nvPr>
            <p:ph type="sldNum" sz="quarter" idx="5"/>
          </p:nvPr>
        </p:nvSpPr>
        <p:spPr/>
        <p:txBody>
          <a:bodyPr/>
          <a:lstStyle/>
          <a:p>
            <a:fld id="{EFB1C67A-52D6-4C66-9663-ECE0CE4576B3}" type="slidenum">
              <a:rPr lang="en-US" smtClean="0"/>
              <a:t>7</a:t>
            </a:fld>
            <a:endParaRPr lang="en-US"/>
          </a:p>
        </p:txBody>
      </p:sp>
    </p:spTree>
    <p:extLst>
      <p:ext uri="{BB962C8B-B14F-4D97-AF65-F5344CB8AC3E}">
        <p14:creationId xmlns:p14="http://schemas.microsoft.com/office/powerpoint/2010/main" val="80497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my first real attempt at making my own complete comic, from scratch.</a:t>
            </a:r>
          </a:p>
          <a:p>
            <a:endParaRPr lang="en-US" dirty="0"/>
          </a:p>
          <a:p>
            <a:r>
              <a:rPr lang="en-US" dirty="0"/>
              <a:t>The main character was </a:t>
            </a:r>
            <a:r>
              <a:rPr lang="en-US" dirty="0" err="1"/>
              <a:t>kinda</a:t>
            </a:r>
            <a:r>
              <a:rPr lang="en-US" dirty="0"/>
              <a:t> flat and boring- but it’s not a bad place to start. I was just using shapes and bubbles in PowerPoint to tell a story.</a:t>
            </a:r>
            <a:endParaRPr lang="en-US" dirty="0">
              <a:cs typeface="Calibri"/>
            </a:endParaRPr>
          </a:p>
        </p:txBody>
      </p:sp>
      <p:sp>
        <p:nvSpPr>
          <p:cNvPr id="4" name="Slide Number Placeholder 3"/>
          <p:cNvSpPr>
            <a:spLocks noGrp="1"/>
          </p:cNvSpPr>
          <p:nvPr>
            <p:ph type="sldNum" sz="quarter" idx="5"/>
          </p:nvPr>
        </p:nvSpPr>
        <p:spPr/>
        <p:txBody>
          <a:bodyPr/>
          <a:lstStyle/>
          <a:p>
            <a:fld id="{EFB1C67A-52D6-4C66-9663-ECE0CE4576B3}" type="slidenum">
              <a:rPr lang="en-US" smtClean="0"/>
              <a:t>8</a:t>
            </a:fld>
            <a:endParaRPr lang="en-US"/>
          </a:p>
        </p:txBody>
      </p:sp>
    </p:spTree>
    <p:extLst>
      <p:ext uri="{BB962C8B-B14F-4D97-AF65-F5344CB8AC3E}">
        <p14:creationId xmlns:p14="http://schemas.microsoft.com/office/powerpoint/2010/main" val="404397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 a pair of these “Graphic Guides” with New America – I did the layout &amp; storyboard, they had an artist do the final version.</a:t>
            </a:r>
          </a:p>
          <a:p>
            <a:endParaRPr lang="en-US" dirty="0"/>
          </a:p>
          <a:p>
            <a:r>
              <a:rPr lang="en-US" dirty="0"/>
              <a:t>Unlike the previous one, this Comic Guide was pretty heavy on text (see more later).</a:t>
            </a:r>
          </a:p>
          <a:p>
            <a:endParaRPr lang="en-US" dirty="0"/>
          </a:p>
          <a:p>
            <a:r>
              <a:rPr lang="en-US" dirty="0"/>
              <a:t>This is a good approach for </a:t>
            </a:r>
            <a:r>
              <a:rPr lang="en-US" b="1" dirty="0"/>
              <a:t>lightening up dense material </a:t>
            </a:r>
            <a:r>
              <a:rPr lang="en-US" dirty="0"/>
              <a:t>(instead of dragging down light material – don’t do that)</a:t>
            </a:r>
          </a:p>
        </p:txBody>
      </p:sp>
      <p:sp>
        <p:nvSpPr>
          <p:cNvPr id="4" name="Slide Number Placeholder 3"/>
          <p:cNvSpPr>
            <a:spLocks noGrp="1"/>
          </p:cNvSpPr>
          <p:nvPr>
            <p:ph type="sldNum" sz="quarter" idx="5"/>
          </p:nvPr>
        </p:nvSpPr>
        <p:spPr/>
        <p:txBody>
          <a:bodyPr/>
          <a:lstStyle/>
          <a:p>
            <a:fld id="{EFB1C67A-52D6-4C66-9663-ECE0CE4576B3}" type="slidenum">
              <a:rPr lang="en-US" smtClean="0"/>
              <a:t>9</a:t>
            </a:fld>
            <a:endParaRPr lang="en-US"/>
          </a:p>
        </p:txBody>
      </p:sp>
    </p:spTree>
    <p:extLst>
      <p:ext uri="{BB962C8B-B14F-4D97-AF65-F5344CB8AC3E}">
        <p14:creationId xmlns:p14="http://schemas.microsoft.com/office/powerpoint/2010/main" val="354617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9B60-1F89-47C7-80D3-436D95D3A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DDE3A2-0D76-4001-ABBB-3E1841EDC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6DE476-606E-41B1-B128-6C3905EB91F4}"/>
              </a:ext>
            </a:extLst>
          </p:cNvPr>
          <p:cNvSpPr>
            <a:spLocks noGrp="1"/>
          </p:cNvSpPr>
          <p:nvPr>
            <p:ph type="dt" sz="half" idx="10"/>
          </p:nvPr>
        </p:nvSpPr>
        <p:spPr/>
        <p:txBody>
          <a:bodyPr/>
          <a:lstStyle/>
          <a:p>
            <a:fld id="{A45C818A-96C9-4B79-8D48-9A6C0C478277}" type="datetimeFigureOut">
              <a:rPr lang="en-US" smtClean="0"/>
              <a:t>9/17/2024</a:t>
            </a:fld>
            <a:endParaRPr lang="en-US"/>
          </a:p>
        </p:txBody>
      </p:sp>
      <p:sp>
        <p:nvSpPr>
          <p:cNvPr id="5" name="Footer Placeholder 4">
            <a:extLst>
              <a:ext uri="{FF2B5EF4-FFF2-40B4-BE49-F238E27FC236}">
                <a16:creationId xmlns:a16="http://schemas.microsoft.com/office/drawing/2014/main" id="{8C7BC4A9-A54A-45A7-B180-4F2538322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4FA89-D597-4B00-8F79-7A8D8B02652F}"/>
              </a:ext>
            </a:extLst>
          </p:cNvPr>
          <p:cNvSpPr>
            <a:spLocks noGrp="1"/>
          </p:cNvSpPr>
          <p:nvPr>
            <p:ph type="sldNum" sz="quarter" idx="12"/>
          </p:nvPr>
        </p:nvSpPr>
        <p:spPr/>
        <p:txBody>
          <a:bodyPr/>
          <a:lstStyle/>
          <a:p>
            <a:fld id="{3171CE69-AA5F-40D5-BD1C-A6066F2F129C}" type="slidenum">
              <a:rPr lang="en-US" smtClean="0"/>
              <a:t>‹#›</a:t>
            </a:fld>
            <a:endParaRPr lang="en-US"/>
          </a:p>
        </p:txBody>
      </p:sp>
    </p:spTree>
    <p:extLst>
      <p:ext uri="{BB962C8B-B14F-4D97-AF65-F5344CB8AC3E}">
        <p14:creationId xmlns:p14="http://schemas.microsoft.com/office/powerpoint/2010/main" val="173624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1403-A4A9-4584-AEB8-C933FD55DF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AC38C6-D769-4721-BD38-216A911B68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8DF4D-D47C-46D6-B2C9-FE5B388DEDFC}"/>
              </a:ext>
            </a:extLst>
          </p:cNvPr>
          <p:cNvSpPr>
            <a:spLocks noGrp="1"/>
          </p:cNvSpPr>
          <p:nvPr>
            <p:ph type="dt" sz="half" idx="10"/>
          </p:nvPr>
        </p:nvSpPr>
        <p:spPr/>
        <p:txBody>
          <a:bodyPr/>
          <a:lstStyle/>
          <a:p>
            <a:fld id="{A45C818A-96C9-4B79-8D48-9A6C0C478277}" type="datetimeFigureOut">
              <a:rPr lang="en-US" smtClean="0"/>
              <a:t>9/17/2024</a:t>
            </a:fld>
            <a:endParaRPr lang="en-US"/>
          </a:p>
        </p:txBody>
      </p:sp>
      <p:sp>
        <p:nvSpPr>
          <p:cNvPr id="5" name="Footer Placeholder 4">
            <a:extLst>
              <a:ext uri="{FF2B5EF4-FFF2-40B4-BE49-F238E27FC236}">
                <a16:creationId xmlns:a16="http://schemas.microsoft.com/office/drawing/2014/main" id="{7D450295-EF4C-46CF-A1DA-9BAECBBB8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59E79-D475-410D-AA2B-56B5856CE0B8}"/>
              </a:ext>
            </a:extLst>
          </p:cNvPr>
          <p:cNvSpPr>
            <a:spLocks noGrp="1"/>
          </p:cNvSpPr>
          <p:nvPr>
            <p:ph type="sldNum" sz="quarter" idx="12"/>
          </p:nvPr>
        </p:nvSpPr>
        <p:spPr/>
        <p:txBody>
          <a:bodyPr/>
          <a:lstStyle/>
          <a:p>
            <a:fld id="{3171CE69-AA5F-40D5-BD1C-A6066F2F129C}" type="slidenum">
              <a:rPr lang="en-US" smtClean="0"/>
              <a:t>‹#›</a:t>
            </a:fld>
            <a:endParaRPr lang="en-US"/>
          </a:p>
        </p:txBody>
      </p:sp>
    </p:spTree>
    <p:extLst>
      <p:ext uri="{BB962C8B-B14F-4D97-AF65-F5344CB8AC3E}">
        <p14:creationId xmlns:p14="http://schemas.microsoft.com/office/powerpoint/2010/main" val="227856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17C8D1-65A5-4F9A-A538-9282EEFDD0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2BCA2B-CFA2-4626-B76E-19FC692CF9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48FEE-4CC1-4D1E-8FDE-3E0E2789FE64}"/>
              </a:ext>
            </a:extLst>
          </p:cNvPr>
          <p:cNvSpPr>
            <a:spLocks noGrp="1"/>
          </p:cNvSpPr>
          <p:nvPr>
            <p:ph type="dt" sz="half" idx="10"/>
          </p:nvPr>
        </p:nvSpPr>
        <p:spPr/>
        <p:txBody>
          <a:bodyPr/>
          <a:lstStyle/>
          <a:p>
            <a:fld id="{A45C818A-96C9-4B79-8D48-9A6C0C478277}" type="datetimeFigureOut">
              <a:rPr lang="en-US" smtClean="0"/>
              <a:t>9/17/2024</a:t>
            </a:fld>
            <a:endParaRPr lang="en-US"/>
          </a:p>
        </p:txBody>
      </p:sp>
      <p:sp>
        <p:nvSpPr>
          <p:cNvPr id="5" name="Footer Placeholder 4">
            <a:extLst>
              <a:ext uri="{FF2B5EF4-FFF2-40B4-BE49-F238E27FC236}">
                <a16:creationId xmlns:a16="http://schemas.microsoft.com/office/drawing/2014/main" id="{C5F6B839-D07A-4DD4-B255-CA178E17B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137E2-D4CB-451D-A113-287086A0BEFC}"/>
              </a:ext>
            </a:extLst>
          </p:cNvPr>
          <p:cNvSpPr>
            <a:spLocks noGrp="1"/>
          </p:cNvSpPr>
          <p:nvPr>
            <p:ph type="sldNum" sz="quarter" idx="12"/>
          </p:nvPr>
        </p:nvSpPr>
        <p:spPr/>
        <p:txBody>
          <a:bodyPr/>
          <a:lstStyle/>
          <a:p>
            <a:fld id="{3171CE69-AA5F-40D5-BD1C-A6066F2F129C}" type="slidenum">
              <a:rPr lang="en-US" smtClean="0"/>
              <a:t>‹#›</a:t>
            </a:fld>
            <a:endParaRPr lang="en-US"/>
          </a:p>
        </p:txBody>
      </p:sp>
    </p:spTree>
    <p:extLst>
      <p:ext uri="{BB962C8B-B14F-4D97-AF65-F5344CB8AC3E}">
        <p14:creationId xmlns:p14="http://schemas.microsoft.com/office/powerpoint/2010/main" val="2418825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AF54D9-BA12-4678-AE98-AF32CE94D04C}"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0F2CC-F237-4DC4-9160-EEA219A61226}" type="slidenum">
              <a:rPr lang="en-US" smtClean="0"/>
              <a:t>‹#›</a:t>
            </a:fld>
            <a:endParaRPr lang="en-US"/>
          </a:p>
        </p:txBody>
      </p:sp>
    </p:spTree>
    <p:extLst>
      <p:ext uri="{BB962C8B-B14F-4D97-AF65-F5344CB8AC3E}">
        <p14:creationId xmlns:p14="http://schemas.microsoft.com/office/powerpoint/2010/main" val="220244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F54D9-BA12-4678-AE98-AF32CE94D04C}"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0F2CC-F237-4DC4-9160-EEA219A61226}" type="slidenum">
              <a:rPr lang="en-US" smtClean="0"/>
              <a:t>‹#›</a:t>
            </a:fld>
            <a:endParaRPr lang="en-US"/>
          </a:p>
        </p:txBody>
      </p:sp>
    </p:spTree>
    <p:extLst>
      <p:ext uri="{BB962C8B-B14F-4D97-AF65-F5344CB8AC3E}">
        <p14:creationId xmlns:p14="http://schemas.microsoft.com/office/powerpoint/2010/main" val="27359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F54D9-BA12-4678-AE98-AF32CE94D04C}"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0F2CC-F237-4DC4-9160-EEA219A61226}" type="slidenum">
              <a:rPr lang="en-US" smtClean="0"/>
              <a:t>‹#›</a:t>
            </a:fld>
            <a:endParaRPr lang="en-US"/>
          </a:p>
        </p:txBody>
      </p:sp>
    </p:spTree>
    <p:extLst>
      <p:ext uri="{BB962C8B-B14F-4D97-AF65-F5344CB8AC3E}">
        <p14:creationId xmlns:p14="http://schemas.microsoft.com/office/powerpoint/2010/main" val="3756292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AF54D9-BA12-4678-AE98-AF32CE94D04C}"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0F2CC-F237-4DC4-9160-EEA219A61226}" type="slidenum">
              <a:rPr lang="en-US" smtClean="0"/>
              <a:t>‹#›</a:t>
            </a:fld>
            <a:endParaRPr lang="en-US"/>
          </a:p>
        </p:txBody>
      </p:sp>
    </p:spTree>
    <p:extLst>
      <p:ext uri="{BB962C8B-B14F-4D97-AF65-F5344CB8AC3E}">
        <p14:creationId xmlns:p14="http://schemas.microsoft.com/office/powerpoint/2010/main" val="869558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F54D9-BA12-4678-AE98-AF32CE94D04C}" type="datetimeFigureOut">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0F2CC-F237-4DC4-9160-EEA219A61226}" type="slidenum">
              <a:rPr lang="en-US" smtClean="0"/>
              <a:t>‹#›</a:t>
            </a:fld>
            <a:endParaRPr lang="en-US"/>
          </a:p>
        </p:txBody>
      </p:sp>
    </p:spTree>
    <p:extLst>
      <p:ext uri="{BB962C8B-B14F-4D97-AF65-F5344CB8AC3E}">
        <p14:creationId xmlns:p14="http://schemas.microsoft.com/office/powerpoint/2010/main" val="202688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AF54D9-BA12-4678-AE98-AF32CE94D04C}" type="datetimeFigureOut">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0F2CC-F237-4DC4-9160-EEA219A61226}" type="slidenum">
              <a:rPr lang="en-US" smtClean="0"/>
              <a:t>‹#›</a:t>
            </a:fld>
            <a:endParaRPr lang="en-US"/>
          </a:p>
        </p:txBody>
      </p:sp>
    </p:spTree>
    <p:extLst>
      <p:ext uri="{BB962C8B-B14F-4D97-AF65-F5344CB8AC3E}">
        <p14:creationId xmlns:p14="http://schemas.microsoft.com/office/powerpoint/2010/main" val="3440980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F54D9-BA12-4678-AE98-AF32CE94D04C}" type="datetimeFigureOut">
              <a:rPr lang="en-US" smtClean="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0F2CC-F237-4DC4-9160-EEA219A61226}" type="slidenum">
              <a:rPr lang="en-US" smtClean="0"/>
              <a:t>‹#›</a:t>
            </a:fld>
            <a:endParaRPr lang="en-US"/>
          </a:p>
        </p:txBody>
      </p:sp>
    </p:spTree>
    <p:extLst>
      <p:ext uri="{BB962C8B-B14F-4D97-AF65-F5344CB8AC3E}">
        <p14:creationId xmlns:p14="http://schemas.microsoft.com/office/powerpoint/2010/main" val="124467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AF54D9-BA12-4678-AE98-AF32CE94D04C}"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0F2CC-F237-4DC4-9160-EEA219A61226}" type="slidenum">
              <a:rPr lang="en-US" smtClean="0"/>
              <a:t>‹#›</a:t>
            </a:fld>
            <a:endParaRPr lang="en-US"/>
          </a:p>
        </p:txBody>
      </p:sp>
    </p:spTree>
    <p:extLst>
      <p:ext uri="{BB962C8B-B14F-4D97-AF65-F5344CB8AC3E}">
        <p14:creationId xmlns:p14="http://schemas.microsoft.com/office/powerpoint/2010/main" val="340506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30FC-AAA4-473C-8A08-6B3A3E27FA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4E26F5-044B-45A7-8C87-BA85D71B5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0112D-D547-4853-84DF-3C4C766EE537}"/>
              </a:ext>
            </a:extLst>
          </p:cNvPr>
          <p:cNvSpPr>
            <a:spLocks noGrp="1"/>
          </p:cNvSpPr>
          <p:nvPr>
            <p:ph type="dt" sz="half" idx="10"/>
          </p:nvPr>
        </p:nvSpPr>
        <p:spPr/>
        <p:txBody>
          <a:bodyPr/>
          <a:lstStyle/>
          <a:p>
            <a:fld id="{A45C818A-96C9-4B79-8D48-9A6C0C478277}" type="datetimeFigureOut">
              <a:rPr lang="en-US" smtClean="0"/>
              <a:t>9/17/2024</a:t>
            </a:fld>
            <a:endParaRPr lang="en-US"/>
          </a:p>
        </p:txBody>
      </p:sp>
      <p:sp>
        <p:nvSpPr>
          <p:cNvPr id="5" name="Footer Placeholder 4">
            <a:extLst>
              <a:ext uri="{FF2B5EF4-FFF2-40B4-BE49-F238E27FC236}">
                <a16:creationId xmlns:a16="http://schemas.microsoft.com/office/drawing/2014/main" id="{CD60F942-73CA-4482-90CF-C600CD553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BE5BC-A8CB-4F21-8CD6-2886103BA2A9}"/>
              </a:ext>
            </a:extLst>
          </p:cNvPr>
          <p:cNvSpPr>
            <a:spLocks noGrp="1"/>
          </p:cNvSpPr>
          <p:nvPr>
            <p:ph type="sldNum" sz="quarter" idx="12"/>
          </p:nvPr>
        </p:nvSpPr>
        <p:spPr/>
        <p:txBody>
          <a:bodyPr/>
          <a:lstStyle/>
          <a:p>
            <a:fld id="{3171CE69-AA5F-40D5-BD1C-A6066F2F129C}" type="slidenum">
              <a:rPr lang="en-US" smtClean="0"/>
              <a:t>‹#›</a:t>
            </a:fld>
            <a:endParaRPr lang="en-US"/>
          </a:p>
        </p:txBody>
      </p:sp>
    </p:spTree>
    <p:extLst>
      <p:ext uri="{BB962C8B-B14F-4D97-AF65-F5344CB8AC3E}">
        <p14:creationId xmlns:p14="http://schemas.microsoft.com/office/powerpoint/2010/main" val="1762682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AF54D9-BA12-4678-AE98-AF32CE94D04C}"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0F2CC-F237-4DC4-9160-EEA219A61226}" type="slidenum">
              <a:rPr lang="en-US" smtClean="0"/>
              <a:t>‹#›</a:t>
            </a:fld>
            <a:endParaRPr lang="en-US"/>
          </a:p>
        </p:txBody>
      </p:sp>
    </p:spTree>
    <p:extLst>
      <p:ext uri="{BB962C8B-B14F-4D97-AF65-F5344CB8AC3E}">
        <p14:creationId xmlns:p14="http://schemas.microsoft.com/office/powerpoint/2010/main" val="89454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F54D9-BA12-4678-AE98-AF32CE94D04C}"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0F2CC-F237-4DC4-9160-EEA219A61226}" type="slidenum">
              <a:rPr lang="en-US" smtClean="0"/>
              <a:t>‹#›</a:t>
            </a:fld>
            <a:endParaRPr lang="en-US"/>
          </a:p>
        </p:txBody>
      </p:sp>
    </p:spTree>
    <p:extLst>
      <p:ext uri="{BB962C8B-B14F-4D97-AF65-F5344CB8AC3E}">
        <p14:creationId xmlns:p14="http://schemas.microsoft.com/office/powerpoint/2010/main" val="3483495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F54D9-BA12-4678-AE98-AF32CE94D04C}"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0F2CC-F237-4DC4-9160-EEA219A61226}" type="slidenum">
              <a:rPr lang="en-US" smtClean="0"/>
              <a:t>‹#›</a:t>
            </a:fld>
            <a:endParaRPr lang="en-US"/>
          </a:p>
        </p:txBody>
      </p:sp>
    </p:spTree>
    <p:extLst>
      <p:ext uri="{BB962C8B-B14F-4D97-AF65-F5344CB8AC3E}">
        <p14:creationId xmlns:p14="http://schemas.microsoft.com/office/powerpoint/2010/main" val="250308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C2BD-C25C-4F79-8218-59E02892AD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6B8CE4-008B-42C0-A685-636A247CC4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191F7B-3702-4D76-A6B9-B94C8DABCF93}"/>
              </a:ext>
            </a:extLst>
          </p:cNvPr>
          <p:cNvSpPr>
            <a:spLocks noGrp="1"/>
          </p:cNvSpPr>
          <p:nvPr>
            <p:ph type="dt" sz="half" idx="10"/>
          </p:nvPr>
        </p:nvSpPr>
        <p:spPr/>
        <p:txBody>
          <a:bodyPr/>
          <a:lstStyle/>
          <a:p>
            <a:fld id="{A45C818A-96C9-4B79-8D48-9A6C0C478277}" type="datetimeFigureOut">
              <a:rPr lang="en-US" smtClean="0"/>
              <a:t>9/17/2024</a:t>
            </a:fld>
            <a:endParaRPr lang="en-US"/>
          </a:p>
        </p:txBody>
      </p:sp>
      <p:sp>
        <p:nvSpPr>
          <p:cNvPr id="5" name="Footer Placeholder 4">
            <a:extLst>
              <a:ext uri="{FF2B5EF4-FFF2-40B4-BE49-F238E27FC236}">
                <a16:creationId xmlns:a16="http://schemas.microsoft.com/office/drawing/2014/main" id="{55F641F4-68F0-4571-8463-C75D4868B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E27AE-27A2-47EC-84BA-6C056B677918}"/>
              </a:ext>
            </a:extLst>
          </p:cNvPr>
          <p:cNvSpPr>
            <a:spLocks noGrp="1"/>
          </p:cNvSpPr>
          <p:nvPr>
            <p:ph type="sldNum" sz="quarter" idx="12"/>
          </p:nvPr>
        </p:nvSpPr>
        <p:spPr/>
        <p:txBody>
          <a:bodyPr/>
          <a:lstStyle/>
          <a:p>
            <a:fld id="{3171CE69-AA5F-40D5-BD1C-A6066F2F129C}" type="slidenum">
              <a:rPr lang="en-US" smtClean="0"/>
              <a:t>‹#›</a:t>
            </a:fld>
            <a:endParaRPr lang="en-US"/>
          </a:p>
        </p:txBody>
      </p:sp>
    </p:spTree>
    <p:extLst>
      <p:ext uri="{BB962C8B-B14F-4D97-AF65-F5344CB8AC3E}">
        <p14:creationId xmlns:p14="http://schemas.microsoft.com/office/powerpoint/2010/main" val="29479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4883-F161-48B1-BB76-8B6D6DD945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2F4945-FEF0-4A92-B457-BB9DE11C6A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581CAD-52C0-47F6-9DDF-7447D017C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FB34FB-D25B-4985-9A61-0A7285AAEB81}"/>
              </a:ext>
            </a:extLst>
          </p:cNvPr>
          <p:cNvSpPr>
            <a:spLocks noGrp="1"/>
          </p:cNvSpPr>
          <p:nvPr>
            <p:ph type="dt" sz="half" idx="10"/>
          </p:nvPr>
        </p:nvSpPr>
        <p:spPr/>
        <p:txBody>
          <a:bodyPr/>
          <a:lstStyle/>
          <a:p>
            <a:fld id="{A45C818A-96C9-4B79-8D48-9A6C0C478277}" type="datetimeFigureOut">
              <a:rPr lang="en-US" smtClean="0"/>
              <a:t>9/17/2024</a:t>
            </a:fld>
            <a:endParaRPr lang="en-US"/>
          </a:p>
        </p:txBody>
      </p:sp>
      <p:sp>
        <p:nvSpPr>
          <p:cNvPr id="6" name="Footer Placeholder 5">
            <a:extLst>
              <a:ext uri="{FF2B5EF4-FFF2-40B4-BE49-F238E27FC236}">
                <a16:creationId xmlns:a16="http://schemas.microsoft.com/office/drawing/2014/main" id="{C69272F0-86D7-450D-9DB2-721B49055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DDE97-0063-415A-88E3-D3DF9CFE3CC3}"/>
              </a:ext>
            </a:extLst>
          </p:cNvPr>
          <p:cNvSpPr>
            <a:spLocks noGrp="1"/>
          </p:cNvSpPr>
          <p:nvPr>
            <p:ph type="sldNum" sz="quarter" idx="12"/>
          </p:nvPr>
        </p:nvSpPr>
        <p:spPr/>
        <p:txBody>
          <a:bodyPr/>
          <a:lstStyle/>
          <a:p>
            <a:fld id="{3171CE69-AA5F-40D5-BD1C-A6066F2F129C}" type="slidenum">
              <a:rPr lang="en-US" smtClean="0"/>
              <a:t>‹#›</a:t>
            </a:fld>
            <a:endParaRPr lang="en-US"/>
          </a:p>
        </p:txBody>
      </p:sp>
    </p:spTree>
    <p:extLst>
      <p:ext uri="{BB962C8B-B14F-4D97-AF65-F5344CB8AC3E}">
        <p14:creationId xmlns:p14="http://schemas.microsoft.com/office/powerpoint/2010/main" val="154168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F60D-F053-4A75-BDC9-B7E2AA120C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A0ADAD-FCD9-43EC-9567-06D06E988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94091D-BAAF-4F09-99CC-01C306E97C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0C5EFF-FB38-49B1-A1AD-F2A6B1DC6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BA6F7B-565D-454D-A65A-D651C67B3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32FE62-95DB-4FB7-BD61-D29CC255FEAB}"/>
              </a:ext>
            </a:extLst>
          </p:cNvPr>
          <p:cNvSpPr>
            <a:spLocks noGrp="1"/>
          </p:cNvSpPr>
          <p:nvPr>
            <p:ph type="dt" sz="half" idx="10"/>
          </p:nvPr>
        </p:nvSpPr>
        <p:spPr/>
        <p:txBody>
          <a:bodyPr/>
          <a:lstStyle/>
          <a:p>
            <a:fld id="{A45C818A-96C9-4B79-8D48-9A6C0C478277}" type="datetimeFigureOut">
              <a:rPr lang="en-US" smtClean="0"/>
              <a:t>9/17/2024</a:t>
            </a:fld>
            <a:endParaRPr lang="en-US"/>
          </a:p>
        </p:txBody>
      </p:sp>
      <p:sp>
        <p:nvSpPr>
          <p:cNvPr id="8" name="Footer Placeholder 7">
            <a:extLst>
              <a:ext uri="{FF2B5EF4-FFF2-40B4-BE49-F238E27FC236}">
                <a16:creationId xmlns:a16="http://schemas.microsoft.com/office/drawing/2014/main" id="{3F61DB99-7429-41CC-B9DC-EA5CCD65B6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3E0433-A372-4490-A544-5F4E1FB72947}"/>
              </a:ext>
            </a:extLst>
          </p:cNvPr>
          <p:cNvSpPr>
            <a:spLocks noGrp="1"/>
          </p:cNvSpPr>
          <p:nvPr>
            <p:ph type="sldNum" sz="quarter" idx="12"/>
          </p:nvPr>
        </p:nvSpPr>
        <p:spPr/>
        <p:txBody>
          <a:bodyPr/>
          <a:lstStyle/>
          <a:p>
            <a:fld id="{3171CE69-AA5F-40D5-BD1C-A6066F2F129C}" type="slidenum">
              <a:rPr lang="en-US" smtClean="0"/>
              <a:t>‹#›</a:t>
            </a:fld>
            <a:endParaRPr lang="en-US"/>
          </a:p>
        </p:txBody>
      </p:sp>
    </p:spTree>
    <p:extLst>
      <p:ext uri="{BB962C8B-B14F-4D97-AF65-F5344CB8AC3E}">
        <p14:creationId xmlns:p14="http://schemas.microsoft.com/office/powerpoint/2010/main" val="162027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F3E3-213E-4EA5-8C5F-B1A5C769F0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9B752C-3BBB-4221-9C55-1CE83D0060EA}"/>
              </a:ext>
            </a:extLst>
          </p:cNvPr>
          <p:cNvSpPr>
            <a:spLocks noGrp="1"/>
          </p:cNvSpPr>
          <p:nvPr>
            <p:ph type="dt" sz="half" idx="10"/>
          </p:nvPr>
        </p:nvSpPr>
        <p:spPr/>
        <p:txBody>
          <a:bodyPr/>
          <a:lstStyle/>
          <a:p>
            <a:fld id="{A45C818A-96C9-4B79-8D48-9A6C0C478277}" type="datetimeFigureOut">
              <a:rPr lang="en-US" smtClean="0"/>
              <a:t>9/17/2024</a:t>
            </a:fld>
            <a:endParaRPr lang="en-US"/>
          </a:p>
        </p:txBody>
      </p:sp>
      <p:sp>
        <p:nvSpPr>
          <p:cNvPr id="4" name="Footer Placeholder 3">
            <a:extLst>
              <a:ext uri="{FF2B5EF4-FFF2-40B4-BE49-F238E27FC236}">
                <a16:creationId xmlns:a16="http://schemas.microsoft.com/office/drawing/2014/main" id="{DEF5FF78-4466-4ADF-A37B-88D90C61A4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C4A544-24A0-48DA-BF40-417B8AC4CA14}"/>
              </a:ext>
            </a:extLst>
          </p:cNvPr>
          <p:cNvSpPr>
            <a:spLocks noGrp="1"/>
          </p:cNvSpPr>
          <p:nvPr>
            <p:ph type="sldNum" sz="quarter" idx="12"/>
          </p:nvPr>
        </p:nvSpPr>
        <p:spPr/>
        <p:txBody>
          <a:bodyPr/>
          <a:lstStyle/>
          <a:p>
            <a:fld id="{3171CE69-AA5F-40D5-BD1C-A6066F2F129C}" type="slidenum">
              <a:rPr lang="en-US" smtClean="0"/>
              <a:t>‹#›</a:t>
            </a:fld>
            <a:endParaRPr lang="en-US"/>
          </a:p>
        </p:txBody>
      </p:sp>
    </p:spTree>
    <p:extLst>
      <p:ext uri="{BB962C8B-B14F-4D97-AF65-F5344CB8AC3E}">
        <p14:creationId xmlns:p14="http://schemas.microsoft.com/office/powerpoint/2010/main" val="354286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CDE2E-B021-48A2-A6A9-3D1676AD3587}"/>
              </a:ext>
            </a:extLst>
          </p:cNvPr>
          <p:cNvSpPr>
            <a:spLocks noGrp="1"/>
          </p:cNvSpPr>
          <p:nvPr>
            <p:ph type="dt" sz="half" idx="10"/>
          </p:nvPr>
        </p:nvSpPr>
        <p:spPr/>
        <p:txBody>
          <a:bodyPr/>
          <a:lstStyle/>
          <a:p>
            <a:fld id="{A45C818A-96C9-4B79-8D48-9A6C0C478277}" type="datetimeFigureOut">
              <a:rPr lang="en-US" smtClean="0"/>
              <a:t>9/17/2024</a:t>
            </a:fld>
            <a:endParaRPr lang="en-US"/>
          </a:p>
        </p:txBody>
      </p:sp>
      <p:sp>
        <p:nvSpPr>
          <p:cNvPr id="3" name="Footer Placeholder 2">
            <a:extLst>
              <a:ext uri="{FF2B5EF4-FFF2-40B4-BE49-F238E27FC236}">
                <a16:creationId xmlns:a16="http://schemas.microsoft.com/office/drawing/2014/main" id="{7F7D01F8-B23D-462C-A2A9-FF8CF3B365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DF7DC8-C467-4F67-A48F-DA77AD6A3889}"/>
              </a:ext>
            </a:extLst>
          </p:cNvPr>
          <p:cNvSpPr>
            <a:spLocks noGrp="1"/>
          </p:cNvSpPr>
          <p:nvPr>
            <p:ph type="sldNum" sz="quarter" idx="12"/>
          </p:nvPr>
        </p:nvSpPr>
        <p:spPr/>
        <p:txBody>
          <a:bodyPr/>
          <a:lstStyle/>
          <a:p>
            <a:fld id="{3171CE69-AA5F-40D5-BD1C-A6066F2F129C}" type="slidenum">
              <a:rPr lang="en-US" smtClean="0"/>
              <a:t>‹#›</a:t>
            </a:fld>
            <a:endParaRPr lang="en-US"/>
          </a:p>
        </p:txBody>
      </p:sp>
    </p:spTree>
    <p:extLst>
      <p:ext uri="{BB962C8B-B14F-4D97-AF65-F5344CB8AC3E}">
        <p14:creationId xmlns:p14="http://schemas.microsoft.com/office/powerpoint/2010/main" val="287887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25FA-CD72-42B2-B33A-B3B3CDF0CF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6D837-FB8A-4381-BC60-B49DC9A0E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99184-8DD4-4434-8B1E-1FCA92733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4A7DD-DF33-43A5-B5FA-4D334831A418}"/>
              </a:ext>
            </a:extLst>
          </p:cNvPr>
          <p:cNvSpPr>
            <a:spLocks noGrp="1"/>
          </p:cNvSpPr>
          <p:nvPr>
            <p:ph type="dt" sz="half" idx="10"/>
          </p:nvPr>
        </p:nvSpPr>
        <p:spPr/>
        <p:txBody>
          <a:bodyPr/>
          <a:lstStyle/>
          <a:p>
            <a:fld id="{A45C818A-96C9-4B79-8D48-9A6C0C478277}" type="datetimeFigureOut">
              <a:rPr lang="en-US" smtClean="0"/>
              <a:t>9/17/2024</a:t>
            </a:fld>
            <a:endParaRPr lang="en-US"/>
          </a:p>
        </p:txBody>
      </p:sp>
      <p:sp>
        <p:nvSpPr>
          <p:cNvPr id="6" name="Footer Placeholder 5">
            <a:extLst>
              <a:ext uri="{FF2B5EF4-FFF2-40B4-BE49-F238E27FC236}">
                <a16:creationId xmlns:a16="http://schemas.microsoft.com/office/drawing/2014/main" id="{218964A3-79EA-45FB-B8E4-3A81C3E29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D9502-3BD6-4F59-A7D4-A6EC68F4896A}"/>
              </a:ext>
            </a:extLst>
          </p:cNvPr>
          <p:cNvSpPr>
            <a:spLocks noGrp="1"/>
          </p:cNvSpPr>
          <p:nvPr>
            <p:ph type="sldNum" sz="quarter" idx="12"/>
          </p:nvPr>
        </p:nvSpPr>
        <p:spPr/>
        <p:txBody>
          <a:bodyPr/>
          <a:lstStyle/>
          <a:p>
            <a:fld id="{3171CE69-AA5F-40D5-BD1C-A6066F2F129C}" type="slidenum">
              <a:rPr lang="en-US" smtClean="0"/>
              <a:t>‹#›</a:t>
            </a:fld>
            <a:endParaRPr lang="en-US"/>
          </a:p>
        </p:txBody>
      </p:sp>
    </p:spTree>
    <p:extLst>
      <p:ext uri="{BB962C8B-B14F-4D97-AF65-F5344CB8AC3E}">
        <p14:creationId xmlns:p14="http://schemas.microsoft.com/office/powerpoint/2010/main" val="112789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5112-F9AD-4D07-8F54-B5B50B1EA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D745C9-D545-48C6-AD71-0C55105887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800787-8B40-492E-8812-8FC1746E4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DC2EC-35B6-47F6-8CF3-C4430D225F58}"/>
              </a:ext>
            </a:extLst>
          </p:cNvPr>
          <p:cNvSpPr>
            <a:spLocks noGrp="1"/>
          </p:cNvSpPr>
          <p:nvPr>
            <p:ph type="dt" sz="half" idx="10"/>
          </p:nvPr>
        </p:nvSpPr>
        <p:spPr/>
        <p:txBody>
          <a:bodyPr/>
          <a:lstStyle/>
          <a:p>
            <a:fld id="{A45C818A-96C9-4B79-8D48-9A6C0C478277}" type="datetimeFigureOut">
              <a:rPr lang="en-US" smtClean="0"/>
              <a:t>9/17/2024</a:t>
            </a:fld>
            <a:endParaRPr lang="en-US"/>
          </a:p>
        </p:txBody>
      </p:sp>
      <p:sp>
        <p:nvSpPr>
          <p:cNvPr id="6" name="Footer Placeholder 5">
            <a:extLst>
              <a:ext uri="{FF2B5EF4-FFF2-40B4-BE49-F238E27FC236}">
                <a16:creationId xmlns:a16="http://schemas.microsoft.com/office/drawing/2014/main" id="{D58F8865-68D4-4E38-8A9A-C2010BE9B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905609-9B0E-46DE-9C2B-31ECC73CF3FC}"/>
              </a:ext>
            </a:extLst>
          </p:cNvPr>
          <p:cNvSpPr>
            <a:spLocks noGrp="1"/>
          </p:cNvSpPr>
          <p:nvPr>
            <p:ph type="sldNum" sz="quarter" idx="12"/>
          </p:nvPr>
        </p:nvSpPr>
        <p:spPr/>
        <p:txBody>
          <a:bodyPr/>
          <a:lstStyle/>
          <a:p>
            <a:fld id="{3171CE69-AA5F-40D5-BD1C-A6066F2F129C}" type="slidenum">
              <a:rPr lang="en-US" smtClean="0"/>
              <a:t>‹#›</a:t>
            </a:fld>
            <a:endParaRPr lang="en-US"/>
          </a:p>
        </p:txBody>
      </p:sp>
    </p:spTree>
    <p:extLst>
      <p:ext uri="{BB962C8B-B14F-4D97-AF65-F5344CB8AC3E}">
        <p14:creationId xmlns:p14="http://schemas.microsoft.com/office/powerpoint/2010/main" val="280614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61387C-6BA0-48D5-B7AC-B1CFEB464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0FE688-C339-4080-BD9C-E7E73EE660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506E2-E2B3-4AEA-8577-AAB4BE6117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C818A-96C9-4B79-8D48-9A6C0C478277}" type="datetimeFigureOut">
              <a:rPr lang="en-US" smtClean="0"/>
              <a:t>9/17/2024</a:t>
            </a:fld>
            <a:endParaRPr lang="en-US"/>
          </a:p>
        </p:txBody>
      </p:sp>
      <p:sp>
        <p:nvSpPr>
          <p:cNvPr id="5" name="Footer Placeholder 4">
            <a:extLst>
              <a:ext uri="{FF2B5EF4-FFF2-40B4-BE49-F238E27FC236}">
                <a16:creationId xmlns:a16="http://schemas.microsoft.com/office/drawing/2014/main" id="{9BFA9DA5-4A21-43C6-8BBE-4D55CD657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306FF-5782-474B-BF02-38F02C054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1CE69-AA5F-40D5-BD1C-A6066F2F129C}" type="slidenum">
              <a:rPr lang="en-US" smtClean="0"/>
              <a:t>‹#›</a:t>
            </a:fld>
            <a:endParaRPr lang="en-US"/>
          </a:p>
        </p:txBody>
      </p:sp>
    </p:spTree>
    <p:extLst>
      <p:ext uri="{BB962C8B-B14F-4D97-AF65-F5344CB8AC3E}">
        <p14:creationId xmlns:p14="http://schemas.microsoft.com/office/powerpoint/2010/main" val="123298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F54D9-BA12-4678-AE98-AF32CE94D04C}" type="datetimeFigureOut">
              <a:rPr lang="en-US" smtClean="0"/>
              <a:t>9/17/2024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0F2CC-F237-4DC4-9160-EEA219A61226}" type="slidenum">
              <a:rPr lang="en-US" smtClean="0"/>
              <a:t>‹#›</a:t>
            </a:fld>
            <a:endParaRPr lang="en-US"/>
          </a:p>
        </p:txBody>
      </p:sp>
    </p:spTree>
    <p:extLst>
      <p:ext uri="{BB962C8B-B14F-4D97-AF65-F5344CB8AC3E}">
        <p14:creationId xmlns:p14="http://schemas.microsoft.com/office/powerpoint/2010/main" val="2187727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google.com/googlebooks/chrome/big_00.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thedanward.com/wp-content/uploads/2016/01/Comic_Guide.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newamerica.org/cybersecurity-initiative/policy-papers/the-graphic-guide-to-cybersecurity-and-simplic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8F24-4764-48C2-B193-28D40A517CB4}"/>
              </a:ext>
            </a:extLst>
          </p:cNvPr>
          <p:cNvGrpSpPr/>
          <p:nvPr/>
        </p:nvGrpSpPr>
        <p:grpSpPr>
          <a:xfrm>
            <a:off x="5962932" y="2298722"/>
            <a:ext cx="3133514" cy="3053838"/>
            <a:chOff x="2292777" y="1488126"/>
            <a:chExt cx="3349936" cy="3207699"/>
          </a:xfrm>
        </p:grpSpPr>
        <p:sp>
          <p:nvSpPr>
            <p:cNvPr id="5" name="Moon 4">
              <a:extLst>
                <a:ext uri="{FF2B5EF4-FFF2-40B4-BE49-F238E27FC236}">
                  <a16:creationId xmlns:a16="http://schemas.microsoft.com/office/drawing/2014/main" id="{A0EBA8E7-AA72-4FC5-BF53-7E3C14581DDE}"/>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a:extLst>
                <a:ext uri="{FF2B5EF4-FFF2-40B4-BE49-F238E27FC236}">
                  <a16:creationId xmlns:a16="http://schemas.microsoft.com/office/drawing/2014/main" id="{F56C288A-6637-4C5C-8E53-AF3293DCA878}"/>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E9A4691C-5669-45E1-80E6-137E95B6154B}"/>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4999C4E-F29D-4021-B531-5905877E79E9}"/>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8E02D3-3C45-49E4-A3D6-F927DD7935B0}"/>
                </a:ext>
              </a:extLst>
            </p:cNvPr>
            <p:cNvSpPr/>
            <p:nvPr/>
          </p:nvSpPr>
          <p:spPr>
            <a:xfrm rot="19692845">
              <a:off x="2908422" y="3311899"/>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192627-D795-4CFD-8D70-803D3C7B7455}"/>
                </a:ext>
              </a:extLst>
            </p:cNvPr>
            <p:cNvSpPr/>
            <p:nvPr/>
          </p:nvSpPr>
          <p:spPr>
            <a:xfrm rot="19692845">
              <a:off x="4722266" y="3329503"/>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3C7E96-5571-4928-9C31-8DECC850B80E}"/>
                </a:ext>
              </a:extLst>
            </p:cNvPr>
            <p:cNvSpPr/>
            <p:nvPr/>
          </p:nvSpPr>
          <p:spPr>
            <a:xfrm rot="13318716">
              <a:off x="4222680" y="3327638"/>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436002-C956-4617-8DB0-7AA55185AF5C}"/>
                </a:ext>
              </a:extLst>
            </p:cNvPr>
            <p:cNvSpPr/>
            <p:nvPr/>
          </p:nvSpPr>
          <p:spPr>
            <a:xfrm rot="13318716">
              <a:off x="2292777" y="3293023"/>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81C922-D54C-4FB7-BFB9-B041079C87B7}"/>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54FA0DF-FCA9-4958-8000-8381E23549A7}"/>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9B690C3-17BA-4503-B861-9DFBF83228C1}"/>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A5A0336C-02EA-43DA-B54A-993652E390F8}"/>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4">
              <a:extLst>
                <a:ext uri="{FF2B5EF4-FFF2-40B4-BE49-F238E27FC236}">
                  <a16:creationId xmlns:a16="http://schemas.microsoft.com/office/drawing/2014/main" id="{771A49CE-D868-4127-8C53-975E4BAE9CB8}"/>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5">
              <a:extLst>
                <a:ext uri="{FF2B5EF4-FFF2-40B4-BE49-F238E27FC236}">
                  <a16:creationId xmlns:a16="http://schemas.microsoft.com/office/drawing/2014/main" id="{ACF12E29-7C03-4C6E-B827-9266047888DF}"/>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6">
              <a:extLst>
                <a:ext uri="{FF2B5EF4-FFF2-40B4-BE49-F238E27FC236}">
                  <a16:creationId xmlns:a16="http://schemas.microsoft.com/office/drawing/2014/main" id="{B6D4D7FB-751D-4537-8199-16297F24E383}"/>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7">
              <a:extLst>
                <a:ext uri="{FF2B5EF4-FFF2-40B4-BE49-F238E27FC236}">
                  <a16:creationId xmlns:a16="http://schemas.microsoft.com/office/drawing/2014/main" id="{AEE30275-303D-4087-8921-3248F9C7E9E2}"/>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ular Callout 18">
            <a:extLst>
              <a:ext uri="{FF2B5EF4-FFF2-40B4-BE49-F238E27FC236}">
                <a16:creationId xmlns:a16="http://schemas.microsoft.com/office/drawing/2014/main" id="{9276F0D0-4F47-47F9-89D2-88184E050EA4}"/>
              </a:ext>
            </a:extLst>
          </p:cNvPr>
          <p:cNvSpPr/>
          <p:nvPr/>
        </p:nvSpPr>
        <p:spPr>
          <a:xfrm>
            <a:off x="1613124" y="368496"/>
            <a:ext cx="4482876" cy="1627641"/>
          </a:xfrm>
          <a:prstGeom prst="wedgeRoundRectCallout">
            <a:avLst>
              <a:gd name="adj1" fmla="val -380"/>
              <a:gd name="adj2" fmla="val 125546"/>
              <a:gd name="adj3" fmla="val 16667"/>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Making Comics 101</a:t>
            </a:r>
          </a:p>
        </p:txBody>
      </p:sp>
      <p:sp>
        <p:nvSpPr>
          <p:cNvPr id="23" name="Rounded Rectangular Callout 43">
            <a:extLst>
              <a:ext uri="{FF2B5EF4-FFF2-40B4-BE49-F238E27FC236}">
                <a16:creationId xmlns:a16="http://schemas.microsoft.com/office/drawing/2014/main" id="{624D6F10-7AAC-4631-BE96-1AA2106729E8}"/>
              </a:ext>
            </a:extLst>
          </p:cNvPr>
          <p:cNvSpPr/>
          <p:nvPr/>
        </p:nvSpPr>
        <p:spPr>
          <a:xfrm>
            <a:off x="8480578" y="1140765"/>
            <a:ext cx="2899358" cy="1249568"/>
          </a:xfrm>
          <a:prstGeom prst="wedgeRoundRectCallout">
            <a:avLst>
              <a:gd name="adj1" fmla="val -51917"/>
              <a:gd name="adj2" fmla="val 105807"/>
              <a:gd name="adj3" fmla="val 16667"/>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Starring</a:t>
            </a:r>
          </a:p>
          <a:p>
            <a:pPr algn="ctr"/>
            <a:r>
              <a:rPr lang="en-US" sz="2800" b="1" i="1" dirty="0">
                <a:solidFill>
                  <a:schemeClr val="tx1"/>
                </a:solidFill>
              </a:rPr>
              <a:t>Janet &amp; Morgan</a:t>
            </a:r>
          </a:p>
        </p:txBody>
      </p:sp>
      <p:grpSp>
        <p:nvGrpSpPr>
          <p:cNvPr id="24" name="Group 23">
            <a:extLst>
              <a:ext uri="{FF2B5EF4-FFF2-40B4-BE49-F238E27FC236}">
                <a16:creationId xmlns:a16="http://schemas.microsoft.com/office/drawing/2014/main" id="{154FB45A-680E-4082-9A6D-2EE08C3DFFCD}"/>
              </a:ext>
            </a:extLst>
          </p:cNvPr>
          <p:cNvGrpSpPr/>
          <p:nvPr/>
        </p:nvGrpSpPr>
        <p:grpSpPr>
          <a:xfrm rot="21406848">
            <a:off x="3441622" y="2065099"/>
            <a:ext cx="2378518" cy="3399080"/>
            <a:chOff x="4134749" y="120840"/>
            <a:chExt cx="1362937" cy="2150206"/>
          </a:xfrm>
        </p:grpSpPr>
        <p:sp>
          <p:nvSpPr>
            <p:cNvPr id="25" name="Trapezoid 24">
              <a:extLst>
                <a:ext uri="{FF2B5EF4-FFF2-40B4-BE49-F238E27FC236}">
                  <a16:creationId xmlns:a16="http://schemas.microsoft.com/office/drawing/2014/main" id="{6903242D-E2AA-4405-9FD5-46F0E297D14C}"/>
                </a:ext>
              </a:extLst>
            </p:cNvPr>
            <p:cNvSpPr/>
            <p:nvPr/>
          </p:nvSpPr>
          <p:spPr>
            <a:xfrm>
              <a:off x="4446980" y="957585"/>
              <a:ext cx="813401" cy="1313461"/>
            </a:xfrm>
            <a:prstGeom prst="trapezoid">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25">
              <a:extLst>
                <a:ext uri="{FF2B5EF4-FFF2-40B4-BE49-F238E27FC236}">
                  <a16:creationId xmlns:a16="http://schemas.microsoft.com/office/drawing/2014/main" id="{E158285C-40C0-4055-9FB9-F07D05CA39E3}"/>
                </a:ext>
              </a:extLst>
            </p:cNvPr>
            <p:cNvSpPr/>
            <p:nvPr/>
          </p:nvSpPr>
          <p:spPr>
            <a:xfrm rot="19692845">
              <a:off x="4134749" y="1290639"/>
              <a:ext cx="544029" cy="82073"/>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26">
              <a:extLst>
                <a:ext uri="{FF2B5EF4-FFF2-40B4-BE49-F238E27FC236}">
                  <a16:creationId xmlns:a16="http://schemas.microsoft.com/office/drawing/2014/main" id="{4A70CB99-4C3A-443C-BF19-ECE6C152E886}"/>
                </a:ext>
              </a:extLst>
            </p:cNvPr>
            <p:cNvSpPr/>
            <p:nvPr/>
          </p:nvSpPr>
          <p:spPr>
            <a:xfrm rot="17534736">
              <a:off x="5095158" y="1674354"/>
              <a:ext cx="611373" cy="97435"/>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a:extLst>
                <a:ext uri="{FF2B5EF4-FFF2-40B4-BE49-F238E27FC236}">
                  <a16:creationId xmlns:a16="http://schemas.microsoft.com/office/drawing/2014/main" id="{278DD0A0-CB12-4965-B4AE-7EABF16C63F5}"/>
                </a:ext>
              </a:extLst>
            </p:cNvPr>
            <p:cNvSpPr/>
            <p:nvPr/>
          </p:nvSpPr>
          <p:spPr>
            <a:xfrm rot="12686651">
              <a:off x="5018054" y="1283249"/>
              <a:ext cx="479632" cy="99912"/>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ectangle 28">
              <a:extLst>
                <a:ext uri="{FF2B5EF4-FFF2-40B4-BE49-F238E27FC236}">
                  <a16:creationId xmlns:a16="http://schemas.microsoft.com/office/drawing/2014/main" id="{8136FD64-CC20-49A1-B667-8A7D4BFF5A2D}"/>
                </a:ext>
              </a:extLst>
            </p:cNvPr>
            <p:cNvSpPr/>
            <p:nvPr/>
          </p:nvSpPr>
          <p:spPr>
            <a:xfrm rot="14886136">
              <a:off x="4015090" y="1663814"/>
              <a:ext cx="606565" cy="77590"/>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30" name="Group 29">
              <a:extLst>
                <a:ext uri="{FF2B5EF4-FFF2-40B4-BE49-F238E27FC236}">
                  <a16:creationId xmlns:a16="http://schemas.microsoft.com/office/drawing/2014/main" id="{B555F931-B7B3-4193-BF59-1571D6DC5BF7}"/>
                </a:ext>
              </a:extLst>
            </p:cNvPr>
            <p:cNvGrpSpPr/>
            <p:nvPr/>
          </p:nvGrpSpPr>
          <p:grpSpPr>
            <a:xfrm>
              <a:off x="4457035" y="120840"/>
              <a:ext cx="854786" cy="1010952"/>
              <a:chOff x="-1012106" y="2374569"/>
              <a:chExt cx="854786" cy="1010952"/>
            </a:xfrm>
          </p:grpSpPr>
          <p:sp>
            <p:nvSpPr>
              <p:cNvPr id="31" name="Isosceles Triangle 30">
                <a:extLst>
                  <a:ext uri="{FF2B5EF4-FFF2-40B4-BE49-F238E27FC236}">
                    <a16:creationId xmlns:a16="http://schemas.microsoft.com/office/drawing/2014/main" id="{87456A49-4487-4FB3-9A37-DD42F04BD14D}"/>
                  </a:ext>
                </a:extLst>
              </p:cNvPr>
              <p:cNvSpPr/>
              <p:nvPr/>
            </p:nvSpPr>
            <p:spPr>
              <a:xfrm rot="20251532">
                <a:off x="-881549" y="2421296"/>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Isosceles Triangle 31">
                <a:extLst>
                  <a:ext uri="{FF2B5EF4-FFF2-40B4-BE49-F238E27FC236}">
                    <a16:creationId xmlns:a16="http://schemas.microsoft.com/office/drawing/2014/main" id="{B32B25DB-04AA-447F-A471-FA33960B7B47}"/>
                  </a:ext>
                </a:extLst>
              </p:cNvPr>
              <p:cNvSpPr/>
              <p:nvPr/>
            </p:nvSpPr>
            <p:spPr>
              <a:xfrm>
                <a:off x="-725634" y="237456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Isosceles Triangle 32">
                <a:extLst>
                  <a:ext uri="{FF2B5EF4-FFF2-40B4-BE49-F238E27FC236}">
                    <a16:creationId xmlns:a16="http://schemas.microsoft.com/office/drawing/2014/main" id="{30350BF9-37E8-401E-9FC4-DB8A681F3097}"/>
                  </a:ext>
                </a:extLst>
              </p:cNvPr>
              <p:cNvSpPr/>
              <p:nvPr/>
            </p:nvSpPr>
            <p:spPr>
              <a:xfrm rot="918611">
                <a:off x="-592805" y="240109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Isosceles Triangle 33">
                <a:extLst>
                  <a:ext uri="{FF2B5EF4-FFF2-40B4-BE49-F238E27FC236}">
                    <a16:creationId xmlns:a16="http://schemas.microsoft.com/office/drawing/2014/main" id="{8B21E106-FA13-49FD-B710-B1981470E255}"/>
                  </a:ext>
                </a:extLst>
              </p:cNvPr>
              <p:cNvSpPr/>
              <p:nvPr/>
            </p:nvSpPr>
            <p:spPr>
              <a:xfrm rot="3765311">
                <a:off x="-347662" y="2593132"/>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35" name="Group 34">
                <a:extLst>
                  <a:ext uri="{FF2B5EF4-FFF2-40B4-BE49-F238E27FC236}">
                    <a16:creationId xmlns:a16="http://schemas.microsoft.com/office/drawing/2014/main" id="{63245D02-5ABC-47F5-A78A-55C2C60FC6F8}"/>
                  </a:ext>
                </a:extLst>
              </p:cNvPr>
              <p:cNvGrpSpPr/>
              <p:nvPr/>
            </p:nvGrpSpPr>
            <p:grpSpPr>
              <a:xfrm>
                <a:off x="-1012106" y="2487417"/>
                <a:ext cx="768481" cy="898104"/>
                <a:chOff x="7185412" y="855264"/>
                <a:chExt cx="1391825" cy="1626592"/>
              </a:xfrm>
            </p:grpSpPr>
            <p:sp>
              <p:nvSpPr>
                <p:cNvPr id="36" name="Oval 35">
                  <a:extLst>
                    <a:ext uri="{FF2B5EF4-FFF2-40B4-BE49-F238E27FC236}">
                      <a16:creationId xmlns:a16="http://schemas.microsoft.com/office/drawing/2014/main" id="{86B56BB4-EE18-4208-955F-C06AD9A7AAD2}"/>
                    </a:ext>
                  </a:extLst>
                </p:cNvPr>
                <p:cNvSpPr/>
                <p:nvPr/>
              </p:nvSpPr>
              <p:spPr>
                <a:xfrm>
                  <a:off x="7262498" y="992230"/>
                  <a:ext cx="1274407" cy="1489626"/>
                </a:xfrm>
                <a:prstGeom prst="ellipse">
                  <a:avLst/>
                </a:prstGeom>
                <a:solidFill>
                  <a:srgbClr val="B17ED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Oval 36">
                  <a:extLst>
                    <a:ext uri="{FF2B5EF4-FFF2-40B4-BE49-F238E27FC236}">
                      <a16:creationId xmlns:a16="http://schemas.microsoft.com/office/drawing/2014/main" id="{BD58DEC1-42E8-432A-AC5F-55E04107509C}"/>
                    </a:ext>
                  </a:extLst>
                </p:cNvPr>
                <p:cNvSpPr/>
                <p:nvPr/>
              </p:nvSpPr>
              <p:spPr>
                <a:xfrm>
                  <a:off x="7344621" y="1365307"/>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Oval 37">
                  <a:extLst>
                    <a:ext uri="{FF2B5EF4-FFF2-40B4-BE49-F238E27FC236}">
                      <a16:creationId xmlns:a16="http://schemas.microsoft.com/office/drawing/2014/main" id="{DBCDF350-4E87-4A88-8DE3-306CA141D3A9}"/>
                    </a:ext>
                  </a:extLst>
                </p:cNvPr>
                <p:cNvSpPr/>
                <p:nvPr/>
              </p:nvSpPr>
              <p:spPr>
                <a:xfrm>
                  <a:off x="7941544" y="1354062"/>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9" name="Straight Connector 38">
                  <a:extLst>
                    <a:ext uri="{FF2B5EF4-FFF2-40B4-BE49-F238E27FC236}">
                      <a16:creationId xmlns:a16="http://schemas.microsoft.com/office/drawing/2014/main" id="{5D196D99-4F13-4195-8DEA-B7047BF073B3}"/>
                    </a:ext>
                  </a:extLst>
                </p:cNvPr>
                <p:cNvCxnSpPr>
                  <a:stCxn id="37" idx="6"/>
                  <a:endCxn id="38" idx="2"/>
                </p:cNvCxnSpPr>
                <p:nvPr/>
              </p:nvCxnSpPr>
              <p:spPr>
                <a:xfrm flipV="1">
                  <a:off x="7880198" y="1523748"/>
                  <a:ext cx="61346" cy="1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Isosceles Triangle 39">
                  <a:extLst>
                    <a:ext uri="{FF2B5EF4-FFF2-40B4-BE49-F238E27FC236}">
                      <a16:creationId xmlns:a16="http://schemas.microsoft.com/office/drawing/2014/main" id="{E5223879-7D0F-4B3A-8F90-13E2D255A5A8}"/>
                    </a:ext>
                  </a:extLst>
                </p:cNvPr>
                <p:cNvSpPr/>
                <p:nvPr/>
              </p:nvSpPr>
              <p:spPr>
                <a:xfrm rot="2809891">
                  <a:off x="8232500" y="862417"/>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Isosceles Triangle 40">
                  <a:extLst>
                    <a:ext uri="{FF2B5EF4-FFF2-40B4-BE49-F238E27FC236}">
                      <a16:creationId xmlns:a16="http://schemas.microsoft.com/office/drawing/2014/main" id="{FB830E9C-BA23-4F60-B205-8295B9A44F4F}"/>
                    </a:ext>
                  </a:extLst>
                </p:cNvPr>
                <p:cNvSpPr/>
                <p:nvPr/>
              </p:nvSpPr>
              <p:spPr>
                <a:xfrm rot="18616898">
                  <a:off x="7178259" y="891403"/>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BCBA6190-D5EE-44F6-A520-63518FC3064D}"/>
                    </a:ext>
                  </a:extLst>
                </p:cNvPr>
                <p:cNvSpPr/>
                <p:nvPr/>
              </p:nvSpPr>
              <p:spPr>
                <a:xfrm>
                  <a:off x="7646008" y="1942625"/>
                  <a:ext cx="518958" cy="178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sp>
        <p:nvSpPr>
          <p:cNvPr id="2" name="TextBox 1">
            <a:extLst>
              <a:ext uri="{FF2B5EF4-FFF2-40B4-BE49-F238E27FC236}">
                <a16:creationId xmlns:a16="http://schemas.microsoft.com/office/drawing/2014/main" id="{2BDB5CAF-354C-13F1-B882-E2008DB5CD37}"/>
              </a:ext>
            </a:extLst>
          </p:cNvPr>
          <p:cNvSpPr txBox="1"/>
          <p:nvPr/>
        </p:nvSpPr>
        <p:spPr>
          <a:xfrm>
            <a:off x="7300343" y="5993283"/>
            <a:ext cx="4763859" cy="430887"/>
          </a:xfrm>
          <a:prstGeom prst="rect">
            <a:avLst/>
          </a:prstGeom>
          <a:noFill/>
        </p:spPr>
        <p:txBody>
          <a:bodyPr wrap="square">
            <a:spAutoFit/>
          </a:bodyPr>
          <a:lstStyle/>
          <a:p>
            <a:r>
              <a:rPr lang="en-US" sz="1050" b="0" i="0" dirty="0">
                <a:effectLst/>
                <a:latin typeface="Verdana" panose="020B0604030504040204" pitchFamily="34" charset="0"/>
              </a:rPr>
              <a:t>©2024 The MITRE Corporation. ALL RIGHTS RESERVED</a:t>
            </a:r>
            <a:br>
              <a:rPr lang="en-US" sz="1050" dirty="0"/>
            </a:br>
            <a:r>
              <a:rPr lang="en-US" sz="1050" b="0" i="0" dirty="0">
                <a:effectLst/>
                <a:latin typeface="Verdana" panose="020B0604030504040204" pitchFamily="34" charset="0"/>
              </a:rPr>
              <a:t>Approved for public release. Distribution unlimited 24-02352-6</a:t>
            </a:r>
            <a:endParaRPr lang="en-US" sz="1050" dirty="0"/>
          </a:p>
        </p:txBody>
      </p:sp>
      <p:sp>
        <p:nvSpPr>
          <p:cNvPr id="3" name="TextBox 2">
            <a:extLst>
              <a:ext uri="{FF2B5EF4-FFF2-40B4-BE49-F238E27FC236}">
                <a16:creationId xmlns:a16="http://schemas.microsoft.com/office/drawing/2014/main" id="{CED3DEDC-4751-6977-BF1D-FFD41C1E77E8}"/>
              </a:ext>
            </a:extLst>
          </p:cNvPr>
          <p:cNvSpPr txBox="1"/>
          <p:nvPr/>
        </p:nvSpPr>
        <p:spPr>
          <a:xfrm>
            <a:off x="9242997" y="6496246"/>
            <a:ext cx="2949003" cy="246221"/>
          </a:xfrm>
          <a:prstGeom prst="rect">
            <a:avLst/>
          </a:prstGeom>
          <a:noFill/>
        </p:spPr>
        <p:txBody>
          <a:bodyPr wrap="square">
            <a:spAutoFit/>
          </a:bodyPr>
          <a:lstStyle/>
          <a:p>
            <a:r>
              <a:rPr lang="en-US" sz="1000" b="0" i="0" dirty="0">
                <a:effectLst/>
                <a:latin typeface="Source Sans Pro" panose="020B0503030403020204" pitchFamily="34" charset="0"/>
              </a:rPr>
              <a:t>This work is licensed under CC BY-SA 4.0.</a:t>
            </a:r>
            <a:endParaRPr lang="en-US" sz="1000" dirty="0"/>
          </a:p>
        </p:txBody>
      </p:sp>
    </p:spTree>
    <p:extLst>
      <p:ext uri="{BB962C8B-B14F-4D97-AF65-F5344CB8AC3E}">
        <p14:creationId xmlns:p14="http://schemas.microsoft.com/office/powerpoint/2010/main" val="400499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FA16AA6C-30E1-4909-B3F3-4863E00BEE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35402">
            <a:off x="5341972" y="480059"/>
            <a:ext cx="4464668" cy="5692140"/>
          </a:xfrm>
          <a:prstGeom prst="rect">
            <a:avLst/>
          </a:prstGeom>
          <a:ln>
            <a:solidFill>
              <a:schemeClr val="tx1"/>
            </a:solidFill>
          </a:ln>
        </p:spPr>
      </p:pic>
      <p:grpSp>
        <p:nvGrpSpPr>
          <p:cNvPr id="4" name="Group 3">
            <a:extLst>
              <a:ext uri="{FF2B5EF4-FFF2-40B4-BE49-F238E27FC236}">
                <a16:creationId xmlns:a16="http://schemas.microsoft.com/office/drawing/2014/main" id="{34FFAE6D-D964-4990-9283-6804FF48E1EE}"/>
              </a:ext>
            </a:extLst>
          </p:cNvPr>
          <p:cNvGrpSpPr/>
          <p:nvPr/>
        </p:nvGrpSpPr>
        <p:grpSpPr>
          <a:xfrm>
            <a:off x="2173279" y="1313045"/>
            <a:ext cx="2353127" cy="3862589"/>
            <a:chOff x="3019181" y="1488126"/>
            <a:chExt cx="1954161" cy="3207699"/>
          </a:xfrm>
        </p:grpSpPr>
        <p:sp>
          <p:nvSpPr>
            <p:cNvPr id="5" name="Moon 4">
              <a:extLst>
                <a:ext uri="{FF2B5EF4-FFF2-40B4-BE49-F238E27FC236}">
                  <a16:creationId xmlns:a16="http://schemas.microsoft.com/office/drawing/2014/main" id="{FC351ACA-C0DF-4E0C-9B3C-CA44EE5B20EE}"/>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a:extLst>
                <a:ext uri="{FF2B5EF4-FFF2-40B4-BE49-F238E27FC236}">
                  <a16:creationId xmlns:a16="http://schemas.microsoft.com/office/drawing/2014/main" id="{57244B20-3296-4011-B001-8A89F2249919}"/>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65F9439-1F2F-490E-A0EB-63EAE4F93396}"/>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6A0106F-D332-486C-9377-8911F356F908}"/>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DAA999-9937-496C-80FB-58075E94ECA3}"/>
                </a:ext>
              </a:extLst>
            </p:cNvPr>
            <p:cNvSpPr/>
            <p:nvPr/>
          </p:nvSpPr>
          <p:spPr>
            <a:xfrm rot="18714497">
              <a:off x="2960719" y="3259116"/>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FEE69D-EE06-4B4A-BCA0-8F304860CEE5}"/>
                </a:ext>
              </a:extLst>
            </p:cNvPr>
            <p:cNvSpPr/>
            <p:nvPr/>
          </p:nvSpPr>
          <p:spPr>
            <a:xfrm rot="1294136">
              <a:off x="3955896" y="3382047"/>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D30414-19E2-4708-AE45-899A6170BF0D}"/>
                </a:ext>
              </a:extLst>
            </p:cNvPr>
            <p:cNvSpPr/>
            <p:nvPr/>
          </p:nvSpPr>
          <p:spPr>
            <a:xfrm rot="13417525">
              <a:off x="4251237" y="3208656"/>
              <a:ext cx="722105"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8A8296-740B-4BA8-92E6-3F34AB55326D}"/>
                </a:ext>
              </a:extLst>
            </p:cNvPr>
            <p:cNvSpPr/>
            <p:nvPr/>
          </p:nvSpPr>
          <p:spPr>
            <a:xfrm rot="10027477">
              <a:off x="3019181" y="3483788"/>
              <a:ext cx="913208"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23FCF8C-43BC-4A1E-AE73-66DA453EEF28}"/>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A8B075-99F0-47A7-899E-997FA9EB01B4}"/>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4768F90-1164-4A17-8508-ACC4C1DEB293}"/>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FEECE425-A971-4639-8E80-D12AFF2AE25F}"/>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2">
              <a:extLst>
                <a:ext uri="{FF2B5EF4-FFF2-40B4-BE49-F238E27FC236}">
                  <a16:creationId xmlns:a16="http://schemas.microsoft.com/office/drawing/2014/main" id="{EE649419-1CFA-4E57-8496-CCCBFD310111}"/>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33">
              <a:extLst>
                <a:ext uri="{FF2B5EF4-FFF2-40B4-BE49-F238E27FC236}">
                  <a16:creationId xmlns:a16="http://schemas.microsoft.com/office/drawing/2014/main" id="{632B787F-976A-4714-9482-3A4D54E7F56A}"/>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4">
              <a:extLst>
                <a:ext uri="{FF2B5EF4-FFF2-40B4-BE49-F238E27FC236}">
                  <a16:creationId xmlns:a16="http://schemas.microsoft.com/office/drawing/2014/main" id="{40F59CE1-BF27-4FD8-BB9F-40F2F5F0FE4B}"/>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35">
              <a:extLst>
                <a:ext uri="{FF2B5EF4-FFF2-40B4-BE49-F238E27FC236}">
                  <a16:creationId xmlns:a16="http://schemas.microsoft.com/office/drawing/2014/main" id="{4A8AC8D6-811B-423C-84AE-ADB9E712A00A}"/>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ular Callout 2">
            <a:extLst>
              <a:ext uri="{FF2B5EF4-FFF2-40B4-BE49-F238E27FC236}">
                <a16:creationId xmlns:a16="http://schemas.microsoft.com/office/drawing/2014/main" id="{39831DB1-9563-46A1-BD9C-32C3401D3D89}"/>
              </a:ext>
            </a:extLst>
          </p:cNvPr>
          <p:cNvSpPr/>
          <p:nvPr/>
        </p:nvSpPr>
        <p:spPr>
          <a:xfrm>
            <a:off x="282631" y="742368"/>
            <a:ext cx="2148849" cy="1115168"/>
          </a:xfrm>
          <a:prstGeom prst="wedgeRoundRectCallout">
            <a:avLst>
              <a:gd name="adj1" fmla="val 50065"/>
              <a:gd name="adj2" fmla="val 8329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We’re Dan’s favorites*…</a:t>
            </a:r>
          </a:p>
        </p:txBody>
      </p:sp>
      <p:sp>
        <p:nvSpPr>
          <p:cNvPr id="22" name="TextBox 21">
            <a:extLst>
              <a:ext uri="{FF2B5EF4-FFF2-40B4-BE49-F238E27FC236}">
                <a16:creationId xmlns:a16="http://schemas.microsoft.com/office/drawing/2014/main" id="{61474914-3ACA-4656-B8F7-D50011F15859}"/>
              </a:ext>
            </a:extLst>
          </p:cNvPr>
          <p:cNvSpPr txBox="1"/>
          <p:nvPr/>
        </p:nvSpPr>
        <p:spPr>
          <a:xfrm>
            <a:off x="10903264" y="6220774"/>
            <a:ext cx="784382" cy="369332"/>
          </a:xfrm>
          <a:prstGeom prst="rect">
            <a:avLst/>
          </a:prstGeom>
          <a:noFill/>
        </p:spPr>
        <p:txBody>
          <a:bodyPr wrap="none" rtlCol="0">
            <a:spAutoFit/>
          </a:bodyPr>
          <a:lstStyle/>
          <a:p>
            <a:r>
              <a:rPr lang="en-US" i="1" dirty="0"/>
              <a:t>*True!</a:t>
            </a:r>
          </a:p>
        </p:txBody>
      </p:sp>
    </p:spTree>
    <p:extLst>
      <p:ext uri="{BB962C8B-B14F-4D97-AF65-F5344CB8AC3E}">
        <p14:creationId xmlns:p14="http://schemas.microsoft.com/office/powerpoint/2010/main" val="127129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67">
            <a:extLst>
              <a:ext uri="{FF2B5EF4-FFF2-40B4-BE49-F238E27FC236}">
                <a16:creationId xmlns:a16="http://schemas.microsoft.com/office/drawing/2014/main" id="{95EBB796-ACCE-41F8-B0FD-C54AFA83C7A2}"/>
              </a:ext>
            </a:extLst>
          </p:cNvPr>
          <p:cNvSpPr/>
          <p:nvPr/>
        </p:nvSpPr>
        <p:spPr>
          <a:xfrm>
            <a:off x="3086477" y="2139507"/>
            <a:ext cx="5946688" cy="206674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 name="Group 1">
            <a:extLst>
              <a:ext uri="{FF2B5EF4-FFF2-40B4-BE49-F238E27FC236}">
                <a16:creationId xmlns:a16="http://schemas.microsoft.com/office/drawing/2014/main" id="{78873BE1-11B2-4487-9524-5164B878606A}"/>
              </a:ext>
            </a:extLst>
          </p:cNvPr>
          <p:cNvGrpSpPr/>
          <p:nvPr/>
        </p:nvGrpSpPr>
        <p:grpSpPr>
          <a:xfrm>
            <a:off x="3260665" y="1237990"/>
            <a:ext cx="2105050" cy="3290696"/>
            <a:chOff x="2921385" y="1488126"/>
            <a:chExt cx="2051957" cy="3207699"/>
          </a:xfrm>
        </p:grpSpPr>
        <p:sp>
          <p:nvSpPr>
            <p:cNvPr id="3" name="Moon 2">
              <a:extLst>
                <a:ext uri="{FF2B5EF4-FFF2-40B4-BE49-F238E27FC236}">
                  <a16:creationId xmlns:a16="http://schemas.microsoft.com/office/drawing/2014/main" id="{B6D97490-40E3-4240-B33C-0AE82F5A73F3}"/>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a:extLst>
                <a:ext uri="{FF2B5EF4-FFF2-40B4-BE49-F238E27FC236}">
                  <a16:creationId xmlns:a16="http://schemas.microsoft.com/office/drawing/2014/main" id="{9568D16F-B496-4651-A606-BB917E06F2D1}"/>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CB9FD730-106D-42C7-802D-9E93065CD855}"/>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A7A2C4E-3D7F-4D50-A402-5A1FBF0D5CFA}"/>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9B86FA-A6EB-4443-A91A-F8D907741A03}"/>
                </a:ext>
              </a:extLst>
            </p:cNvPr>
            <p:cNvSpPr/>
            <p:nvPr/>
          </p:nvSpPr>
          <p:spPr>
            <a:xfrm rot="19692845">
              <a:off x="2921385" y="3219782"/>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12D4D6-4032-4525-965F-67B386F28B63}"/>
                </a:ext>
              </a:extLst>
            </p:cNvPr>
            <p:cNvSpPr/>
            <p:nvPr/>
          </p:nvSpPr>
          <p:spPr>
            <a:xfrm rot="17534736">
              <a:off x="4367320" y="3797481"/>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52FA66-FF01-41B1-BC49-3EF03FDAE08C}"/>
                </a:ext>
              </a:extLst>
            </p:cNvPr>
            <p:cNvSpPr/>
            <p:nvPr/>
          </p:nvSpPr>
          <p:spPr>
            <a:xfrm rot="12686651">
              <a:off x="4251236" y="3208656"/>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468FF9-7F36-45F9-873B-597DBD57875F}"/>
                </a:ext>
              </a:extLst>
            </p:cNvPr>
            <p:cNvSpPr/>
            <p:nvPr/>
          </p:nvSpPr>
          <p:spPr>
            <a:xfrm rot="14886136">
              <a:off x="2741234" y="3781613"/>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73ACAB-9339-4D7D-B60D-4D647014D975}"/>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08E011A-4CA5-4363-80D8-47233B1742AF}"/>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B1E5975-EC11-44F6-ACAD-F644498B1AD7}"/>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a:extLst>
                <a:ext uri="{FF2B5EF4-FFF2-40B4-BE49-F238E27FC236}">
                  <a16:creationId xmlns:a16="http://schemas.microsoft.com/office/drawing/2014/main" id="{0C475457-0A58-4440-BD17-ED247B83C928}"/>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85">
              <a:extLst>
                <a:ext uri="{FF2B5EF4-FFF2-40B4-BE49-F238E27FC236}">
                  <a16:creationId xmlns:a16="http://schemas.microsoft.com/office/drawing/2014/main" id="{A4753A8E-3997-4DC1-8DF2-D7255640C433}"/>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86">
              <a:extLst>
                <a:ext uri="{FF2B5EF4-FFF2-40B4-BE49-F238E27FC236}">
                  <a16:creationId xmlns:a16="http://schemas.microsoft.com/office/drawing/2014/main" id="{764A4408-6B86-4600-A4C8-E21FBD5DDC3A}"/>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87">
              <a:extLst>
                <a:ext uri="{FF2B5EF4-FFF2-40B4-BE49-F238E27FC236}">
                  <a16:creationId xmlns:a16="http://schemas.microsoft.com/office/drawing/2014/main" id="{4A3146D6-77D9-4C8B-B6B3-33FA39E01C10}"/>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88">
              <a:extLst>
                <a:ext uri="{FF2B5EF4-FFF2-40B4-BE49-F238E27FC236}">
                  <a16:creationId xmlns:a16="http://schemas.microsoft.com/office/drawing/2014/main" id="{CB250C91-F972-4AF0-8AF3-77D7C39E46AD}"/>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4422E40-43D8-441F-AAA4-C8DED9324F9B}"/>
              </a:ext>
            </a:extLst>
          </p:cNvPr>
          <p:cNvGrpSpPr/>
          <p:nvPr/>
        </p:nvGrpSpPr>
        <p:grpSpPr>
          <a:xfrm>
            <a:off x="6760239" y="1207703"/>
            <a:ext cx="2105050" cy="3320983"/>
            <a:chOff x="4134749" y="120840"/>
            <a:chExt cx="1362937" cy="2150206"/>
          </a:xfrm>
        </p:grpSpPr>
        <p:sp>
          <p:nvSpPr>
            <p:cNvPr id="20" name="Trapezoid 19">
              <a:extLst>
                <a:ext uri="{FF2B5EF4-FFF2-40B4-BE49-F238E27FC236}">
                  <a16:creationId xmlns:a16="http://schemas.microsoft.com/office/drawing/2014/main" id="{6459F475-33F6-4129-8F86-9D8F6AB41A5E}"/>
                </a:ext>
              </a:extLst>
            </p:cNvPr>
            <p:cNvSpPr/>
            <p:nvPr/>
          </p:nvSpPr>
          <p:spPr>
            <a:xfrm>
              <a:off x="4446980" y="957585"/>
              <a:ext cx="813401" cy="1313461"/>
            </a:xfrm>
            <a:prstGeom prst="trapezoid">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EE7E520-ADEA-456A-8780-2EE3CC387C79}"/>
                </a:ext>
              </a:extLst>
            </p:cNvPr>
            <p:cNvSpPr/>
            <p:nvPr/>
          </p:nvSpPr>
          <p:spPr>
            <a:xfrm rot="19692845">
              <a:off x="4134749" y="1290639"/>
              <a:ext cx="544029" cy="82073"/>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D47630-7010-40FB-B63F-E46BC3FEA0AD}"/>
                </a:ext>
              </a:extLst>
            </p:cNvPr>
            <p:cNvSpPr/>
            <p:nvPr/>
          </p:nvSpPr>
          <p:spPr>
            <a:xfrm rot="17534736">
              <a:off x="5095158" y="1674354"/>
              <a:ext cx="611373" cy="97435"/>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9B4C88-BAC0-4824-BE8D-072E4D5088EA}"/>
                </a:ext>
              </a:extLst>
            </p:cNvPr>
            <p:cNvSpPr/>
            <p:nvPr/>
          </p:nvSpPr>
          <p:spPr>
            <a:xfrm rot="12686651">
              <a:off x="5018054" y="1283249"/>
              <a:ext cx="479632" cy="99912"/>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A47D88E-7CB0-4257-93D5-C464B3FEA6BD}"/>
                </a:ext>
              </a:extLst>
            </p:cNvPr>
            <p:cNvSpPr/>
            <p:nvPr/>
          </p:nvSpPr>
          <p:spPr>
            <a:xfrm rot="14886136">
              <a:off x="4015090" y="1663814"/>
              <a:ext cx="606565" cy="77590"/>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45D2021-2A42-4847-9CC5-3C28BC7A4227}"/>
                </a:ext>
              </a:extLst>
            </p:cNvPr>
            <p:cNvGrpSpPr/>
            <p:nvPr/>
          </p:nvGrpSpPr>
          <p:grpSpPr>
            <a:xfrm>
              <a:off x="4457035" y="120840"/>
              <a:ext cx="854786" cy="1010952"/>
              <a:chOff x="-1012106" y="2374569"/>
              <a:chExt cx="854786" cy="1010952"/>
            </a:xfrm>
          </p:grpSpPr>
          <p:sp>
            <p:nvSpPr>
              <p:cNvPr id="26" name="Isosceles Triangle 25">
                <a:extLst>
                  <a:ext uri="{FF2B5EF4-FFF2-40B4-BE49-F238E27FC236}">
                    <a16:creationId xmlns:a16="http://schemas.microsoft.com/office/drawing/2014/main" id="{E94D8050-E88A-4290-865E-5220C21B90EE}"/>
                  </a:ext>
                </a:extLst>
              </p:cNvPr>
              <p:cNvSpPr/>
              <p:nvPr/>
            </p:nvSpPr>
            <p:spPr>
              <a:xfrm rot="20251532">
                <a:off x="-881549" y="2421296"/>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D660B5C7-5E8B-4F91-A222-0692023D9D78}"/>
                  </a:ext>
                </a:extLst>
              </p:cNvPr>
              <p:cNvSpPr/>
              <p:nvPr/>
            </p:nvSpPr>
            <p:spPr>
              <a:xfrm>
                <a:off x="-725634" y="237456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2B246C29-8EF0-49F0-A2F9-223CC548E2AC}"/>
                  </a:ext>
                </a:extLst>
              </p:cNvPr>
              <p:cNvSpPr/>
              <p:nvPr/>
            </p:nvSpPr>
            <p:spPr>
              <a:xfrm rot="918611">
                <a:off x="-592805" y="240109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37266D12-C5C4-476F-BAF5-2B19A2D57DE9}"/>
                  </a:ext>
                </a:extLst>
              </p:cNvPr>
              <p:cNvSpPr/>
              <p:nvPr/>
            </p:nvSpPr>
            <p:spPr>
              <a:xfrm rot="3765311">
                <a:off x="-347662" y="2593132"/>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C0DAB152-C1B1-4B10-95A9-6F081D081977}"/>
                  </a:ext>
                </a:extLst>
              </p:cNvPr>
              <p:cNvGrpSpPr/>
              <p:nvPr/>
            </p:nvGrpSpPr>
            <p:grpSpPr>
              <a:xfrm>
                <a:off x="-1012106" y="2487417"/>
                <a:ext cx="768481" cy="898104"/>
                <a:chOff x="7185412" y="855264"/>
                <a:chExt cx="1391825" cy="1626592"/>
              </a:xfrm>
            </p:grpSpPr>
            <p:sp>
              <p:nvSpPr>
                <p:cNvPr id="31" name="Oval 30">
                  <a:extLst>
                    <a:ext uri="{FF2B5EF4-FFF2-40B4-BE49-F238E27FC236}">
                      <a16:creationId xmlns:a16="http://schemas.microsoft.com/office/drawing/2014/main" id="{AF92D31B-0A0F-4203-A3F2-E39511D180D9}"/>
                    </a:ext>
                  </a:extLst>
                </p:cNvPr>
                <p:cNvSpPr/>
                <p:nvPr/>
              </p:nvSpPr>
              <p:spPr>
                <a:xfrm>
                  <a:off x="7262498" y="992230"/>
                  <a:ext cx="1274407" cy="1489626"/>
                </a:xfrm>
                <a:prstGeom prst="ellipse">
                  <a:avLst/>
                </a:prstGeom>
                <a:solidFill>
                  <a:srgbClr val="B17ED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35D65EC-ACA0-443E-B0B5-B85DF9FB8AD7}"/>
                    </a:ext>
                  </a:extLst>
                </p:cNvPr>
                <p:cNvSpPr/>
                <p:nvPr/>
              </p:nvSpPr>
              <p:spPr>
                <a:xfrm>
                  <a:off x="7344621" y="1365307"/>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6C33510-00E9-491E-B0E1-7CB3ACDE3A60}"/>
                    </a:ext>
                  </a:extLst>
                </p:cNvPr>
                <p:cNvSpPr/>
                <p:nvPr/>
              </p:nvSpPr>
              <p:spPr>
                <a:xfrm>
                  <a:off x="7941544" y="1354062"/>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9397D458-F246-416D-BB85-03F8624EF647}"/>
                    </a:ext>
                  </a:extLst>
                </p:cNvPr>
                <p:cNvCxnSpPr>
                  <a:stCxn id="32" idx="6"/>
                  <a:endCxn id="33" idx="2"/>
                </p:cNvCxnSpPr>
                <p:nvPr/>
              </p:nvCxnSpPr>
              <p:spPr>
                <a:xfrm flipV="1">
                  <a:off x="7880198" y="1523748"/>
                  <a:ext cx="61346" cy="1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id="{78BB63BB-35D5-41BC-A884-A155FDC51B9D}"/>
                    </a:ext>
                  </a:extLst>
                </p:cNvPr>
                <p:cNvSpPr/>
                <p:nvPr/>
              </p:nvSpPr>
              <p:spPr>
                <a:xfrm rot="2809891">
                  <a:off x="8232500" y="862417"/>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92A7EBCF-AB25-4B71-A4A1-7EE09A5DE772}"/>
                    </a:ext>
                  </a:extLst>
                </p:cNvPr>
                <p:cNvSpPr/>
                <p:nvPr/>
              </p:nvSpPr>
              <p:spPr>
                <a:xfrm rot="18616898">
                  <a:off x="7178259" y="891403"/>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5DB6B3D-46F9-48C3-86E0-BA6C4AB73CD8}"/>
                    </a:ext>
                  </a:extLst>
                </p:cNvPr>
                <p:cNvSpPr/>
                <p:nvPr/>
              </p:nvSpPr>
              <p:spPr>
                <a:xfrm>
                  <a:off x="7646008" y="1942625"/>
                  <a:ext cx="518958" cy="178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8" name="TextBox 37">
            <a:extLst>
              <a:ext uri="{FF2B5EF4-FFF2-40B4-BE49-F238E27FC236}">
                <a16:creationId xmlns:a16="http://schemas.microsoft.com/office/drawing/2014/main" id="{DDB75E82-9338-4FF8-8216-AC4C8E688D4A}"/>
              </a:ext>
            </a:extLst>
          </p:cNvPr>
          <p:cNvSpPr txBox="1"/>
          <p:nvPr/>
        </p:nvSpPr>
        <p:spPr>
          <a:xfrm>
            <a:off x="4305300" y="441960"/>
            <a:ext cx="2986202" cy="707886"/>
          </a:xfrm>
          <a:prstGeom prst="rect">
            <a:avLst/>
          </a:prstGeom>
          <a:noFill/>
        </p:spPr>
        <p:txBody>
          <a:bodyPr wrap="none" rtlCol="0">
            <a:spAutoFit/>
          </a:bodyPr>
          <a:lstStyle/>
          <a:p>
            <a:r>
              <a:rPr lang="en-US" sz="4000" b="1" dirty="0"/>
              <a:t>CHARACTERS</a:t>
            </a:r>
          </a:p>
        </p:txBody>
      </p:sp>
      <p:sp>
        <p:nvSpPr>
          <p:cNvPr id="39" name="TextBox 38">
            <a:extLst>
              <a:ext uri="{FF2B5EF4-FFF2-40B4-BE49-F238E27FC236}">
                <a16:creationId xmlns:a16="http://schemas.microsoft.com/office/drawing/2014/main" id="{EA995918-423D-4665-A068-00D9EAAAFA3F}"/>
              </a:ext>
            </a:extLst>
          </p:cNvPr>
          <p:cNvSpPr txBox="1"/>
          <p:nvPr/>
        </p:nvSpPr>
        <p:spPr>
          <a:xfrm>
            <a:off x="70954" y="1820546"/>
            <a:ext cx="2869760" cy="2677656"/>
          </a:xfrm>
          <a:prstGeom prst="rect">
            <a:avLst/>
          </a:prstGeom>
          <a:solidFill>
            <a:srgbClr val="FF0000"/>
          </a:solidFill>
        </p:spPr>
        <p:txBody>
          <a:bodyPr wrap="none" rtlCol="0">
            <a:spAutoFit/>
          </a:bodyPr>
          <a:lstStyle/>
          <a:p>
            <a:pPr algn="ctr"/>
            <a:r>
              <a:rPr lang="en-US" sz="2400" b="1" dirty="0">
                <a:solidFill>
                  <a:schemeClr val="bg1"/>
                </a:solidFill>
              </a:rPr>
              <a:t>JANET</a:t>
            </a:r>
          </a:p>
          <a:p>
            <a:endParaRPr lang="en-US" sz="2400" dirty="0">
              <a:solidFill>
                <a:schemeClr val="bg1"/>
              </a:solidFill>
            </a:endParaRPr>
          </a:p>
          <a:p>
            <a:r>
              <a:rPr lang="en-US" sz="2400" dirty="0">
                <a:solidFill>
                  <a:schemeClr val="bg1"/>
                </a:solidFill>
              </a:rPr>
              <a:t>Young</a:t>
            </a:r>
          </a:p>
          <a:p>
            <a:r>
              <a:rPr lang="en-US" sz="2400" dirty="0">
                <a:solidFill>
                  <a:schemeClr val="bg1"/>
                </a:solidFill>
              </a:rPr>
              <a:t>Enthusiastic</a:t>
            </a:r>
          </a:p>
          <a:p>
            <a:r>
              <a:rPr lang="en-US" sz="2400" dirty="0">
                <a:solidFill>
                  <a:schemeClr val="bg1"/>
                </a:solidFill>
              </a:rPr>
              <a:t>Gets it wrong</a:t>
            </a:r>
          </a:p>
          <a:p>
            <a:r>
              <a:rPr lang="en-US" sz="2400" dirty="0">
                <a:solidFill>
                  <a:schemeClr val="bg1"/>
                </a:solidFill>
              </a:rPr>
              <a:t>Asks lots of questions</a:t>
            </a:r>
          </a:p>
          <a:p>
            <a:r>
              <a:rPr lang="en-US" sz="2400" dirty="0">
                <a:solidFill>
                  <a:schemeClr val="bg1"/>
                </a:solidFill>
              </a:rPr>
              <a:t>Funny</a:t>
            </a:r>
          </a:p>
        </p:txBody>
      </p:sp>
      <p:sp>
        <p:nvSpPr>
          <p:cNvPr id="40" name="TextBox 39">
            <a:extLst>
              <a:ext uri="{FF2B5EF4-FFF2-40B4-BE49-F238E27FC236}">
                <a16:creationId xmlns:a16="http://schemas.microsoft.com/office/drawing/2014/main" id="{7A9A7ECE-9419-4A86-B831-37AAF892BC88}"/>
              </a:ext>
            </a:extLst>
          </p:cNvPr>
          <p:cNvSpPr txBox="1"/>
          <p:nvPr/>
        </p:nvSpPr>
        <p:spPr>
          <a:xfrm>
            <a:off x="9293077" y="1796866"/>
            <a:ext cx="2907142" cy="2677656"/>
          </a:xfrm>
          <a:prstGeom prst="rect">
            <a:avLst/>
          </a:prstGeom>
          <a:solidFill>
            <a:srgbClr val="7030A0"/>
          </a:solidFill>
        </p:spPr>
        <p:txBody>
          <a:bodyPr wrap="none" rtlCol="0">
            <a:spAutoFit/>
          </a:bodyPr>
          <a:lstStyle/>
          <a:p>
            <a:pPr algn="ctr"/>
            <a:r>
              <a:rPr lang="en-US" sz="2400" b="1" dirty="0">
                <a:solidFill>
                  <a:schemeClr val="bg1"/>
                </a:solidFill>
              </a:rPr>
              <a:t>MORGAN</a:t>
            </a:r>
          </a:p>
          <a:p>
            <a:endParaRPr lang="en-US" sz="2400" dirty="0">
              <a:solidFill>
                <a:schemeClr val="bg1"/>
              </a:solidFill>
            </a:endParaRPr>
          </a:p>
          <a:p>
            <a:r>
              <a:rPr lang="en-US" sz="2400" dirty="0">
                <a:solidFill>
                  <a:schemeClr val="bg1"/>
                </a:solidFill>
              </a:rPr>
              <a:t>Older</a:t>
            </a:r>
          </a:p>
          <a:p>
            <a:r>
              <a:rPr lang="en-US" sz="2400" dirty="0">
                <a:solidFill>
                  <a:schemeClr val="bg1"/>
                </a:solidFill>
              </a:rPr>
              <a:t>Patient</a:t>
            </a:r>
          </a:p>
          <a:p>
            <a:r>
              <a:rPr lang="en-US" sz="2400" dirty="0">
                <a:solidFill>
                  <a:schemeClr val="bg1"/>
                </a:solidFill>
              </a:rPr>
              <a:t>Wise</a:t>
            </a:r>
          </a:p>
          <a:p>
            <a:r>
              <a:rPr lang="en-US" sz="2400" dirty="0">
                <a:solidFill>
                  <a:schemeClr val="bg1"/>
                </a:solidFill>
              </a:rPr>
              <a:t>Provides explanations</a:t>
            </a:r>
          </a:p>
          <a:p>
            <a:r>
              <a:rPr lang="en-US" sz="2400" dirty="0">
                <a:solidFill>
                  <a:schemeClr val="bg1"/>
                </a:solidFill>
              </a:rPr>
              <a:t>Dry wit</a:t>
            </a:r>
          </a:p>
        </p:txBody>
      </p:sp>
      <p:sp>
        <p:nvSpPr>
          <p:cNvPr id="41" name="TextBox 40">
            <a:extLst>
              <a:ext uri="{FF2B5EF4-FFF2-40B4-BE49-F238E27FC236}">
                <a16:creationId xmlns:a16="http://schemas.microsoft.com/office/drawing/2014/main" id="{26F9A065-2E8C-4012-8EA0-3587B76ABE34}"/>
              </a:ext>
            </a:extLst>
          </p:cNvPr>
          <p:cNvSpPr txBox="1"/>
          <p:nvPr/>
        </p:nvSpPr>
        <p:spPr>
          <a:xfrm rot="19646043">
            <a:off x="2565940" y="905793"/>
            <a:ext cx="1403892" cy="646331"/>
          </a:xfrm>
          <a:prstGeom prst="rect">
            <a:avLst/>
          </a:prstGeom>
          <a:noFill/>
        </p:spPr>
        <p:txBody>
          <a:bodyPr wrap="square" rtlCol="0">
            <a:spAutoFit/>
          </a:bodyPr>
          <a:lstStyle/>
          <a:p>
            <a:r>
              <a:rPr lang="en-US" i="1" dirty="0"/>
              <a:t>Eyelashes are on point</a:t>
            </a:r>
          </a:p>
        </p:txBody>
      </p:sp>
      <p:cxnSp>
        <p:nvCxnSpPr>
          <p:cNvPr id="43" name="Straight Arrow Connector 42">
            <a:extLst>
              <a:ext uri="{FF2B5EF4-FFF2-40B4-BE49-F238E27FC236}">
                <a16:creationId xmlns:a16="http://schemas.microsoft.com/office/drawing/2014/main" id="{1D062B9E-973D-44B7-8CD5-639B0D7BCCE8}"/>
              </a:ext>
            </a:extLst>
          </p:cNvPr>
          <p:cNvCxnSpPr>
            <a:cxnSpLocks/>
          </p:cNvCxnSpPr>
          <p:nvPr/>
        </p:nvCxnSpPr>
        <p:spPr>
          <a:xfrm>
            <a:off x="3313084" y="1577402"/>
            <a:ext cx="559656" cy="2551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99A9420-6E5C-49A3-BF82-7A9DA8067376}"/>
              </a:ext>
            </a:extLst>
          </p:cNvPr>
          <p:cNvSpPr txBox="1"/>
          <p:nvPr/>
        </p:nvSpPr>
        <p:spPr>
          <a:xfrm rot="2231413">
            <a:off x="8834906" y="1049899"/>
            <a:ext cx="880863" cy="646331"/>
          </a:xfrm>
          <a:prstGeom prst="rect">
            <a:avLst/>
          </a:prstGeom>
          <a:noFill/>
        </p:spPr>
        <p:txBody>
          <a:bodyPr wrap="square" rtlCol="0">
            <a:spAutoFit/>
          </a:bodyPr>
          <a:lstStyle/>
          <a:p>
            <a:r>
              <a:rPr lang="en-US" i="1" dirty="0"/>
              <a:t>Cool shades</a:t>
            </a:r>
          </a:p>
        </p:txBody>
      </p:sp>
      <p:cxnSp>
        <p:nvCxnSpPr>
          <p:cNvPr id="46" name="Straight Arrow Connector 45">
            <a:extLst>
              <a:ext uri="{FF2B5EF4-FFF2-40B4-BE49-F238E27FC236}">
                <a16:creationId xmlns:a16="http://schemas.microsoft.com/office/drawing/2014/main" id="{3E8CA449-1948-404E-B0D0-59B3DBAF7D20}"/>
              </a:ext>
            </a:extLst>
          </p:cNvPr>
          <p:cNvCxnSpPr>
            <a:cxnSpLocks/>
          </p:cNvCxnSpPr>
          <p:nvPr/>
        </p:nvCxnSpPr>
        <p:spPr>
          <a:xfrm flipH="1">
            <a:off x="8505244" y="1550458"/>
            <a:ext cx="508468" cy="4111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0822E64-AED9-422D-95C2-A3F12E42D6B6}"/>
              </a:ext>
            </a:extLst>
          </p:cNvPr>
          <p:cNvSpPr txBox="1"/>
          <p:nvPr/>
        </p:nvSpPr>
        <p:spPr>
          <a:xfrm rot="19646043">
            <a:off x="6115787" y="1192564"/>
            <a:ext cx="760886" cy="646331"/>
          </a:xfrm>
          <a:prstGeom prst="rect">
            <a:avLst/>
          </a:prstGeom>
          <a:noFill/>
        </p:spPr>
        <p:txBody>
          <a:bodyPr wrap="square" rtlCol="0">
            <a:spAutoFit/>
          </a:bodyPr>
          <a:lstStyle/>
          <a:p>
            <a:r>
              <a:rPr lang="en-US" i="1" dirty="0"/>
              <a:t>Spiky hair</a:t>
            </a:r>
          </a:p>
        </p:txBody>
      </p:sp>
      <p:cxnSp>
        <p:nvCxnSpPr>
          <p:cNvPr id="50" name="Straight Arrow Connector 49">
            <a:extLst>
              <a:ext uri="{FF2B5EF4-FFF2-40B4-BE49-F238E27FC236}">
                <a16:creationId xmlns:a16="http://schemas.microsoft.com/office/drawing/2014/main" id="{8831E4D7-C891-4D8D-85C4-90AF1304B33F}"/>
              </a:ext>
            </a:extLst>
          </p:cNvPr>
          <p:cNvCxnSpPr>
            <a:cxnSpLocks/>
          </p:cNvCxnSpPr>
          <p:nvPr/>
        </p:nvCxnSpPr>
        <p:spPr>
          <a:xfrm>
            <a:off x="6829068" y="1610134"/>
            <a:ext cx="406434" cy="331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7889547-9A50-4F7C-B3EA-FCBBF14F393D}"/>
              </a:ext>
            </a:extLst>
          </p:cNvPr>
          <p:cNvSpPr txBox="1"/>
          <p:nvPr/>
        </p:nvSpPr>
        <p:spPr>
          <a:xfrm rot="1520572">
            <a:off x="5353811" y="1502769"/>
            <a:ext cx="660000" cy="646331"/>
          </a:xfrm>
          <a:prstGeom prst="rect">
            <a:avLst/>
          </a:prstGeom>
          <a:noFill/>
        </p:spPr>
        <p:txBody>
          <a:bodyPr wrap="square" rtlCol="0">
            <a:spAutoFit/>
          </a:bodyPr>
          <a:lstStyle/>
          <a:p>
            <a:r>
              <a:rPr lang="en-US" i="1" dirty="0"/>
              <a:t>Long hair</a:t>
            </a:r>
          </a:p>
        </p:txBody>
      </p:sp>
      <p:cxnSp>
        <p:nvCxnSpPr>
          <p:cNvPr id="53" name="Straight Arrow Connector 52">
            <a:extLst>
              <a:ext uri="{FF2B5EF4-FFF2-40B4-BE49-F238E27FC236}">
                <a16:creationId xmlns:a16="http://schemas.microsoft.com/office/drawing/2014/main" id="{15E3FC44-4FB4-4FE1-9A32-D7D74A578EA9}"/>
              </a:ext>
            </a:extLst>
          </p:cNvPr>
          <p:cNvCxnSpPr>
            <a:cxnSpLocks/>
          </p:cNvCxnSpPr>
          <p:nvPr/>
        </p:nvCxnSpPr>
        <p:spPr>
          <a:xfrm flipH="1">
            <a:off x="5168703" y="2027474"/>
            <a:ext cx="284129" cy="2817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0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7DDB294F-F0F6-481E-BDBA-F3DF9A9B72C8}"/>
              </a:ext>
            </a:extLst>
          </p:cNvPr>
          <p:cNvGrpSpPr/>
          <p:nvPr/>
        </p:nvGrpSpPr>
        <p:grpSpPr>
          <a:xfrm>
            <a:off x="2064776" y="917570"/>
            <a:ext cx="6877809" cy="3841465"/>
            <a:chOff x="737275" y="5912135"/>
            <a:chExt cx="5241130" cy="2927330"/>
          </a:xfrm>
        </p:grpSpPr>
        <p:sp>
          <p:nvSpPr>
            <p:cNvPr id="65" name="Rounded Rectangle 67">
              <a:extLst>
                <a:ext uri="{FF2B5EF4-FFF2-40B4-BE49-F238E27FC236}">
                  <a16:creationId xmlns:a16="http://schemas.microsoft.com/office/drawing/2014/main" id="{7CF9EFDE-405C-4EA7-B334-74F2D1A782C8}"/>
                </a:ext>
              </a:extLst>
            </p:cNvPr>
            <p:cNvSpPr/>
            <p:nvPr/>
          </p:nvSpPr>
          <p:spPr>
            <a:xfrm>
              <a:off x="1232733" y="6533611"/>
              <a:ext cx="4511355" cy="17003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66" name="Group 65">
              <a:extLst>
                <a:ext uri="{FF2B5EF4-FFF2-40B4-BE49-F238E27FC236}">
                  <a16:creationId xmlns:a16="http://schemas.microsoft.com/office/drawing/2014/main" id="{C808085D-78D1-42C2-AA67-634A2920AAAC}"/>
                </a:ext>
              </a:extLst>
            </p:cNvPr>
            <p:cNvGrpSpPr/>
            <p:nvPr/>
          </p:nvGrpSpPr>
          <p:grpSpPr>
            <a:xfrm>
              <a:off x="2936068" y="6324296"/>
              <a:ext cx="1511406" cy="2515169"/>
              <a:chOff x="2830576" y="1488126"/>
              <a:chExt cx="1927559" cy="3207699"/>
            </a:xfrm>
          </p:grpSpPr>
          <p:sp>
            <p:nvSpPr>
              <p:cNvPr id="72" name="Moon 71">
                <a:extLst>
                  <a:ext uri="{FF2B5EF4-FFF2-40B4-BE49-F238E27FC236}">
                    <a16:creationId xmlns:a16="http://schemas.microsoft.com/office/drawing/2014/main" id="{0CAFF00C-3998-40EB-A76F-4D186405C5EC}"/>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a:extLst>
                  <a:ext uri="{FF2B5EF4-FFF2-40B4-BE49-F238E27FC236}">
                    <a16:creationId xmlns:a16="http://schemas.microsoft.com/office/drawing/2014/main" id="{2380A40D-3ECD-446D-87C2-C3AF9EB2BDB1}"/>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62B5F52E-A304-4873-B728-3D7EC132B27A}"/>
                  </a:ext>
                </a:extLst>
              </p:cNvPr>
              <p:cNvSpPr/>
              <p:nvPr/>
            </p:nvSpPr>
            <p:spPr>
              <a:xfrm>
                <a:off x="3391462" y="2718356"/>
                <a:ext cx="1224609"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85783DFC-7E17-4975-98E3-6B0F5454A6AE}"/>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E3DBF3D-4E37-4560-8AF1-1020D715AE00}"/>
                  </a:ext>
                </a:extLst>
              </p:cNvPr>
              <p:cNvSpPr/>
              <p:nvPr/>
            </p:nvSpPr>
            <p:spPr>
              <a:xfrm rot="1491126">
                <a:off x="2830576" y="2942129"/>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B06BCD1-186D-45C4-B39C-63345CA77DC8}"/>
                  </a:ext>
                </a:extLst>
              </p:cNvPr>
              <p:cNvSpPr/>
              <p:nvPr/>
            </p:nvSpPr>
            <p:spPr>
              <a:xfrm rot="3675722">
                <a:off x="4216189" y="2299738"/>
                <a:ext cx="920446" cy="14669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921C10D-984B-4681-B1E8-6C75E954E94A}"/>
                  </a:ext>
                </a:extLst>
              </p:cNvPr>
              <p:cNvSpPr/>
              <p:nvPr/>
            </p:nvSpPr>
            <p:spPr>
              <a:xfrm rot="7940499">
                <a:off x="4281381" y="2918742"/>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5FC621D-D73A-4013-993D-8AD732C8DE80}"/>
                  </a:ext>
                </a:extLst>
              </p:cNvPr>
              <p:cNvSpPr/>
              <p:nvPr/>
            </p:nvSpPr>
            <p:spPr>
              <a:xfrm rot="18176495">
                <a:off x="2671589" y="2456273"/>
                <a:ext cx="913209" cy="1168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13D343E9-3F94-4E27-B6DF-9A584214906D}"/>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AF0FA9C-E62D-4674-B769-029FAE045F9E}"/>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ECEFA8C7-9BCF-4CD3-BE56-6BF683E36C7A}"/>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a:extLst>
                  <a:ext uri="{FF2B5EF4-FFF2-40B4-BE49-F238E27FC236}">
                    <a16:creationId xmlns:a16="http://schemas.microsoft.com/office/drawing/2014/main" id="{48D949DA-D911-4819-ADF9-EE23D41A1F65}"/>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83">
                <a:extLst>
                  <a:ext uri="{FF2B5EF4-FFF2-40B4-BE49-F238E27FC236}">
                    <a16:creationId xmlns:a16="http://schemas.microsoft.com/office/drawing/2014/main" id="{9CA67E0F-F651-4DBE-A947-DAE33E75FFDE}"/>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184">
                <a:extLst>
                  <a:ext uri="{FF2B5EF4-FFF2-40B4-BE49-F238E27FC236}">
                    <a16:creationId xmlns:a16="http://schemas.microsoft.com/office/drawing/2014/main" id="{F15FCC3E-AA55-452D-B878-3BB428999ABA}"/>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185">
                <a:extLst>
                  <a:ext uri="{FF2B5EF4-FFF2-40B4-BE49-F238E27FC236}">
                    <a16:creationId xmlns:a16="http://schemas.microsoft.com/office/drawing/2014/main" id="{53D08B91-1EA1-4D0E-AC25-A98DB5443B58}"/>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186">
                <a:extLst>
                  <a:ext uri="{FF2B5EF4-FFF2-40B4-BE49-F238E27FC236}">
                    <a16:creationId xmlns:a16="http://schemas.microsoft.com/office/drawing/2014/main" id="{75A83695-F657-4F0C-AAEE-5DE5007CFE40}"/>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ular Callout 2">
              <a:extLst>
                <a:ext uri="{FF2B5EF4-FFF2-40B4-BE49-F238E27FC236}">
                  <a16:creationId xmlns:a16="http://schemas.microsoft.com/office/drawing/2014/main" id="{D44DEF47-12C2-4410-9AA1-DAF8ACF780AC}"/>
                </a:ext>
              </a:extLst>
            </p:cNvPr>
            <p:cNvSpPr/>
            <p:nvPr/>
          </p:nvSpPr>
          <p:spPr>
            <a:xfrm>
              <a:off x="737275" y="6242844"/>
              <a:ext cx="1978458" cy="1096927"/>
            </a:xfrm>
            <a:prstGeom prst="wedgeRoundRectCallout">
              <a:avLst>
                <a:gd name="adj1" fmla="val 69312"/>
                <a:gd name="adj2" fmla="val 1762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Wait, brainstorming is </a:t>
              </a:r>
              <a:r>
                <a:rPr lang="en-US" b="1" dirty="0">
                  <a:solidFill>
                    <a:schemeClr val="tx1"/>
                  </a:solidFill>
                </a:rPr>
                <a:t>not</a:t>
              </a:r>
              <a:r>
                <a:rPr lang="en-US" dirty="0">
                  <a:solidFill>
                    <a:schemeClr val="tx1"/>
                  </a:solidFill>
                </a:rPr>
                <a:t> the only way to innovate? </a:t>
              </a:r>
            </a:p>
            <a:p>
              <a:pPr algn="ctr"/>
              <a:endParaRPr lang="en-US" b="1" dirty="0">
                <a:solidFill>
                  <a:schemeClr val="tx1"/>
                </a:solidFill>
              </a:endParaRPr>
            </a:p>
            <a:p>
              <a:pPr algn="ctr"/>
              <a:r>
                <a:rPr lang="en-US" b="1" dirty="0">
                  <a:solidFill>
                    <a:schemeClr val="tx1"/>
                  </a:solidFill>
                </a:rPr>
                <a:t>Mind. Blown.</a:t>
              </a:r>
            </a:p>
          </p:txBody>
        </p:sp>
        <p:sp>
          <p:nvSpPr>
            <p:cNvPr id="68" name="Rounded Rectangular Callout 2">
              <a:extLst>
                <a:ext uri="{FF2B5EF4-FFF2-40B4-BE49-F238E27FC236}">
                  <a16:creationId xmlns:a16="http://schemas.microsoft.com/office/drawing/2014/main" id="{A7A1A7F5-0AE9-4EB4-ABAE-68B564E2744A}"/>
                </a:ext>
              </a:extLst>
            </p:cNvPr>
            <p:cNvSpPr/>
            <p:nvPr/>
          </p:nvSpPr>
          <p:spPr>
            <a:xfrm>
              <a:off x="4992281" y="6196614"/>
              <a:ext cx="986124" cy="810043"/>
            </a:xfrm>
            <a:prstGeom prst="wedgeRoundRectCallout">
              <a:avLst>
                <a:gd name="adj1" fmla="val -87584"/>
                <a:gd name="adj2" fmla="val 2893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Tell me more!</a:t>
              </a:r>
            </a:p>
          </p:txBody>
        </p:sp>
        <p:sp>
          <p:nvSpPr>
            <p:cNvPr id="69" name="TextBox 68">
              <a:extLst>
                <a:ext uri="{FF2B5EF4-FFF2-40B4-BE49-F238E27FC236}">
                  <a16:creationId xmlns:a16="http://schemas.microsoft.com/office/drawing/2014/main" id="{5581281F-AE6E-4E63-96AF-D229B896BF6E}"/>
                </a:ext>
              </a:extLst>
            </p:cNvPr>
            <p:cNvSpPr txBox="1"/>
            <p:nvPr/>
          </p:nvSpPr>
          <p:spPr>
            <a:xfrm rot="858007">
              <a:off x="3954931" y="5965037"/>
              <a:ext cx="260008" cy="369332"/>
            </a:xfrm>
            <a:prstGeom prst="rect">
              <a:avLst/>
            </a:prstGeom>
            <a:noFill/>
          </p:spPr>
          <p:txBody>
            <a:bodyPr wrap="none" rtlCol="0">
              <a:spAutoFit/>
            </a:bodyPr>
            <a:lstStyle/>
            <a:p>
              <a:r>
                <a:rPr lang="en-US" b="1" dirty="0"/>
                <a:t>!</a:t>
              </a:r>
            </a:p>
          </p:txBody>
        </p:sp>
        <p:sp>
          <p:nvSpPr>
            <p:cNvPr id="70" name="TextBox 69">
              <a:extLst>
                <a:ext uri="{FF2B5EF4-FFF2-40B4-BE49-F238E27FC236}">
                  <a16:creationId xmlns:a16="http://schemas.microsoft.com/office/drawing/2014/main" id="{9C723481-BF75-4B50-A704-92328AF44F43}"/>
                </a:ext>
              </a:extLst>
            </p:cNvPr>
            <p:cNvSpPr txBox="1"/>
            <p:nvPr/>
          </p:nvSpPr>
          <p:spPr>
            <a:xfrm rot="311246">
              <a:off x="3725966" y="5912135"/>
              <a:ext cx="260008" cy="369332"/>
            </a:xfrm>
            <a:prstGeom prst="rect">
              <a:avLst/>
            </a:prstGeom>
            <a:noFill/>
          </p:spPr>
          <p:txBody>
            <a:bodyPr wrap="none" rtlCol="0">
              <a:spAutoFit/>
            </a:bodyPr>
            <a:lstStyle/>
            <a:p>
              <a:r>
                <a:rPr lang="en-US" b="1" dirty="0"/>
                <a:t>!</a:t>
              </a:r>
            </a:p>
          </p:txBody>
        </p:sp>
        <p:sp>
          <p:nvSpPr>
            <p:cNvPr id="71" name="TextBox 70">
              <a:extLst>
                <a:ext uri="{FF2B5EF4-FFF2-40B4-BE49-F238E27FC236}">
                  <a16:creationId xmlns:a16="http://schemas.microsoft.com/office/drawing/2014/main" id="{5BF0DD72-547A-4C49-8CF2-3F95291EBF22}"/>
                </a:ext>
              </a:extLst>
            </p:cNvPr>
            <p:cNvSpPr txBox="1"/>
            <p:nvPr/>
          </p:nvSpPr>
          <p:spPr>
            <a:xfrm rot="20328188">
              <a:off x="3451379" y="5951469"/>
              <a:ext cx="260008" cy="369332"/>
            </a:xfrm>
            <a:prstGeom prst="rect">
              <a:avLst/>
            </a:prstGeom>
            <a:noFill/>
          </p:spPr>
          <p:txBody>
            <a:bodyPr wrap="none" rtlCol="0">
              <a:spAutoFit/>
            </a:bodyPr>
            <a:lstStyle/>
            <a:p>
              <a:r>
                <a:rPr lang="en-US" b="1" dirty="0"/>
                <a:t>!</a:t>
              </a:r>
            </a:p>
          </p:txBody>
        </p:sp>
      </p:grpSp>
    </p:spTree>
    <p:extLst>
      <p:ext uri="{BB962C8B-B14F-4D97-AF65-F5344CB8AC3E}">
        <p14:creationId xmlns:p14="http://schemas.microsoft.com/office/powerpoint/2010/main" val="41829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0CB8BD-F109-45F1-AD1E-2D10CD4B0624}"/>
              </a:ext>
            </a:extLst>
          </p:cNvPr>
          <p:cNvSpPr/>
          <p:nvPr/>
        </p:nvSpPr>
        <p:spPr>
          <a:xfrm>
            <a:off x="6499860" y="0"/>
            <a:ext cx="566514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whiteboard&#10;&#10;Description automatically generated">
            <a:extLst>
              <a:ext uri="{FF2B5EF4-FFF2-40B4-BE49-F238E27FC236}">
                <a16:creationId xmlns:a16="http://schemas.microsoft.com/office/drawing/2014/main" id="{13412A7D-7901-4CA5-A073-9DEEA5B5CD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780" y="0"/>
            <a:ext cx="5665146" cy="5798820"/>
          </a:xfrm>
          <a:prstGeom prst="rect">
            <a:avLst/>
          </a:prstGeom>
        </p:spPr>
      </p:pic>
      <p:pic>
        <p:nvPicPr>
          <p:cNvPr id="4" name="Picture 3" descr="A close up of text on a black background&#10;&#10;Description automatically generated">
            <a:extLst>
              <a:ext uri="{FF2B5EF4-FFF2-40B4-BE49-F238E27FC236}">
                <a16:creationId xmlns:a16="http://schemas.microsoft.com/office/drawing/2014/main" id="{12D1F577-8F23-4A07-B8FF-DA9295A194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3791" y="134993"/>
            <a:ext cx="4442460" cy="5663827"/>
          </a:xfrm>
          <a:prstGeom prst="rect">
            <a:avLst/>
          </a:prstGeom>
        </p:spPr>
      </p:pic>
      <p:sp>
        <p:nvSpPr>
          <p:cNvPr id="2" name="TextBox 1">
            <a:extLst>
              <a:ext uri="{FF2B5EF4-FFF2-40B4-BE49-F238E27FC236}">
                <a16:creationId xmlns:a16="http://schemas.microsoft.com/office/drawing/2014/main" id="{ABA84AC3-61A1-49CA-80CF-9AE3CBE4CA5D}"/>
              </a:ext>
            </a:extLst>
          </p:cNvPr>
          <p:cNvSpPr txBox="1"/>
          <p:nvPr/>
        </p:nvSpPr>
        <p:spPr>
          <a:xfrm>
            <a:off x="678180" y="5798820"/>
            <a:ext cx="4199611" cy="1015663"/>
          </a:xfrm>
          <a:prstGeom prst="rect">
            <a:avLst/>
          </a:prstGeom>
          <a:noFill/>
        </p:spPr>
        <p:txBody>
          <a:bodyPr wrap="none" rtlCol="0">
            <a:spAutoFit/>
          </a:bodyPr>
          <a:lstStyle/>
          <a:p>
            <a:r>
              <a:rPr lang="en-US" sz="6000" b="1" dirty="0"/>
              <a:t>FIRST DRAFT</a:t>
            </a:r>
          </a:p>
        </p:txBody>
      </p:sp>
      <p:sp>
        <p:nvSpPr>
          <p:cNvPr id="5" name="TextBox 4">
            <a:extLst>
              <a:ext uri="{FF2B5EF4-FFF2-40B4-BE49-F238E27FC236}">
                <a16:creationId xmlns:a16="http://schemas.microsoft.com/office/drawing/2014/main" id="{408D37D6-9A49-4288-8401-74F77779256A}"/>
              </a:ext>
            </a:extLst>
          </p:cNvPr>
          <p:cNvSpPr txBox="1"/>
          <p:nvPr/>
        </p:nvSpPr>
        <p:spPr>
          <a:xfrm>
            <a:off x="7271410" y="5817310"/>
            <a:ext cx="4334841" cy="1015663"/>
          </a:xfrm>
          <a:prstGeom prst="rect">
            <a:avLst/>
          </a:prstGeom>
          <a:noFill/>
        </p:spPr>
        <p:txBody>
          <a:bodyPr wrap="none" rtlCol="0">
            <a:spAutoFit/>
          </a:bodyPr>
          <a:lstStyle/>
          <a:p>
            <a:r>
              <a:rPr lang="en-US" sz="6000" b="1" dirty="0"/>
              <a:t>FINAL DRAFT</a:t>
            </a:r>
          </a:p>
        </p:txBody>
      </p:sp>
    </p:spTree>
    <p:extLst>
      <p:ext uri="{BB962C8B-B14F-4D97-AF65-F5344CB8AC3E}">
        <p14:creationId xmlns:p14="http://schemas.microsoft.com/office/powerpoint/2010/main" val="4181790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CA59CBD-6CB3-4E57-B4E3-705EE1A172C7}"/>
              </a:ext>
            </a:extLst>
          </p:cNvPr>
          <p:cNvGrpSpPr/>
          <p:nvPr/>
        </p:nvGrpSpPr>
        <p:grpSpPr>
          <a:xfrm>
            <a:off x="-287923" y="2348687"/>
            <a:ext cx="2332261" cy="2233234"/>
            <a:chOff x="2292777" y="1488126"/>
            <a:chExt cx="3349936" cy="3207699"/>
          </a:xfrm>
        </p:grpSpPr>
        <p:sp>
          <p:nvSpPr>
            <p:cNvPr id="3" name="Moon 2">
              <a:extLst>
                <a:ext uri="{FF2B5EF4-FFF2-40B4-BE49-F238E27FC236}">
                  <a16:creationId xmlns:a16="http://schemas.microsoft.com/office/drawing/2014/main" id="{DD365B50-28C4-41D2-9453-345F5D9367DE}"/>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a:extLst>
                <a:ext uri="{FF2B5EF4-FFF2-40B4-BE49-F238E27FC236}">
                  <a16:creationId xmlns:a16="http://schemas.microsoft.com/office/drawing/2014/main" id="{4B13C342-B0CB-4A08-AA88-96990AADF5FA}"/>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3150935A-AB3C-4816-8D31-DDDCFA17852B}"/>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A398F93-B929-48E2-A843-0EC83F6604F4}"/>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8CE6D4-BD43-444D-BB36-F5D695099D6B}"/>
                </a:ext>
              </a:extLst>
            </p:cNvPr>
            <p:cNvSpPr/>
            <p:nvPr/>
          </p:nvSpPr>
          <p:spPr>
            <a:xfrm rot="19692845">
              <a:off x="2908422" y="3311899"/>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F0FE06-7865-4631-8AA6-807162EA0DCD}"/>
                </a:ext>
              </a:extLst>
            </p:cNvPr>
            <p:cNvSpPr/>
            <p:nvPr/>
          </p:nvSpPr>
          <p:spPr>
            <a:xfrm rot="19692845">
              <a:off x="4722266" y="3329503"/>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2F17AF-666C-4211-BAAB-3BD91DF4FD22}"/>
                </a:ext>
              </a:extLst>
            </p:cNvPr>
            <p:cNvSpPr/>
            <p:nvPr/>
          </p:nvSpPr>
          <p:spPr>
            <a:xfrm rot="13318716">
              <a:off x="4222680" y="3327638"/>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579AE5-A882-44F7-B661-FDC4FD3CD5CF}"/>
                </a:ext>
              </a:extLst>
            </p:cNvPr>
            <p:cNvSpPr/>
            <p:nvPr/>
          </p:nvSpPr>
          <p:spPr>
            <a:xfrm rot="13318716">
              <a:off x="2292777" y="3293023"/>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0E72E7-73D6-4D82-832F-7BB3028788A2}"/>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17EBC5F-5DED-45C6-97FE-646C9A6579C0}"/>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4AD9CF6-45DD-4DF2-A155-CDF90506B96F}"/>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a:extLst>
                <a:ext uri="{FF2B5EF4-FFF2-40B4-BE49-F238E27FC236}">
                  <a16:creationId xmlns:a16="http://schemas.microsoft.com/office/drawing/2014/main" id="{A3372322-53F5-4166-B7EF-D8C8E32031C2}"/>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
              <a:extLst>
                <a:ext uri="{FF2B5EF4-FFF2-40B4-BE49-F238E27FC236}">
                  <a16:creationId xmlns:a16="http://schemas.microsoft.com/office/drawing/2014/main" id="{1B78A6CC-A5CB-4B96-A7FA-11A2CCB65514}"/>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96177EA5-8CB6-4E41-B9CB-5750B0822736}"/>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9">
              <a:extLst>
                <a:ext uri="{FF2B5EF4-FFF2-40B4-BE49-F238E27FC236}">
                  <a16:creationId xmlns:a16="http://schemas.microsoft.com/office/drawing/2014/main" id="{E9E68253-90DE-4903-9206-44CD7A4200AF}"/>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0">
              <a:extLst>
                <a:ext uri="{FF2B5EF4-FFF2-40B4-BE49-F238E27FC236}">
                  <a16:creationId xmlns:a16="http://schemas.microsoft.com/office/drawing/2014/main" id="{C1E38048-0AB1-4A03-A6F5-969D563AC3A6}"/>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30FE2D7-4558-4427-A2CC-67F65CB6C6EF}"/>
              </a:ext>
            </a:extLst>
          </p:cNvPr>
          <p:cNvGrpSpPr/>
          <p:nvPr/>
        </p:nvGrpSpPr>
        <p:grpSpPr>
          <a:xfrm>
            <a:off x="1350620" y="4567000"/>
            <a:ext cx="1723653" cy="2022082"/>
            <a:chOff x="2908422" y="1488126"/>
            <a:chExt cx="2734291" cy="3207699"/>
          </a:xfrm>
        </p:grpSpPr>
        <p:sp>
          <p:nvSpPr>
            <p:cNvPr id="20" name="Moon 19">
              <a:extLst>
                <a:ext uri="{FF2B5EF4-FFF2-40B4-BE49-F238E27FC236}">
                  <a16:creationId xmlns:a16="http://schemas.microsoft.com/office/drawing/2014/main" id="{FF5C9143-8CC6-4F29-9BAD-DA866F990320}"/>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B39E2B2C-2CC3-4CBE-9A77-11084082E861}"/>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66AE61D9-4172-48B6-9822-D23C8CC0B106}"/>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C6E702-98E6-4D05-82C5-FA73B4D998B0}"/>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4499823-AEC0-4DE9-A781-FAE0742CE2D7}"/>
                </a:ext>
              </a:extLst>
            </p:cNvPr>
            <p:cNvSpPr/>
            <p:nvPr/>
          </p:nvSpPr>
          <p:spPr>
            <a:xfrm rot="19692845">
              <a:off x="2908422" y="3311899"/>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09410B5-8C58-4E32-8C19-A1D2A536E345}"/>
                </a:ext>
              </a:extLst>
            </p:cNvPr>
            <p:cNvSpPr/>
            <p:nvPr/>
          </p:nvSpPr>
          <p:spPr>
            <a:xfrm rot="19692845">
              <a:off x="4722266" y="3329503"/>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93F413F-06B4-4062-A3F9-0184FA0C0EF2}"/>
                </a:ext>
              </a:extLst>
            </p:cNvPr>
            <p:cNvSpPr/>
            <p:nvPr/>
          </p:nvSpPr>
          <p:spPr>
            <a:xfrm rot="13318716">
              <a:off x="4222680" y="3327638"/>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85B35C7-5FE7-4A49-AAB2-F0C40AAD0C1F}"/>
                </a:ext>
              </a:extLst>
            </p:cNvPr>
            <p:cNvSpPr/>
            <p:nvPr/>
          </p:nvSpPr>
          <p:spPr>
            <a:xfrm rot="14886136">
              <a:off x="2710374" y="3874572"/>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5E38BC9-1024-45DA-B25A-5E047FDA35FE}"/>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1BAD3F1-B035-46DB-BB8D-AFAD3680B52F}"/>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3C4788-6E48-45D9-9163-D40A78554FC2}"/>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5E44DDB9-BB3F-4A1C-AF3B-92B92EFE8760}"/>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4">
              <a:extLst>
                <a:ext uri="{FF2B5EF4-FFF2-40B4-BE49-F238E27FC236}">
                  <a16:creationId xmlns:a16="http://schemas.microsoft.com/office/drawing/2014/main" id="{D0CBDF80-3A98-4FAA-8F52-018BC5DD8AE3}"/>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5">
              <a:extLst>
                <a:ext uri="{FF2B5EF4-FFF2-40B4-BE49-F238E27FC236}">
                  <a16:creationId xmlns:a16="http://schemas.microsoft.com/office/drawing/2014/main" id="{258CAFD6-3C9B-4323-9CA1-EF4F93E6AF3D}"/>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6">
              <a:extLst>
                <a:ext uri="{FF2B5EF4-FFF2-40B4-BE49-F238E27FC236}">
                  <a16:creationId xmlns:a16="http://schemas.microsoft.com/office/drawing/2014/main" id="{78F50179-9502-4528-8C1A-E94156FE4224}"/>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7">
              <a:extLst>
                <a:ext uri="{FF2B5EF4-FFF2-40B4-BE49-F238E27FC236}">
                  <a16:creationId xmlns:a16="http://schemas.microsoft.com/office/drawing/2014/main" id="{FE6DE888-FB02-4EFF-9030-A00B71C073F6}"/>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D4A71B1-A678-4C24-A898-3C14BB0D9956}"/>
              </a:ext>
            </a:extLst>
          </p:cNvPr>
          <p:cNvGrpSpPr/>
          <p:nvPr/>
        </p:nvGrpSpPr>
        <p:grpSpPr>
          <a:xfrm>
            <a:off x="8012018" y="153823"/>
            <a:ext cx="1645300" cy="2169238"/>
            <a:chOff x="2706026" y="1488126"/>
            <a:chExt cx="2432940" cy="3207699"/>
          </a:xfrm>
        </p:grpSpPr>
        <p:sp>
          <p:nvSpPr>
            <p:cNvPr id="37" name="Moon 36">
              <a:extLst>
                <a:ext uri="{FF2B5EF4-FFF2-40B4-BE49-F238E27FC236}">
                  <a16:creationId xmlns:a16="http://schemas.microsoft.com/office/drawing/2014/main" id="{A499C5E8-E680-4133-865F-83561506CDAF}"/>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a:extLst>
                <a:ext uri="{FF2B5EF4-FFF2-40B4-BE49-F238E27FC236}">
                  <a16:creationId xmlns:a16="http://schemas.microsoft.com/office/drawing/2014/main" id="{2B20DD00-1A39-4182-A61A-0A771960D889}"/>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0329B355-45DE-4CCC-8B33-85E0C5C7E4B2}"/>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2AF99BE-EFBD-4BB3-BDB0-7764015CC9E5}"/>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C3C9259-C336-4C26-A4D5-A33147B49F5C}"/>
                </a:ext>
              </a:extLst>
            </p:cNvPr>
            <p:cNvSpPr/>
            <p:nvPr/>
          </p:nvSpPr>
          <p:spPr>
            <a:xfrm rot="216092">
              <a:off x="2866436" y="3090677"/>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DC4FC27-D646-4479-8D80-0703D1AA3B76}"/>
                </a:ext>
              </a:extLst>
            </p:cNvPr>
            <p:cNvSpPr/>
            <p:nvPr/>
          </p:nvSpPr>
          <p:spPr>
            <a:xfrm rot="17200166">
              <a:off x="4605396" y="2799325"/>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9DB9251-0253-47E6-B201-B50FD1DEFA82}"/>
                </a:ext>
              </a:extLst>
            </p:cNvPr>
            <p:cNvSpPr/>
            <p:nvPr/>
          </p:nvSpPr>
          <p:spPr>
            <a:xfrm rot="11189429">
              <a:off x="4301768" y="3121770"/>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69FEAFA-2175-431C-930A-EA07022815CC}"/>
                </a:ext>
              </a:extLst>
            </p:cNvPr>
            <p:cNvSpPr/>
            <p:nvPr/>
          </p:nvSpPr>
          <p:spPr>
            <a:xfrm rot="14849577">
              <a:off x="2307829" y="2679043"/>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31D24CD-71EC-4F69-93C0-8FA83CAF9CCB}"/>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48518E4-81C5-47DC-AE18-2A3886D204D7}"/>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681B0D2-CAFD-4CF8-9C8E-CFDC822C545B}"/>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id="{248937BD-F7A5-4ADF-BF72-6DF703EF8284}"/>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51">
              <a:extLst>
                <a:ext uri="{FF2B5EF4-FFF2-40B4-BE49-F238E27FC236}">
                  <a16:creationId xmlns:a16="http://schemas.microsoft.com/office/drawing/2014/main" id="{1B97DC4C-EFAB-4BC9-A583-DAB02CAEF76A}"/>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2">
              <a:extLst>
                <a:ext uri="{FF2B5EF4-FFF2-40B4-BE49-F238E27FC236}">
                  <a16:creationId xmlns:a16="http://schemas.microsoft.com/office/drawing/2014/main" id="{2D729FC8-D692-4FDC-A9DB-2A42E1F89644}"/>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3">
              <a:extLst>
                <a:ext uri="{FF2B5EF4-FFF2-40B4-BE49-F238E27FC236}">
                  <a16:creationId xmlns:a16="http://schemas.microsoft.com/office/drawing/2014/main" id="{37D38E92-E1A0-4D48-A9BC-4A5E1670F263}"/>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4">
              <a:extLst>
                <a:ext uri="{FF2B5EF4-FFF2-40B4-BE49-F238E27FC236}">
                  <a16:creationId xmlns:a16="http://schemas.microsoft.com/office/drawing/2014/main" id="{E9631B8D-7F58-4572-A408-41768F1E7540}"/>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EB7A927F-89FB-4F14-9DA3-6DF7CD94DF47}"/>
              </a:ext>
            </a:extLst>
          </p:cNvPr>
          <p:cNvGrpSpPr/>
          <p:nvPr/>
        </p:nvGrpSpPr>
        <p:grpSpPr>
          <a:xfrm>
            <a:off x="4815352" y="2023446"/>
            <a:ext cx="1825472" cy="2153072"/>
            <a:chOff x="2225153" y="1488126"/>
            <a:chExt cx="2719633" cy="3207699"/>
          </a:xfrm>
        </p:grpSpPr>
        <p:sp>
          <p:nvSpPr>
            <p:cNvPr id="54" name="Moon 53">
              <a:extLst>
                <a:ext uri="{FF2B5EF4-FFF2-40B4-BE49-F238E27FC236}">
                  <a16:creationId xmlns:a16="http://schemas.microsoft.com/office/drawing/2014/main" id="{91EE141E-9E83-483B-AA05-652DC5E09B9D}"/>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a:extLst>
                <a:ext uri="{FF2B5EF4-FFF2-40B4-BE49-F238E27FC236}">
                  <a16:creationId xmlns:a16="http://schemas.microsoft.com/office/drawing/2014/main" id="{1A118E93-F8E4-486E-8262-83C79301428A}"/>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586C155E-885A-4925-B5EC-AC631386BF6A}"/>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6CE7E2A-08D4-4964-A003-CC671023F873}"/>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159E1A4-A06F-465C-BA96-EC7C0B000A41}"/>
                </a:ext>
              </a:extLst>
            </p:cNvPr>
            <p:cNvSpPr/>
            <p:nvPr/>
          </p:nvSpPr>
          <p:spPr>
            <a:xfrm rot="19692845">
              <a:off x="2908422" y="3311899"/>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82AAB2F-93B5-4323-93B6-7307A3A09C69}"/>
                </a:ext>
              </a:extLst>
            </p:cNvPr>
            <p:cNvSpPr/>
            <p:nvPr/>
          </p:nvSpPr>
          <p:spPr>
            <a:xfrm rot="19692845">
              <a:off x="4001730" y="3759574"/>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8791E2F-04B6-4A42-8CAC-4EEB25567974}"/>
                </a:ext>
              </a:extLst>
            </p:cNvPr>
            <p:cNvSpPr/>
            <p:nvPr/>
          </p:nvSpPr>
          <p:spPr>
            <a:xfrm rot="13318716">
              <a:off x="4222680" y="3327638"/>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22BF441-4DFF-4C8B-9F65-77E6CBA36430}"/>
                </a:ext>
              </a:extLst>
            </p:cNvPr>
            <p:cNvSpPr/>
            <p:nvPr/>
          </p:nvSpPr>
          <p:spPr>
            <a:xfrm rot="12868914">
              <a:off x="2225153" y="3277776"/>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D3483CE4-5E5D-4214-80F3-A17B7318ECCA}"/>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8D6F55AF-EC07-472F-80A0-576BA79B9340}"/>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CDDF8FC-454D-4428-BF31-23B056EE7FE9}"/>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0C93BA19-9CAF-4830-A022-C3E4CD65FAF1}"/>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8">
              <a:extLst>
                <a:ext uri="{FF2B5EF4-FFF2-40B4-BE49-F238E27FC236}">
                  <a16:creationId xmlns:a16="http://schemas.microsoft.com/office/drawing/2014/main" id="{7D6EB41D-1C38-4F73-ABE0-A5DAA6129D5C}"/>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9">
              <a:extLst>
                <a:ext uri="{FF2B5EF4-FFF2-40B4-BE49-F238E27FC236}">
                  <a16:creationId xmlns:a16="http://schemas.microsoft.com/office/drawing/2014/main" id="{04AB15EB-5B1E-435C-8393-9992F1051D5E}"/>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70">
              <a:extLst>
                <a:ext uri="{FF2B5EF4-FFF2-40B4-BE49-F238E27FC236}">
                  <a16:creationId xmlns:a16="http://schemas.microsoft.com/office/drawing/2014/main" id="{CF863E45-8474-4D31-8A62-44A1F81251D0}"/>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71">
              <a:extLst>
                <a:ext uri="{FF2B5EF4-FFF2-40B4-BE49-F238E27FC236}">
                  <a16:creationId xmlns:a16="http://schemas.microsoft.com/office/drawing/2014/main" id="{24D588DB-630D-435C-B230-840A403C475C}"/>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D900AB28-427D-4DA0-8180-D6C2BA016B4B}"/>
              </a:ext>
            </a:extLst>
          </p:cNvPr>
          <p:cNvGrpSpPr/>
          <p:nvPr/>
        </p:nvGrpSpPr>
        <p:grpSpPr>
          <a:xfrm>
            <a:off x="6292739" y="69582"/>
            <a:ext cx="1362937" cy="2130596"/>
            <a:chOff x="2921385" y="1488126"/>
            <a:chExt cx="2051957" cy="3207699"/>
          </a:xfrm>
        </p:grpSpPr>
        <p:sp>
          <p:nvSpPr>
            <p:cNvPr id="71" name="Moon 70">
              <a:extLst>
                <a:ext uri="{FF2B5EF4-FFF2-40B4-BE49-F238E27FC236}">
                  <a16:creationId xmlns:a16="http://schemas.microsoft.com/office/drawing/2014/main" id="{76D68EA1-A673-4404-BFFE-9EB6561A9C90}"/>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a:extLst>
                <a:ext uri="{FF2B5EF4-FFF2-40B4-BE49-F238E27FC236}">
                  <a16:creationId xmlns:a16="http://schemas.microsoft.com/office/drawing/2014/main" id="{68454089-01A1-4046-91A7-05769DA41F2B}"/>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6E224A18-BD09-455F-978D-6E1CBB5A44EF}"/>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8DAFF59-3861-4B1E-BA1F-5DD9CBC35671}"/>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6107667-8340-4A2B-85A3-79A9BFC68535}"/>
                </a:ext>
              </a:extLst>
            </p:cNvPr>
            <p:cNvSpPr/>
            <p:nvPr/>
          </p:nvSpPr>
          <p:spPr>
            <a:xfrm rot="19692845">
              <a:off x="2921385" y="3219782"/>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852F9CB-40E4-46E0-9A8D-278C1FBD43E0}"/>
                </a:ext>
              </a:extLst>
            </p:cNvPr>
            <p:cNvSpPr/>
            <p:nvPr/>
          </p:nvSpPr>
          <p:spPr>
            <a:xfrm rot="17534736">
              <a:off x="4367320" y="3797481"/>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DB17245-2605-44CC-BF08-91B48963DB01}"/>
                </a:ext>
              </a:extLst>
            </p:cNvPr>
            <p:cNvSpPr/>
            <p:nvPr/>
          </p:nvSpPr>
          <p:spPr>
            <a:xfrm rot="12686651">
              <a:off x="4251236" y="3208656"/>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C82482D-C38A-49A4-AB00-4E33681B8957}"/>
                </a:ext>
              </a:extLst>
            </p:cNvPr>
            <p:cNvSpPr/>
            <p:nvPr/>
          </p:nvSpPr>
          <p:spPr>
            <a:xfrm rot="14886136">
              <a:off x="2741234" y="3781613"/>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924D285-020B-4FA4-B1D1-DC27358E8D03}"/>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126F19C-243C-4203-88A8-E150C74E0471}"/>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2BCB3AC-60C3-4ECE-9177-DF25F140B7C2}"/>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a:extLst>
                <a:ext uri="{FF2B5EF4-FFF2-40B4-BE49-F238E27FC236}">
                  <a16:creationId xmlns:a16="http://schemas.microsoft.com/office/drawing/2014/main" id="{61422B16-EB42-42F0-91D2-5BF405D8AEA4}"/>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5">
              <a:extLst>
                <a:ext uri="{FF2B5EF4-FFF2-40B4-BE49-F238E27FC236}">
                  <a16:creationId xmlns:a16="http://schemas.microsoft.com/office/drawing/2014/main" id="{A1C078EC-C5DC-4899-A5E7-6BE30ECEB2C9}"/>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6">
              <a:extLst>
                <a:ext uri="{FF2B5EF4-FFF2-40B4-BE49-F238E27FC236}">
                  <a16:creationId xmlns:a16="http://schemas.microsoft.com/office/drawing/2014/main" id="{34163055-80C5-48F1-8258-2D3E1A7D87A2}"/>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7">
              <a:extLst>
                <a:ext uri="{FF2B5EF4-FFF2-40B4-BE49-F238E27FC236}">
                  <a16:creationId xmlns:a16="http://schemas.microsoft.com/office/drawing/2014/main" id="{2B1B2A76-FA50-4B3E-BA49-BE367773E112}"/>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8">
              <a:extLst>
                <a:ext uri="{FF2B5EF4-FFF2-40B4-BE49-F238E27FC236}">
                  <a16:creationId xmlns:a16="http://schemas.microsoft.com/office/drawing/2014/main" id="{59DA9FB4-0C17-406B-8B78-5EAFC6C0F852}"/>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99B2FF8-3561-4FB7-8477-1A59B0752938}"/>
              </a:ext>
            </a:extLst>
          </p:cNvPr>
          <p:cNvGrpSpPr/>
          <p:nvPr/>
        </p:nvGrpSpPr>
        <p:grpSpPr>
          <a:xfrm rot="675764">
            <a:off x="8817911" y="2746283"/>
            <a:ext cx="1570969" cy="1462139"/>
            <a:chOff x="3187166" y="1488126"/>
            <a:chExt cx="1570969" cy="1462139"/>
          </a:xfrm>
        </p:grpSpPr>
        <p:sp>
          <p:nvSpPr>
            <p:cNvPr id="88" name="Moon 87">
              <a:extLst>
                <a:ext uri="{FF2B5EF4-FFF2-40B4-BE49-F238E27FC236}">
                  <a16:creationId xmlns:a16="http://schemas.microsoft.com/office/drawing/2014/main" id="{E47ADEFA-22BC-489A-A129-E1BDA80F510E}"/>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a:extLst>
                <a:ext uri="{FF2B5EF4-FFF2-40B4-BE49-F238E27FC236}">
                  <a16:creationId xmlns:a16="http://schemas.microsoft.com/office/drawing/2014/main" id="{200D98D4-1048-42C1-BE96-082679516D4C}"/>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71B60134-E9BB-410E-A414-03EADAFF4D13}"/>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609BF06-3DAB-4396-AAC4-D758E42E63D3}"/>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20788A11-AB14-44E7-B966-C9004465F37E}"/>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64DE18F1-B9FF-4075-965C-A3ED95702457}"/>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a:extLst>
                <a:ext uri="{FF2B5EF4-FFF2-40B4-BE49-F238E27FC236}">
                  <a16:creationId xmlns:a16="http://schemas.microsoft.com/office/drawing/2014/main" id="{F3C62CD5-63FE-4491-BA63-9EDE804AF462}"/>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7">
              <a:extLst>
                <a:ext uri="{FF2B5EF4-FFF2-40B4-BE49-F238E27FC236}">
                  <a16:creationId xmlns:a16="http://schemas.microsoft.com/office/drawing/2014/main" id="{C235A4B8-0713-4558-BFC5-45E627DCA32A}"/>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8">
              <a:extLst>
                <a:ext uri="{FF2B5EF4-FFF2-40B4-BE49-F238E27FC236}">
                  <a16:creationId xmlns:a16="http://schemas.microsoft.com/office/drawing/2014/main" id="{40A889AC-E17D-4826-873F-B3A9EC13BCB8}"/>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9">
              <a:extLst>
                <a:ext uri="{FF2B5EF4-FFF2-40B4-BE49-F238E27FC236}">
                  <a16:creationId xmlns:a16="http://schemas.microsoft.com/office/drawing/2014/main" id="{3311384C-47B5-4F5B-8478-71133873D755}"/>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100">
              <a:extLst>
                <a:ext uri="{FF2B5EF4-FFF2-40B4-BE49-F238E27FC236}">
                  <a16:creationId xmlns:a16="http://schemas.microsoft.com/office/drawing/2014/main" id="{358B233B-B09A-4B76-949A-33E44A1E7AB0}"/>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02323528-0ABD-4C36-8CA6-1458A0B3AC35}"/>
              </a:ext>
            </a:extLst>
          </p:cNvPr>
          <p:cNvGrpSpPr/>
          <p:nvPr/>
        </p:nvGrpSpPr>
        <p:grpSpPr>
          <a:xfrm>
            <a:off x="4363368" y="4403507"/>
            <a:ext cx="1071448" cy="2055988"/>
            <a:chOff x="3040421" y="2812728"/>
            <a:chExt cx="1163817" cy="2233234"/>
          </a:xfrm>
        </p:grpSpPr>
        <p:grpSp>
          <p:nvGrpSpPr>
            <p:cNvPr id="100" name="Group 99">
              <a:extLst>
                <a:ext uri="{FF2B5EF4-FFF2-40B4-BE49-F238E27FC236}">
                  <a16:creationId xmlns:a16="http://schemas.microsoft.com/office/drawing/2014/main" id="{66124D7C-541B-4F9A-B3C8-A13914AEF931}"/>
                </a:ext>
              </a:extLst>
            </p:cNvPr>
            <p:cNvGrpSpPr/>
            <p:nvPr/>
          </p:nvGrpSpPr>
          <p:grpSpPr>
            <a:xfrm>
              <a:off x="3040421" y="2812728"/>
              <a:ext cx="1115027" cy="2233234"/>
              <a:chOff x="3156570" y="1488126"/>
              <a:chExt cx="1601565" cy="3207699"/>
            </a:xfrm>
          </p:grpSpPr>
          <p:sp>
            <p:nvSpPr>
              <p:cNvPr id="103" name="Moon 102">
                <a:extLst>
                  <a:ext uri="{FF2B5EF4-FFF2-40B4-BE49-F238E27FC236}">
                    <a16:creationId xmlns:a16="http://schemas.microsoft.com/office/drawing/2014/main" id="{A02FE4B6-25AB-485A-A785-C0D5B73E68F0}"/>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a:extLst>
                  <a:ext uri="{FF2B5EF4-FFF2-40B4-BE49-F238E27FC236}">
                    <a16:creationId xmlns:a16="http://schemas.microsoft.com/office/drawing/2014/main" id="{DA2BC727-1D46-4387-AA1B-57C64A702D6C}"/>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CCE11898-B0D8-4D44-8C5E-4885E38AA3B8}"/>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22F4890F-4B1E-4311-A799-F8FF041FFF65}"/>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4CFF5CB-DDF1-4335-8F53-3D00096A830D}"/>
                  </a:ext>
                </a:extLst>
              </p:cNvPr>
              <p:cNvSpPr/>
              <p:nvPr/>
            </p:nvSpPr>
            <p:spPr>
              <a:xfrm rot="18120098">
                <a:off x="2980800" y="3329812"/>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FF3563D-BB2F-4160-8680-CFCA72AD6696}"/>
                  </a:ext>
                </a:extLst>
              </p:cNvPr>
              <p:cNvSpPr/>
              <p:nvPr/>
            </p:nvSpPr>
            <p:spPr>
              <a:xfrm rot="11413704">
                <a:off x="3156570" y="3739363"/>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3F462EBF-0766-477B-B207-C1F3F88561B1}"/>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695CA077-3A23-4E57-8F2C-D4C562A36DC1}"/>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CBEBA6E1-21BA-464A-B1CA-89FF7E137B87}"/>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a:extLst>
                  <a:ext uri="{FF2B5EF4-FFF2-40B4-BE49-F238E27FC236}">
                    <a16:creationId xmlns:a16="http://schemas.microsoft.com/office/drawing/2014/main" id="{FB9C261C-CF3D-4374-BF3E-5123B2A92F7E}"/>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5">
                <a:extLst>
                  <a:ext uri="{FF2B5EF4-FFF2-40B4-BE49-F238E27FC236}">
                    <a16:creationId xmlns:a16="http://schemas.microsoft.com/office/drawing/2014/main" id="{E34E5850-550D-4E61-AE53-4A41AC2D003E}"/>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6">
                <a:extLst>
                  <a:ext uri="{FF2B5EF4-FFF2-40B4-BE49-F238E27FC236}">
                    <a16:creationId xmlns:a16="http://schemas.microsoft.com/office/drawing/2014/main" id="{45FC4825-AC1C-443A-B206-700005A9E971}"/>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7">
                <a:extLst>
                  <a:ext uri="{FF2B5EF4-FFF2-40B4-BE49-F238E27FC236}">
                    <a16:creationId xmlns:a16="http://schemas.microsoft.com/office/drawing/2014/main" id="{CEFAB4A6-4994-4FE3-9CC7-0538065E48D9}"/>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8">
                <a:extLst>
                  <a:ext uri="{FF2B5EF4-FFF2-40B4-BE49-F238E27FC236}">
                    <a16:creationId xmlns:a16="http://schemas.microsoft.com/office/drawing/2014/main" id="{ACFB8916-8422-4664-8FD1-7B0C7BF3C859}"/>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ectangle 100">
              <a:extLst>
                <a:ext uri="{FF2B5EF4-FFF2-40B4-BE49-F238E27FC236}">
                  <a16:creationId xmlns:a16="http://schemas.microsoft.com/office/drawing/2014/main" id="{F58B0C1C-6791-405C-A73A-3EF2237DAD75}"/>
                </a:ext>
              </a:extLst>
            </p:cNvPr>
            <p:cNvSpPr/>
            <p:nvPr/>
          </p:nvSpPr>
          <p:spPr>
            <a:xfrm rot="14319944">
              <a:off x="3756763" y="4124333"/>
              <a:ext cx="570237" cy="860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4FFFDF4-4B07-422F-9220-25A4D194E0AC}"/>
                </a:ext>
              </a:extLst>
            </p:cNvPr>
            <p:cNvSpPr/>
            <p:nvPr/>
          </p:nvSpPr>
          <p:spPr>
            <a:xfrm rot="10800000">
              <a:off x="3568452" y="4398679"/>
              <a:ext cx="635786" cy="813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7E8472AF-F314-40F3-8570-79B8497A4CD2}"/>
              </a:ext>
            </a:extLst>
          </p:cNvPr>
          <p:cNvGrpSpPr/>
          <p:nvPr/>
        </p:nvGrpSpPr>
        <p:grpSpPr>
          <a:xfrm>
            <a:off x="6332027" y="4542469"/>
            <a:ext cx="1297980" cy="2130596"/>
            <a:chOff x="3019181" y="1488126"/>
            <a:chExt cx="1954161" cy="3207699"/>
          </a:xfrm>
        </p:grpSpPr>
        <p:sp>
          <p:nvSpPr>
            <p:cNvPr id="118" name="Moon 117">
              <a:extLst>
                <a:ext uri="{FF2B5EF4-FFF2-40B4-BE49-F238E27FC236}">
                  <a16:creationId xmlns:a16="http://schemas.microsoft.com/office/drawing/2014/main" id="{9E400BDB-80A0-41C5-8C21-333277D4A60B}"/>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a:extLst>
                <a:ext uri="{FF2B5EF4-FFF2-40B4-BE49-F238E27FC236}">
                  <a16:creationId xmlns:a16="http://schemas.microsoft.com/office/drawing/2014/main" id="{0EC28D37-044B-4B4D-A908-60B9FC2518A2}"/>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id="{83CF603B-CA5D-4164-BD7C-889F75EA8F85}"/>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5D85FCD7-09FD-49F9-8A81-1E1C3D86B614}"/>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BAECFB1-78F7-4598-AED9-78AA68888628}"/>
                </a:ext>
              </a:extLst>
            </p:cNvPr>
            <p:cNvSpPr/>
            <p:nvPr/>
          </p:nvSpPr>
          <p:spPr>
            <a:xfrm rot="18714497">
              <a:off x="2960719" y="3259116"/>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59ADD77-A206-4C8A-AEA5-F20C3FB6174D}"/>
                </a:ext>
              </a:extLst>
            </p:cNvPr>
            <p:cNvSpPr/>
            <p:nvPr/>
          </p:nvSpPr>
          <p:spPr>
            <a:xfrm rot="1294136">
              <a:off x="3955896" y="3382047"/>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5C5108CF-232C-4DCF-A442-6F494EF47B0B}"/>
                </a:ext>
              </a:extLst>
            </p:cNvPr>
            <p:cNvSpPr/>
            <p:nvPr/>
          </p:nvSpPr>
          <p:spPr>
            <a:xfrm rot="13417525">
              <a:off x="4251237" y="3208656"/>
              <a:ext cx="722105"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A01C14D3-04E0-4C07-969D-DCAED2A14AD7}"/>
                </a:ext>
              </a:extLst>
            </p:cNvPr>
            <p:cNvSpPr/>
            <p:nvPr/>
          </p:nvSpPr>
          <p:spPr>
            <a:xfrm rot="10027477">
              <a:off x="3019181" y="3483788"/>
              <a:ext cx="913208"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F7827D6B-E87F-4F27-863B-63C6076D9477}"/>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9B4D89AB-F409-4219-8E04-C36E7CD66F5B}"/>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6C254B5E-FF45-4084-A263-4B04C721B8FF}"/>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a:extLst>
                <a:ext uri="{FF2B5EF4-FFF2-40B4-BE49-F238E27FC236}">
                  <a16:creationId xmlns:a16="http://schemas.microsoft.com/office/drawing/2014/main" id="{73E43278-DC39-4C3A-BBAA-B94DFB95CFF9}"/>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32">
              <a:extLst>
                <a:ext uri="{FF2B5EF4-FFF2-40B4-BE49-F238E27FC236}">
                  <a16:creationId xmlns:a16="http://schemas.microsoft.com/office/drawing/2014/main" id="{0E51483F-B0EE-4649-AA89-917936F5656A}"/>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3">
              <a:extLst>
                <a:ext uri="{FF2B5EF4-FFF2-40B4-BE49-F238E27FC236}">
                  <a16:creationId xmlns:a16="http://schemas.microsoft.com/office/drawing/2014/main" id="{FFD2F3C5-E2FB-4EE1-9FC5-B17A4D505271}"/>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4">
              <a:extLst>
                <a:ext uri="{FF2B5EF4-FFF2-40B4-BE49-F238E27FC236}">
                  <a16:creationId xmlns:a16="http://schemas.microsoft.com/office/drawing/2014/main" id="{80242636-C6FA-4F2B-894E-680007EDB567}"/>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5">
              <a:extLst>
                <a:ext uri="{FF2B5EF4-FFF2-40B4-BE49-F238E27FC236}">
                  <a16:creationId xmlns:a16="http://schemas.microsoft.com/office/drawing/2014/main" id="{0B72F9CA-2CC0-40DB-96D3-055E2F19DE5B}"/>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8B6009FF-8A34-4C84-A52A-829B52897B12}"/>
              </a:ext>
            </a:extLst>
          </p:cNvPr>
          <p:cNvGrpSpPr/>
          <p:nvPr/>
        </p:nvGrpSpPr>
        <p:grpSpPr>
          <a:xfrm>
            <a:off x="2509083" y="2531527"/>
            <a:ext cx="1541476" cy="2153072"/>
            <a:chOff x="2648256" y="1488126"/>
            <a:chExt cx="2296530" cy="3207699"/>
          </a:xfrm>
        </p:grpSpPr>
        <p:sp>
          <p:nvSpPr>
            <p:cNvPr id="135" name="Moon 134">
              <a:extLst>
                <a:ext uri="{FF2B5EF4-FFF2-40B4-BE49-F238E27FC236}">
                  <a16:creationId xmlns:a16="http://schemas.microsoft.com/office/drawing/2014/main" id="{6CBD04A9-910D-444D-83FC-ED1DDEA59A4E}"/>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a:extLst>
                <a:ext uri="{FF2B5EF4-FFF2-40B4-BE49-F238E27FC236}">
                  <a16:creationId xmlns:a16="http://schemas.microsoft.com/office/drawing/2014/main" id="{C4B9CF9F-DA71-4FC7-AFAB-7B212B1C74BC}"/>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a:extLst>
                <a:ext uri="{FF2B5EF4-FFF2-40B4-BE49-F238E27FC236}">
                  <a16:creationId xmlns:a16="http://schemas.microsoft.com/office/drawing/2014/main" id="{38BEACAC-BD88-4261-962F-72797B6B7E1B}"/>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FA8E26E-9D1D-4860-90C6-800F38012B1C}"/>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9D6D954-159C-41D9-BB93-DC55176B8E67}"/>
                </a:ext>
              </a:extLst>
            </p:cNvPr>
            <p:cNvSpPr/>
            <p:nvPr/>
          </p:nvSpPr>
          <p:spPr>
            <a:xfrm rot="1491126">
              <a:off x="2830576" y="2942129"/>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2FDC928F-737B-4E27-BC97-0F648B7D8A03}"/>
                </a:ext>
              </a:extLst>
            </p:cNvPr>
            <p:cNvSpPr/>
            <p:nvPr/>
          </p:nvSpPr>
          <p:spPr>
            <a:xfrm rot="19692845">
              <a:off x="4001730" y="3759574"/>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1EE137D8-D0C0-41AF-8BE1-D14A2DD1331B}"/>
                </a:ext>
              </a:extLst>
            </p:cNvPr>
            <p:cNvSpPr/>
            <p:nvPr/>
          </p:nvSpPr>
          <p:spPr>
            <a:xfrm rot="13318716">
              <a:off x="4222680" y="3327638"/>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292342CC-3FB3-4716-B39A-D6EFE3489352}"/>
                </a:ext>
              </a:extLst>
            </p:cNvPr>
            <p:cNvSpPr/>
            <p:nvPr/>
          </p:nvSpPr>
          <p:spPr>
            <a:xfrm rot="14699502">
              <a:off x="2250059" y="2320072"/>
              <a:ext cx="913209" cy="1168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A5A22BF4-2599-4FED-98CD-B801013B47B7}"/>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C2581906-41BC-46DA-B540-61EA48F9CA0C}"/>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FC2113DC-B8BD-4159-A726-1508E7851A60}"/>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a:extLst>
                <a:ext uri="{FF2B5EF4-FFF2-40B4-BE49-F238E27FC236}">
                  <a16:creationId xmlns:a16="http://schemas.microsoft.com/office/drawing/2014/main" id="{19FA11F8-D5EA-452C-92E4-7322D7BDEDB7}"/>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9">
              <a:extLst>
                <a:ext uri="{FF2B5EF4-FFF2-40B4-BE49-F238E27FC236}">
                  <a16:creationId xmlns:a16="http://schemas.microsoft.com/office/drawing/2014/main" id="{9802A4DA-8084-4D33-B907-EEF1FC0C8B5F}"/>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50">
              <a:extLst>
                <a:ext uri="{FF2B5EF4-FFF2-40B4-BE49-F238E27FC236}">
                  <a16:creationId xmlns:a16="http://schemas.microsoft.com/office/drawing/2014/main" id="{CA3A3C2C-92B6-44F1-A76F-A57E2B6AA881}"/>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51">
              <a:extLst>
                <a:ext uri="{FF2B5EF4-FFF2-40B4-BE49-F238E27FC236}">
                  <a16:creationId xmlns:a16="http://schemas.microsoft.com/office/drawing/2014/main" id="{A1D9AB10-685E-4F92-8492-7FAF5116C12A}"/>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52">
              <a:extLst>
                <a:ext uri="{FF2B5EF4-FFF2-40B4-BE49-F238E27FC236}">
                  <a16:creationId xmlns:a16="http://schemas.microsoft.com/office/drawing/2014/main" id="{09900EDB-DD50-48F3-9EF4-5C6F1CD7B369}"/>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B83CD0D9-C715-4C04-9EE8-2EC59C877711}"/>
              </a:ext>
            </a:extLst>
          </p:cNvPr>
          <p:cNvGrpSpPr/>
          <p:nvPr/>
        </p:nvGrpSpPr>
        <p:grpSpPr>
          <a:xfrm>
            <a:off x="7053885" y="2109822"/>
            <a:ext cx="1419100" cy="2153072"/>
            <a:chOff x="2830576" y="1488126"/>
            <a:chExt cx="2114210" cy="3207699"/>
          </a:xfrm>
        </p:grpSpPr>
        <p:sp>
          <p:nvSpPr>
            <p:cNvPr id="152" name="Moon 151">
              <a:extLst>
                <a:ext uri="{FF2B5EF4-FFF2-40B4-BE49-F238E27FC236}">
                  <a16:creationId xmlns:a16="http://schemas.microsoft.com/office/drawing/2014/main" id="{635614BF-EE45-4941-AA4E-88A18B339FAF}"/>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a:extLst>
                <a:ext uri="{FF2B5EF4-FFF2-40B4-BE49-F238E27FC236}">
                  <a16:creationId xmlns:a16="http://schemas.microsoft.com/office/drawing/2014/main" id="{8F63A3F9-97F6-413B-8FE2-2F7050B8BA05}"/>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a:extLst>
                <a:ext uri="{FF2B5EF4-FFF2-40B4-BE49-F238E27FC236}">
                  <a16:creationId xmlns:a16="http://schemas.microsoft.com/office/drawing/2014/main" id="{4A06890F-6CAC-4BB7-8CB8-FBA60646DCD8}"/>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7124E31E-635F-49F1-B56B-41C9CA94615C}"/>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84875D7E-3589-43F1-9633-CCAA5F7B527F}"/>
                </a:ext>
              </a:extLst>
            </p:cNvPr>
            <p:cNvSpPr/>
            <p:nvPr/>
          </p:nvSpPr>
          <p:spPr>
            <a:xfrm rot="1491126">
              <a:off x="2830576" y="2942129"/>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556FA66-038C-4E8D-A307-C5E66959B804}"/>
                </a:ext>
              </a:extLst>
            </p:cNvPr>
            <p:cNvSpPr/>
            <p:nvPr/>
          </p:nvSpPr>
          <p:spPr>
            <a:xfrm rot="19692845">
              <a:off x="4001730" y="3759574"/>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84F1BDD9-F689-45E4-A768-E81131DD56FE}"/>
                </a:ext>
              </a:extLst>
            </p:cNvPr>
            <p:cNvSpPr/>
            <p:nvPr/>
          </p:nvSpPr>
          <p:spPr>
            <a:xfrm rot="13318716">
              <a:off x="4222680" y="3327638"/>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0EB88CD7-5EAB-41FF-93F3-BD2FB649F13E}"/>
                </a:ext>
              </a:extLst>
            </p:cNvPr>
            <p:cNvSpPr/>
            <p:nvPr/>
          </p:nvSpPr>
          <p:spPr>
            <a:xfrm rot="18176495">
              <a:off x="2671589" y="2456273"/>
              <a:ext cx="913209" cy="1168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670DE5DF-B40A-469F-93E0-CA803241847A}"/>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18689091-62E8-4E94-AE78-2D2B2C88584B}"/>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1FE1E023-C0B4-44C3-956B-6572B9D10BF2}"/>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a:extLst>
                <a:ext uri="{FF2B5EF4-FFF2-40B4-BE49-F238E27FC236}">
                  <a16:creationId xmlns:a16="http://schemas.microsoft.com/office/drawing/2014/main" id="{55C13C05-3384-4AAC-B3EE-B42148B433D0}"/>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6">
              <a:extLst>
                <a:ext uri="{FF2B5EF4-FFF2-40B4-BE49-F238E27FC236}">
                  <a16:creationId xmlns:a16="http://schemas.microsoft.com/office/drawing/2014/main" id="{0F6ED1EF-BE40-4C7D-BE51-FBAA6A53E027}"/>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7">
              <a:extLst>
                <a:ext uri="{FF2B5EF4-FFF2-40B4-BE49-F238E27FC236}">
                  <a16:creationId xmlns:a16="http://schemas.microsoft.com/office/drawing/2014/main" id="{CF523BE2-B210-464D-9941-856577471E47}"/>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8">
              <a:extLst>
                <a:ext uri="{FF2B5EF4-FFF2-40B4-BE49-F238E27FC236}">
                  <a16:creationId xmlns:a16="http://schemas.microsoft.com/office/drawing/2014/main" id="{5D3808BE-3D56-4E2F-B9BD-866C2BEC1EC0}"/>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9">
              <a:extLst>
                <a:ext uri="{FF2B5EF4-FFF2-40B4-BE49-F238E27FC236}">
                  <a16:creationId xmlns:a16="http://schemas.microsoft.com/office/drawing/2014/main" id="{34B94C08-1FD9-4284-93CA-6330A60CDE44}"/>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368323D5-76EA-4233-A0FE-6D618CCF442C}"/>
              </a:ext>
            </a:extLst>
          </p:cNvPr>
          <p:cNvGrpSpPr/>
          <p:nvPr/>
        </p:nvGrpSpPr>
        <p:grpSpPr>
          <a:xfrm>
            <a:off x="8191179" y="4664493"/>
            <a:ext cx="1293816" cy="2153072"/>
            <a:chOff x="2830576" y="1488126"/>
            <a:chExt cx="1927559" cy="3207699"/>
          </a:xfrm>
        </p:grpSpPr>
        <p:sp>
          <p:nvSpPr>
            <p:cNvPr id="169" name="Moon 168">
              <a:extLst>
                <a:ext uri="{FF2B5EF4-FFF2-40B4-BE49-F238E27FC236}">
                  <a16:creationId xmlns:a16="http://schemas.microsoft.com/office/drawing/2014/main" id="{5F16BC4C-3F41-4159-B918-9696487D58A7}"/>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a:extLst>
                <a:ext uri="{FF2B5EF4-FFF2-40B4-BE49-F238E27FC236}">
                  <a16:creationId xmlns:a16="http://schemas.microsoft.com/office/drawing/2014/main" id="{7AACC3E9-C895-46A1-8492-D48F503F074A}"/>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id="{F0C1A9AB-8538-4C0B-A35F-B59C5E784936}"/>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E2EF70B4-06D7-4ED1-A636-160C2176AA7B}"/>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8D862B9C-231E-4BD7-A379-4CCD360DDD19}"/>
                </a:ext>
              </a:extLst>
            </p:cNvPr>
            <p:cNvSpPr/>
            <p:nvPr/>
          </p:nvSpPr>
          <p:spPr>
            <a:xfrm rot="1491126">
              <a:off x="2830576" y="2942129"/>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66C3D7B3-4435-4C29-ACFD-E91F269B7F5A}"/>
                </a:ext>
              </a:extLst>
            </p:cNvPr>
            <p:cNvSpPr/>
            <p:nvPr/>
          </p:nvSpPr>
          <p:spPr>
            <a:xfrm rot="3675722">
              <a:off x="4216189" y="2299738"/>
              <a:ext cx="920446" cy="14669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F26B2369-5BC9-4282-9F27-87807753A7D5}"/>
                </a:ext>
              </a:extLst>
            </p:cNvPr>
            <p:cNvSpPr/>
            <p:nvPr/>
          </p:nvSpPr>
          <p:spPr>
            <a:xfrm rot="7940499">
              <a:off x="4281381" y="2918742"/>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F7CFACEF-8EE1-4F96-98AC-F6E175221562}"/>
                </a:ext>
              </a:extLst>
            </p:cNvPr>
            <p:cNvSpPr/>
            <p:nvPr/>
          </p:nvSpPr>
          <p:spPr>
            <a:xfrm rot="18176495">
              <a:off x="2671589" y="2456273"/>
              <a:ext cx="913209" cy="1168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2B02B188-DD3E-479C-99C7-BA06866AD8C4}"/>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7B845DBD-A7E0-4381-BF2B-4633DBBC2917}"/>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9B663D5F-5511-47EA-942E-335562509165}"/>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a:extLst>
                <a:ext uri="{FF2B5EF4-FFF2-40B4-BE49-F238E27FC236}">
                  <a16:creationId xmlns:a16="http://schemas.microsoft.com/office/drawing/2014/main" id="{4FFD2A94-6D27-499C-8FCC-D872FA7812C7}"/>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3">
              <a:extLst>
                <a:ext uri="{FF2B5EF4-FFF2-40B4-BE49-F238E27FC236}">
                  <a16:creationId xmlns:a16="http://schemas.microsoft.com/office/drawing/2014/main" id="{86EA2AC7-57B8-45E9-ACA5-08F12ACAD115}"/>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4">
              <a:extLst>
                <a:ext uri="{FF2B5EF4-FFF2-40B4-BE49-F238E27FC236}">
                  <a16:creationId xmlns:a16="http://schemas.microsoft.com/office/drawing/2014/main" id="{0CEDB6FD-F2BD-4278-86C4-1A3EF59FBC28}"/>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5">
              <a:extLst>
                <a:ext uri="{FF2B5EF4-FFF2-40B4-BE49-F238E27FC236}">
                  <a16:creationId xmlns:a16="http://schemas.microsoft.com/office/drawing/2014/main" id="{C0A3C29E-91EB-4A36-AAC6-9BE1CA6237B7}"/>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6">
              <a:extLst>
                <a:ext uri="{FF2B5EF4-FFF2-40B4-BE49-F238E27FC236}">
                  <a16:creationId xmlns:a16="http://schemas.microsoft.com/office/drawing/2014/main" id="{585E7EFB-61AF-49DB-9A87-A457A3BDCA6D}"/>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621059F2-0D6A-4CC1-9586-7C081DAE5A64}"/>
              </a:ext>
            </a:extLst>
          </p:cNvPr>
          <p:cNvGrpSpPr/>
          <p:nvPr/>
        </p:nvGrpSpPr>
        <p:grpSpPr>
          <a:xfrm>
            <a:off x="10241594" y="239423"/>
            <a:ext cx="1445804" cy="2153072"/>
            <a:chOff x="2850037" y="1488126"/>
            <a:chExt cx="2153998" cy="3207699"/>
          </a:xfrm>
        </p:grpSpPr>
        <p:sp>
          <p:nvSpPr>
            <p:cNvPr id="186" name="Moon 185">
              <a:extLst>
                <a:ext uri="{FF2B5EF4-FFF2-40B4-BE49-F238E27FC236}">
                  <a16:creationId xmlns:a16="http://schemas.microsoft.com/office/drawing/2014/main" id="{290A797C-E3AE-401F-9E5D-D1096CA80F0E}"/>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a:extLst>
                <a:ext uri="{FF2B5EF4-FFF2-40B4-BE49-F238E27FC236}">
                  <a16:creationId xmlns:a16="http://schemas.microsoft.com/office/drawing/2014/main" id="{CEF20B12-B889-4E7E-9368-434CA42234C0}"/>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a:extLst>
                <a:ext uri="{FF2B5EF4-FFF2-40B4-BE49-F238E27FC236}">
                  <a16:creationId xmlns:a16="http://schemas.microsoft.com/office/drawing/2014/main" id="{7A2608D3-3747-4909-B037-DC10F01A4302}"/>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65DFCB24-C9AF-49D6-B243-58F3D9680B8B}"/>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D8A69BD6-7DFD-4E4F-957E-AA27E6306CAF}"/>
                </a:ext>
              </a:extLst>
            </p:cNvPr>
            <p:cNvSpPr/>
            <p:nvPr/>
          </p:nvSpPr>
          <p:spPr>
            <a:xfrm rot="1491126">
              <a:off x="2850037" y="2805898"/>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4D3CBEB7-45B7-46F3-B6AF-B3688B66FE38}"/>
                </a:ext>
              </a:extLst>
            </p:cNvPr>
            <p:cNvSpPr/>
            <p:nvPr/>
          </p:nvSpPr>
          <p:spPr>
            <a:xfrm rot="5400000">
              <a:off x="4470466" y="2023651"/>
              <a:ext cx="920446" cy="14669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AE1465A2-4FF6-4C24-B311-4237EE3225F4}"/>
                </a:ext>
              </a:extLst>
            </p:cNvPr>
            <p:cNvSpPr/>
            <p:nvPr/>
          </p:nvSpPr>
          <p:spPr>
            <a:xfrm rot="7940499">
              <a:off x="4248693" y="2773862"/>
              <a:ext cx="862502" cy="12398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F9541554-4674-4599-9C9A-6BEF5CD100EA}"/>
                </a:ext>
              </a:extLst>
            </p:cNvPr>
            <p:cNvSpPr/>
            <p:nvPr/>
          </p:nvSpPr>
          <p:spPr>
            <a:xfrm rot="15931616">
              <a:off x="2458088" y="2167572"/>
              <a:ext cx="913209" cy="1168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09F71756-6316-4A09-8D5F-1E0B6885B5C0}"/>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2CB52D8C-EE6F-4D59-8DF8-7897A51DF918}"/>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A2C13DBA-21F8-4C5F-925B-CCC045EFB25A}"/>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a:extLst>
                <a:ext uri="{FF2B5EF4-FFF2-40B4-BE49-F238E27FC236}">
                  <a16:creationId xmlns:a16="http://schemas.microsoft.com/office/drawing/2014/main" id="{E6905C36-406E-40F4-980A-714AC6C264A1}"/>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200">
              <a:extLst>
                <a:ext uri="{FF2B5EF4-FFF2-40B4-BE49-F238E27FC236}">
                  <a16:creationId xmlns:a16="http://schemas.microsoft.com/office/drawing/2014/main" id="{D6670CCC-B8A7-4420-83F4-B98ECD8AD69A}"/>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201">
              <a:extLst>
                <a:ext uri="{FF2B5EF4-FFF2-40B4-BE49-F238E27FC236}">
                  <a16:creationId xmlns:a16="http://schemas.microsoft.com/office/drawing/2014/main" id="{467A2AC0-CC2D-42D3-B2A0-F2903540E43B}"/>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202">
              <a:extLst>
                <a:ext uri="{FF2B5EF4-FFF2-40B4-BE49-F238E27FC236}">
                  <a16:creationId xmlns:a16="http://schemas.microsoft.com/office/drawing/2014/main" id="{C5D0E8C1-C725-43FA-B7B6-8B9047831BF6}"/>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3">
              <a:extLst>
                <a:ext uri="{FF2B5EF4-FFF2-40B4-BE49-F238E27FC236}">
                  <a16:creationId xmlns:a16="http://schemas.microsoft.com/office/drawing/2014/main" id="{BD0066F5-7819-4E62-8EED-1F1F559C326C}"/>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a:extLst>
              <a:ext uri="{FF2B5EF4-FFF2-40B4-BE49-F238E27FC236}">
                <a16:creationId xmlns:a16="http://schemas.microsoft.com/office/drawing/2014/main" id="{4F048B32-5DCC-4409-A161-65B12737A2A9}"/>
              </a:ext>
            </a:extLst>
          </p:cNvPr>
          <p:cNvGrpSpPr/>
          <p:nvPr/>
        </p:nvGrpSpPr>
        <p:grpSpPr>
          <a:xfrm>
            <a:off x="1592142" y="132750"/>
            <a:ext cx="1929077" cy="2153072"/>
            <a:chOff x="2070800" y="1488126"/>
            <a:chExt cx="2873986" cy="3207699"/>
          </a:xfrm>
        </p:grpSpPr>
        <p:sp>
          <p:nvSpPr>
            <p:cNvPr id="203" name="Moon 202">
              <a:extLst>
                <a:ext uri="{FF2B5EF4-FFF2-40B4-BE49-F238E27FC236}">
                  <a16:creationId xmlns:a16="http://schemas.microsoft.com/office/drawing/2014/main" id="{406AB992-AB18-438C-8FBB-B61955897DEE}"/>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a:extLst>
                <a:ext uri="{FF2B5EF4-FFF2-40B4-BE49-F238E27FC236}">
                  <a16:creationId xmlns:a16="http://schemas.microsoft.com/office/drawing/2014/main" id="{0EF02388-18FE-43D7-B5B7-45AC34128488}"/>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a:extLst>
                <a:ext uri="{FF2B5EF4-FFF2-40B4-BE49-F238E27FC236}">
                  <a16:creationId xmlns:a16="http://schemas.microsoft.com/office/drawing/2014/main" id="{9C5AEEEB-AC20-43C1-BCAA-4C39D9BEEDBE}"/>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E2D83664-535E-4150-973C-4B3FF657855C}"/>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21F3D0B6-4B50-42E5-829B-8227BE87E55A}"/>
                </a:ext>
              </a:extLst>
            </p:cNvPr>
            <p:cNvSpPr/>
            <p:nvPr/>
          </p:nvSpPr>
          <p:spPr>
            <a:xfrm rot="545306">
              <a:off x="2830576" y="2942129"/>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BDCA73AD-8364-4082-9392-6C0A12F08307}"/>
                </a:ext>
              </a:extLst>
            </p:cNvPr>
            <p:cNvSpPr/>
            <p:nvPr/>
          </p:nvSpPr>
          <p:spPr>
            <a:xfrm rot="19692845">
              <a:off x="4001730" y="3759574"/>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020C890D-F02A-4466-B0E8-FECFC25D47EA}"/>
                </a:ext>
              </a:extLst>
            </p:cNvPr>
            <p:cNvSpPr/>
            <p:nvPr/>
          </p:nvSpPr>
          <p:spPr>
            <a:xfrm rot="13318716">
              <a:off x="4222680" y="3327638"/>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9F9B59A5-C24A-4557-A07F-DF5004F86D34}"/>
                </a:ext>
              </a:extLst>
            </p:cNvPr>
            <p:cNvSpPr/>
            <p:nvPr/>
          </p:nvSpPr>
          <p:spPr>
            <a:xfrm rot="12882185">
              <a:off x="2070800" y="2631410"/>
              <a:ext cx="913209" cy="1168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C1943414-3097-435C-98EB-D192A92B6461}"/>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019059DC-5877-43EF-90FF-DFF744B084F1}"/>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F7CD7663-A901-47B9-800B-3A46B928B467}"/>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a:extLst>
                <a:ext uri="{FF2B5EF4-FFF2-40B4-BE49-F238E27FC236}">
                  <a16:creationId xmlns:a16="http://schemas.microsoft.com/office/drawing/2014/main" id="{DA877F5F-56BF-4F4E-8015-FC432DF1A69B}"/>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7">
              <a:extLst>
                <a:ext uri="{FF2B5EF4-FFF2-40B4-BE49-F238E27FC236}">
                  <a16:creationId xmlns:a16="http://schemas.microsoft.com/office/drawing/2014/main" id="{48D13274-F967-4DC5-B185-86FFCF03953E}"/>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8">
              <a:extLst>
                <a:ext uri="{FF2B5EF4-FFF2-40B4-BE49-F238E27FC236}">
                  <a16:creationId xmlns:a16="http://schemas.microsoft.com/office/drawing/2014/main" id="{BF0C799E-AA22-4C98-9050-5C808903FD33}"/>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9">
              <a:extLst>
                <a:ext uri="{FF2B5EF4-FFF2-40B4-BE49-F238E27FC236}">
                  <a16:creationId xmlns:a16="http://schemas.microsoft.com/office/drawing/2014/main" id="{0D9E17B5-878B-4DF5-BA01-1FD09872FD2A}"/>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20">
              <a:extLst>
                <a:ext uri="{FF2B5EF4-FFF2-40B4-BE49-F238E27FC236}">
                  <a16:creationId xmlns:a16="http://schemas.microsoft.com/office/drawing/2014/main" id="{F280434A-03CF-4A2C-A41F-5E550B8CC1AF}"/>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a:extLst>
              <a:ext uri="{FF2B5EF4-FFF2-40B4-BE49-F238E27FC236}">
                <a16:creationId xmlns:a16="http://schemas.microsoft.com/office/drawing/2014/main" id="{F51282F0-046C-4072-80B6-C6FEE0501195}"/>
              </a:ext>
            </a:extLst>
          </p:cNvPr>
          <p:cNvGrpSpPr/>
          <p:nvPr/>
        </p:nvGrpSpPr>
        <p:grpSpPr>
          <a:xfrm>
            <a:off x="71709" y="56121"/>
            <a:ext cx="1419100" cy="2153072"/>
            <a:chOff x="2830576" y="1488126"/>
            <a:chExt cx="2114210" cy="3207699"/>
          </a:xfrm>
        </p:grpSpPr>
        <p:sp>
          <p:nvSpPr>
            <p:cNvPr id="220" name="Moon 219">
              <a:extLst>
                <a:ext uri="{FF2B5EF4-FFF2-40B4-BE49-F238E27FC236}">
                  <a16:creationId xmlns:a16="http://schemas.microsoft.com/office/drawing/2014/main" id="{0EEE3E2E-D900-4C32-B8C7-579940CAD2DC}"/>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a:extLst>
                <a:ext uri="{FF2B5EF4-FFF2-40B4-BE49-F238E27FC236}">
                  <a16:creationId xmlns:a16="http://schemas.microsoft.com/office/drawing/2014/main" id="{1E3BFE14-836B-4527-9296-9ADAC21D3D8A}"/>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a:extLst>
                <a:ext uri="{FF2B5EF4-FFF2-40B4-BE49-F238E27FC236}">
                  <a16:creationId xmlns:a16="http://schemas.microsoft.com/office/drawing/2014/main" id="{1AB489B0-D111-4B93-B13E-16EB3165981E}"/>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CCBA63D2-6FA4-4B41-875F-80EF49AB9679}"/>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0250C96C-DDAB-4D97-97C5-D3EC2908DED5}"/>
                </a:ext>
              </a:extLst>
            </p:cNvPr>
            <p:cNvSpPr/>
            <p:nvPr/>
          </p:nvSpPr>
          <p:spPr>
            <a:xfrm rot="1491126">
              <a:off x="2830576" y="2942129"/>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9EBFA93C-9F80-458F-8233-AE74E0EA53BD}"/>
                </a:ext>
              </a:extLst>
            </p:cNvPr>
            <p:cNvSpPr/>
            <p:nvPr/>
          </p:nvSpPr>
          <p:spPr>
            <a:xfrm rot="19692845">
              <a:off x="4001730" y="3759574"/>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2B7E0011-440E-4F45-BCB7-C81FD33EF9F0}"/>
                </a:ext>
              </a:extLst>
            </p:cNvPr>
            <p:cNvSpPr/>
            <p:nvPr/>
          </p:nvSpPr>
          <p:spPr>
            <a:xfrm rot="13318716">
              <a:off x="4222680" y="3327638"/>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CB275D10-FA20-4A6E-851C-FD8EBD9BBB00}"/>
                </a:ext>
              </a:extLst>
            </p:cNvPr>
            <p:cNvSpPr/>
            <p:nvPr/>
          </p:nvSpPr>
          <p:spPr>
            <a:xfrm rot="17048504">
              <a:off x="2476974" y="2397889"/>
              <a:ext cx="913209" cy="1168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C1354B98-825B-4531-97BB-3F0EDD623F53}"/>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48B87815-4CA2-428B-86D5-33A3E30AACF6}"/>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10CB065A-AB23-45FA-962A-89DD08A30AD8}"/>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a:extLst>
                <a:ext uri="{FF2B5EF4-FFF2-40B4-BE49-F238E27FC236}">
                  <a16:creationId xmlns:a16="http://schemas.microsoft.com/office/drawing/2014/main" id="{96CE591D-BF20-40EB-A66C-B1B8D915EAD9}"/>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4">
              <a:extLst>
                <a:ext uri="{FF2B5EF4-FFF2-40B4-BE49-F238E27FC236}">
                  <a16:creationId xmlns:a16="http://schemas.microsoft.com/office/drawing/2014/main" id="{1935705A-0B2A-4811-9EB3-4EAAD367C8AC}"/>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5">
              <a:extLst>
                <a:ext uri="{FF2B5EF4-FFF2-40B4-BE49-F238E27FC236}">
                  <a16:creationId xmlns:a16="http://schemas.microsoft.com/office/drawing/2014/main" id="{7D6CE980-C4E1-4329-8CA5-BF34B1787E57}"/>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6">
              <a:extLst>
                <a:ext uri="{FF2B5EF4-FFF2-40B4-BE49-F238E27FC236}">
                  <a16:creationId xmlns:a16="http://schemas.microsoft.com/office/drawing/2014/main" id="{ECE6E2E6-56B6-4C5B-B651-11A896255316}"/>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7">
              <a:extLst>
                <a:ext uri="{FF2B5EF4-FFF2-40B4-BE49-F238E27FC236}">
                  <a16:creationId xmlns:a16="http://schemas.microsoft.com/office/drawing/2014/main" id="{64896DC7-C2BA-4A14-9B72-5DB23934765D}"/>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a:extLst>
              <a:ext uri="{FF2B5EF4-FFF2-40B4-BE49-F238E27FC236}">
                <a16:creationId xmlns:a16="http://schemas.microsoft.com/office/drawing/2014/main" id="{174C1BE2-D721-47C3-B1F6-6539CF11C44C}"/>
              </a:ext>
            </a:extLst>
          </p:cNvPr>
          <p:cNvGrpSpPr/>
          <p:nvPr/>
        </p:nvGrpSpPr>
        <p:grpSpPr>
          <a:xfrm>
            <a:off x="3559614" y="108461"/>
            <a:ext cx="2593941" cy="2153072"/>
            <a:chOff x="2070800" y="1488126"/>
            <a:chExt cx="3864516" cy="3207699"/>
          </a:xfrm>
        </p:grpSpPr>
        <p:sp>
          <p:nvSpPr>
            <p:cNvPr id="237" name="Moon 236">
              <a:extLst>
                <a:ext uri="{FF2B5EF4-FFF2-40B4-BE49-F238E27FC236}">
                  <a16:creationId xmlns:a16="http://schemas.microsoft.com/office/drawing/2014/main" id="{12BA64E6-29FE-4E0A-AD84-B68877C168C9}"/>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a:extLst>
                <a:ext uri="{FF2B5EF4-FFF2-40B4-BE49-F238E27FC236}">
                  <a16:creationId xmlns:a16="http://schemas.microsoft.com/office/drawing/2014/main" id="{EDE4E4F8-0D6F-48E4-9EB2-D1DD4D15993A}"/>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a:extLst>
                <a:ext uri="{FF2B5EF4-FFF2-40B4-BE49-F238E27FC236}">
                  <a16:creationId xmlns:a16="http://schemas.microsoft.com/office/drawing/2014/main" id="{B8A1BA4A-96F0-4129-974B-B318DDB88036}"/>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039C0539-15D6-48AB-A580-6B095D9B754C}"/>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3439F0EF-4455-4A9F-8B54-5F7BAEB6D8F3}"/>
                </a:ext>
              </a:extLst>
            </p:cNvPr>
            <p:cNvSpPr/>
            <p:nvPr/>
          </p:nvSpPr>
          <p:spPr>
            <a:xfrm rot="545306">
              <a:off x="2830576" y="2942129"/>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52B9E8DE-0675-4180-9368-71DCB762A1D9}"/>
                </a:ext>
              </a:extLst>
            </p:cNvPr>
            <p:cNvSpPr/>
            <p:nvPr/>
          </p:nvSpPr>
          <p:spPr>
            <a:xfrm rot="19692845">
              <a:off x="5014868" y="2709179"/>
              <a:ext cx="920448" cy="14669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86057B07-2052-4FF9-AC16-59E14F70C4E0}"/>
                </a:ext>
              </a:extLst>
            </p:cNvPr>
            <p:cNvSpPr/>
            <p:nvPr/>
          </p:nvSpPr>
          <p:spPr>
            <a:xfrm rot="10301692">
              <a:off x="4356664" y="3012082"/>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3E44F171-7C49-4322-BE85-B75587D3B05C}"/>
                </a:ext>
              </a:extLst>
            </p:cNvPr>
            <p:cNvSpPr/>
            <p:nvPr/>
          </p:nvSpPr>
          <p:spPr>
            <a:xfrm rot="12882185">
              <a:off x="2070800" y="2631410"/>
              <a:ext cx="913209" cy="1168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2F2420CD-21DA-42B8-A1B8-E38906394C4A}"/>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0D60CB77-469B-4EA3-99EF-4BDC04A7A284}"/>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402C8AE1-38C2-4C23-AFB7-65BF58F53F7D}"/>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a:extLst>
                <a:ext uri="{FF2B5EF4-FFF2-40B4-BE49-F238E27FC236}">
                  <a16:creationId xmlns:a16="http://schemas.microsoft.com/office/drawing/2014/main" id="{D2A15885-F537-4148-8007-6829BFB44743}"/>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51">
              <a:extLst>
                <a:ext uri="{FF2B5EF4-FFF2-40B4-BE49-F238E27FC236}">
                  <a16:creationId xmlns:a16="http://schemas.microsoft.com/office/drawing/2014/main" id="{C67B5F88-7511-4920-A942-327836D5411C}"/>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52">
              <a:extLst>
                <a:ext uri="{FF2B5EF4-FFF2-40B4-BE49-F238E27FC236}">
                  <a16:creationId xmlns:a16="http://schemas.microsoft.com/office/drawing/2014/main" id="{8A5D034E-6FC8-4B9B-908C-F3BD3F3CD220}"/>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3">
              <a:extLst>
                <a:ext uri="{FF2B5EF4-FFF2-40B4-BE49-F238E27FC236}">
                  <a16:creationId xmlns:a16="http://schemas.microsoft.com/office/drawing/2014/main" id="{7962F8D7-E806-463F-B7EC-27DAD201506A}"/>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4">
              <a:extLst>
                <a:ext uri="{FF2B5EF4-FFF2-40B4-BE49-F238E27FC236}">
                  <a16:creationId xmlns:a16="http://schemas.microsoft.com/office/drawing/2014/main" id="{DFF54F68-93EB-4868-82D5-13C4CE51A6F8}"/>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id="{619D5569-1BD3-4A29-B054-A9AE4CD76A96}"/>
              </a:ext>
            </a:extLst>
          </p:cNvPr>
          <p:cNvGrpSpPr/>
          <p:nvPr/>
        </p:nvGrpSpPr>
        <p:grpSpPr>
          <a:xfrm>
            <a:off x="10146902" y="4681293"/>
            <a:ext cx="1299091" cy="2153072"/>
            <a:chOff x="3636854" y="4637207"/>
            <a:chExt cx="1299091" cy="2153072"/>
          </a:xfrm>
        </p:grpSpPr>
        <p:sp>
          <p:nvSpPr>
            <p:cNvPr id="254" name="Trapezoid 253">
              <a:extLst>
                <a:ext uri="{FF2B5EF4-FFF2-40B4-BE49-F238E27FC236}">
                  <a16:creationId xmlns:a16="http://schemas.microsoft.com/office/drawing/2014/main" id="{710FD341-6CA8-4D7B-9F60-271AA45A5FA5}"/>
                </a:ext>
              </a:extLst>
            </p:cNvPr>
            <p:cNvSpPr/>
            <p:nvPr/>
          </p:nvSpPr>
          <p:spPr>
            <a:xfrm>
              <a:off x="3893323" y="5462962"/>
              <a:ext cx="821982" cy="132731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581C30C0-3DDD-42B5-918C-B3CDAC739DA2}"/>
                </a:ext>
              </a:extLst>
            </p:cNvPr>
            <p:cNvSpPr/>
            <p:nvPr/>
          </p:nvSpPr>
          <p:spPr>
            <a:xfrm rot="21120038">
              <a:off x="3636854" y="5713741"/>
              <a:ext cx="456188" cy="8476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E9B7B704-013E-48E7-99AF-C677FCE64150}"/>
                </a:ext>
              </a:extLst>
            </p:cNvPr>
            <p:cNvSpPr/>
            <p:nvPr/>
          </p:nvSpPr>
          <p:spPr>
            <a:xfrm rot="19692845">
              <a:off x="4302947" y="6161849"/>
              <a:ext cx="617823" cy="9846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04B33D3D-F8DF-489E-88C7-3514FF5903F6}"/>
                </a:ext>
              </a:extLst>
            </p:cNvPr>
            <p:cNvSpPr/>
            <p:nvPr/>
          </p:nvSpPr>
          <p:spPr>
            <a:xfrm rot="13318716">
              <a:off x="4451253" y="5871924"/>
              <a:ext cx="484692" cy="10096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257">
              <a:extLst>
                <a:ext uri="{FF2B5EF4-FFF2-40B4-BE49-F238E27FC236}">
                  <a16:creationId xmlns:a16="http://schemas.microsoft.com/office/drawing/2014/main" id="{F1EA8167-A220-41C1-B1E7-870B4266270D}"/>
                </a:ext>
              </a:extLst>
            </p:cNvPr>
            <p:cNvGrpSpPr/>
            <p:nvPr/>
          </p:nvGrpSpPr>
          <p:grpSpPr>
            <a:xfrm rot="814921">
              <a:off x="3847636" y="4637207"/>
              <a:ext cx="1054466" cy="981417"/>
              <a:chOff x="3756195" y="4637207"/>
              <a:chExt cx="1054466" cy="981417"/>
            </a:xfrm>
          </p:grpSpPr>
          <p:sp>
            <p:nvSpPr>
              <p:cNvPr id="261" name="Moon 260">
                <a:extLst>
                  <a:ext uri="{FF2B5EF4-FFF2-40B4-BE49-F238E27FC236}">
                    <a16:creationId xmlns:a16="http://schemas.microsoft.com/office/drawing/2014/main" id="{0A15A63F-A163-45C9-8089-703381D9C195}"/>
                  </a:ext>
                </a:extLst>
              </p:cNvPr>
              <p:cNvSpPr/>
              <p:nvPr/>
            </p:nvSpPr>
            <p:spPr>
              <a:xfrm rot="19179812">
                <a:off x="4387027" y="5004860"/>
                <a:ext cx="423634" cy="613764"/>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261">
                <a:extLst>
                  <a:ext uri="{FF2B5EF4-FFF2-40B4-BE49-F238E27FC236}">
                    <a16:creationId xmlns:a16="http://schemas.microsoft.com/office/drawing/2014/main" id="{A4030D37-BDBC-4CCF-81B9-4C179346F014}"/>
                  </a:ext>
                </a:extLst>
              </p:cNvPr>
              <p:cNvSpPr/>
              <p:nvPr/>
            </p:nvSpPr>
            <p:spPr>
              <a:xfrm rot="13064147">
                <a:off x="3756195" y="4978112"/>
                <a:ext cx="423634" cy="613764"/>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D7546F07-96CB-4F08-A007-CBD54B237652}"/>
                  </a:ext>
                </a:extLst>
              </p:cNvPr>
              <p:cNvSpPr/>
              <p:nvPr/>
            </p:nvSpPr>
            <p:spPr>
              <a:xfrm>
                <a:off x="3873261" y="4725585"/>
                <a:ext cx="830000" cy="8563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A89365F6-ECA5-48E3-AB1C-1E2A3FA5AE83}"/>
                  </a:ext>
                </a:extLst>
              </p:cNvPr>
              <p:cNvSpPr/>
              <p:nvPr/>
            </p:nvSpPr>
            <p:spPr>
              <a:xfrm>
                <a:off x="4080728" y="4927251"/>
                <a:ext cx="175361" cy="2265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53CCD421-FF71-467C-BC92-E9E7C01C3806}"/>
                  </a:ext>
                </a:extLst>
              </p:cNvPr>
              <p:cNvSpPr/>
              <p:nvPr/>
            </p:nvSpPr>
            <p:spPr>
              <a:xfrm>
                <a:off x="4304313" y="4927251"/>
                <a:ext cx="175361" cy="2265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70CF65DA-4D39-4885-BC74-2FC888E3156E}"/>
                  </a:ext>
                </a:extLst>
              </p:cNvPr>
              <p:cNvSpPr/>
              <p:nvPr/>
            </p:nvSpPr>
            <p:spPr>
              <a:xfrm>
                <a:off x="4051278" y="5215996"/>
                <a:ext cx="473966" cy="1847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a:extLst>
                  <a:ext uri="{FF2B5EF4-FFF2-40B4-BE49-F238E27FC236}">
                    <a16:creationId xmlns:a16="http://schemas.microsoft.com/office/drawing/2014/main" id="{0E4221F9-A746-4D7C-856F-38BC3D4104A6}"/>
                  </a:ext>
                </a:extLst>
              </p:cNvPr>
              <p:cNvSpPr/>
              <p:nvPr/>
            </p:nvSpPr>
            <p:spPr>
              <a:xfrm rot="5400000">
                <a:off x="4139450" y="4397334"/>
                <a:ext cx="303510" cy="783255"/>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87">
                <a:extLst>
                  <a:ext uri="{FF2B5EF4-FFF2-40B4-BE49-F238E27FC236}">
                    <a16:creationId xmlns:a16="http://schemas.microsoft.com/office/drawing/2014/main" id="{13867946-0FC9-4D98-9005-0F69C25E00DA}"/>
                  </a:ext>
                </a:extLst>
              </p:cNvPr>
              <p:cNvSpPr/>
              <p:nvPr/>
            </p:nvSpPr>
            <p:spPr>
              <a:xfrm>
                <a:off x="4487529" y="4955381"/>
                <a:ext cx="51147" cy="57540"/>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88">
                <a:extLst>
                  <a:ext uri="{FF2B5EF4-FFF2-40B4-BE49-F238E27FC236}">
                    <a16:creationId xmlns:a16="http://schemas.microsoft.com/office/drawing/2014/main" id="{90F83B9A-3040-4E8F-A4D7-D30C59D8C483}"/>
                  </a:ext>
                </a:extLst>
              </p:cNvPr>
              <p:cNvSpPr/>
              <p:nvPr/>
            </p:nvSpPr>
            <p:spPr>
              <a:xfrm>
                <a:off x="4474742" y="4936201"/>
                <a:ext cx="51147" cy="57540"/>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89">
                <a:extLst>
                  <a:ext uri="{FF2B5EF4-FFF2-40B4-BE49-F238E27FC236}">
                    <a16:creationId xmlns:a16="http://schemas.microsoft.com/office/drawing/2014/main" id="{BC838BDD-C179-4BA3-962B-F568038BE268}"/>
                  </a:ext>
                </a:extLst>
              </p:cNvPr>
              <p:cNvSpPr/>
              <p:nvPr/>
            </p:nvSpPr>
            <p:spPr>
              <a:xfrm rot="5192794">
                <a:off x="4014420" y="4980955"/>
                <a:ext cx="51147" cy="57540"/>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90">
                <a:extLst>
                  <a:ext uri="{FF2B5EF4-FFF2-40B4-BE49-F238E27FC236}">
                    <a16:creationId xmlns:a16="http://schemas.microsoft.com/office/drawing/2014/main" id="{F3D73979-C2E7-49D4-80C6-6AA2030918B0}"/>
                  </a:ext>
                </a:extLst>
              </p:cNvPr>
              <p:cNvSpPr/>
              <p:nvPr/>
            </p:nvSpPr>
            <p:spPr>
              <a:xfrm rot="5192794">
                <a:off x="4014420" y="4942595"/>
                <a:ext cx="51147" cy="57540"/>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Can 278">
              <a:extLst>
                <a:ext uri="{FF2B5EF4-FFF2-40B4-BE49-F238E27FC236}">
                  <a16:creationId xmlns:a16="http://schemas.microsoft.com/office/drawing/2014/main" id="{597B6AFE-C8D3-4D5B-A932-D364F8DB7894}"/>
                </a:ext>
              </a:extLst>
            </p:cNvPr>
            <p:cNvSpPr/>
            <p:nvPr/>
          </p:nvSpPr>
          <p:spPr>
            <a:xfrm rot="1247948">
              <a:off x="3870396" y="5231171"/>
              <a:ext cx="227011" cy="374648"/>
            </a:xfrm>
            <a:prstGeom prst="ca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sp>
          <p:nvSpPr>
            <p:cNvPr id="260" name="Rectangle 259">
              <a:extLst>
                <a:ext uri="{FF2B5EF4-FFF2-40B4-BE49-F238E27FC236}">
                  <a16:creationId xmlns:a16="http://schemas.microsoft.com/office/drawing/2014/main" id="{CA9DF1FC-D187-470B-A4A5-357F6E971243}"/>
                </a:ext>
              </a:extLst>
            </p:cNvPr>
            <p:cNvSpPr/>
            <p:nvPr/>
          </p:nvSpPr>
          <p:spPr>
            <a:xfrm rot="18240990">
              <a:off x="3505797" y="5532829"/>
              <a:ext cx="467794" cy="9047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389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5A4366-35D7-494E-9206-6A8A2900BC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09636" y="190500"/>
            <a:ext cx="4547084" cy="5715000"/>
          </a:xfrm>
          <a:prstGeom prst="rect">
            <a:avLst/>
          </a:prstGeom>
          <a:ln>
            <a:solidFill>
              <a:schemeClr val="tx1"/>
            </a:solidFill>
          </a:ln>
        </p:spPr>
      </p:pic>
      <p:pic>
        <p:nvPicPr>
          <p:cNvPr id="3" name="Picture 2">
            <a:extLst>
              <a:ext uri="{FF2B5EF4-FFF2-40B4-BE49-F238E27FC236}">
                <a16:creationId xmlns:a16="http://schemas.microsoft.com/office/drawing/2014/main" id="{894CE8A9-F100-43C7-BC50-294C4A012A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6260" y="274320"/>
            <a:ext cx="4005644" cy="5547360"/>
          </a:xfrm>
          <a:prstGeom prst="rect">
            <a:avLst/>
          </a:prstGeom>
          <a:ln>
            <a:solidFill>
              <a:schemeClr val="tx1"/>
            </a:solidFill>
          </a:ln>
        </p:spPr>
      </p:pic>
      <p:sp>
        <p:nvSpPr>
          <p:cNvPr id="4" name="TextBox 3">
            <a:extLst>
              <a:ext uri="{FF2B5EF4-FFF2-40B4-BE49-F238E27FC236}">
                <a16:creationId xmlns:a16="http://schemas.microsoft.com/office/drawing/2014/main" id="{9CF1B4BF-5293-4F13-AEBA-7F0A083E88BE}"/>
              </a:ext>
            </a:extLst>
          </p:cNvPr>
          <p:cNvSpPr txBox="1"/>
          <p:nvPr/>
        </p:nvSpPr>
        <p:spPr>
          <a:xfrm>
            <a:off x="1662073" y="5551557"/>
            <a:ext cx="1596912" cy="707886"/>
          </a:xfrm>
          <a:prstGeom prst="rect">
            <a:avLst/>
          </a:prstGeom>
          <a:solidFill>
            <a:schemeClr val="accent6">
              <a:lumMod val="60000"/>
              <a:lumOff val="40000"/>
            </a:schemeClr>
          </a:solidFill>
        </p:spPr>
        <p:txBody>
          <a:bodyPr wrap="none" rtlCol="0">
            <a:spAutoFit/>
          </a:bodyPr>
          <a:lstStyle/>
          <a:p>
            <a:r>
              <a:rPr lang="en-US" sz="4000" b="1" dirty="0"/>
              <a:t>DRAFT</a:t>
            </a:r>
          </a:p>
        </p:txBody>
      </p:sp>
      <p:sp>
        <p:nvSpPr>
          <p:cNvPr id="5" name="TextBox 4">
            <a:extLst>
              <a:ext uri="{FF2B5EF4-FFF2-40B4-BE49-F238E27FC236}">
                <a16:creationId xmlns:a16="http://schemas.microsoft.com/office/drawing/2014/main" id="{45C36E73-BC47-489C-86A7-33CF038455BC}"/>
              </a:ext>
            </a:extLst>
          </p:cNvPr>
          <p:cNvSpPr txBox="1"/>
          <p:nvPr/>
        </p:nvSpPr>
        <p:spPr>
          <a:xfrm>
            <a:off x="8920701" y="5615403"/>
            <a:ext cx="1422184" cy="707886"/>
          </a:xfrm>
          <a:prstGeom prst="rect">
            <a:avLst/>
          </a:prstGeom>
          <a:solidFill>
            <a:schemeClr val="accent6">
              <a:lumMod val="60000"/>
              <a:lumOff val="40000"/>
            </a:schemeClr>
          </a:solidFill>
        </p:spPr>
        <p:txBody>
          <a:bodyPr wrap="none" rtlCol="0">
            <a:spAutoFit/>
          </a:bodyPr>
          <a:lstStyle/>
          <a:p>
            <a:r>
              <a:rPr lang="en-US" sz="4000" b="1" dirty="0"/>
              <a:t>FINAL</a:t>
            </a:r>
          </a:p>
        </p:txBody>
      </p:sp>
      <p:sp>
        <p:nvSpPr>
          <p:cNvPr id="6" name="Rounded Rectangular Callout 2">
            <a:extLst>
              <a:ext uri="{FF2B5EF4-FFF2-40B4-BE49-F238E27FC236}">
                <a16:creationId xmlns:a16="http://schemas.microsoft.com/office/drawing/2014/main" id="{19E86D3B-4B4C-4E44-BA59-D6B150C619F8}"/>
              </a:ext>
            </a:extLst>
          </p:cNvPr>
          <p:cNvSpPr/>
          <p:nvPr/>
        </p:nvSpPr>
        <p:spPr>
          <a:xfrm rot="21108884">
            <a:off x="3896538" y="1527014"/>
            <a:ext cx="2490697" cy="959599"/>
          </a:xfrm>
          <a:prstGeom prst="wedgeRoundRectCallout">
            <a:avLst>
              <a:gd name="adj1" fmla="val -597"/>
              <a:gd name="adj2" fmla="val 159860"/>
              <a:gd name="adj3" fmla="val 16667"/>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Here’s the sketch Dan submitted…</a:t>
            </a:r>
          </a:p>
        </p:txBody>
      </p:sp>
      <p:grpSp>
        <p:nvGrpSpPr>
          <p:cNvPr id="7" name="Group 6">
            <a:extLst>
              <a:ext uri="{FF2B5EF4-FFF2-40B4-BE49-F238E27FC236}">
                <a16:creationId xmlns:a16="http://schemas.microsoft.com/office/drawing/2014/main" id="{9ECA62BF-C55A-49D7-A4ED-61691476CE06}"/>
              </a:ext>
            </a:extLst>
          </p:cNvPr>
          <p:cNvGrpSpPr/>
          <p:nvPr/>
        </p:nvGrpSpPr>
        <p:grpSpPr>
          <a:xfrm>
            <a:off x="4123273" y="2459915"/>
            <a:ext cx="3945453" cy="3361765"/>
            <a:chOff x="247007" y="6315635"/>
            <a:chExt cx="2593941" cy="2210195"/>
          </a:xfrm>
        </p:grpSpPr>
        <p:sp>
          <p:nvSpPr>
            <p:cNvPr id="8" name="Trapezoid 7">
              <a:extLst>
                <a:ext uri="{FF2B5EF4-FFF2-40B4-BE49-F238E27FC236}">
                  <a16:creationId xmlns:a16="http://schemas.microsoft.com/office/drawing/2014/main" id="{866A182A-4729-4792-8B58-CB03AE11F563}"/>
                </a:ext>
              </a:extLst>
            </p:cNvPr>
            <p:cNvSpPr/>
            <p:nvPr/>
          </p:nvSpPr>
          <p:spPr>
            <a:xfrm>
              <a:off x="1133462" y="7198513"/>
              <a:ext cx="821982" cy="1327317"/>
            </a:xfrm>
            <a:prstGeom prst="trapezoid">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009CB7-4F15-4A6E-8691-D322FACB7288}"/>
                </a:ext>
              </a:extLst>
            </p:cNvPr>
            <p:cNvSpPr/>
            <p:nvPr/>
          </p:nvSpPr>
          <p:spPr>
            <a:xfrm rot="545306">
              <a:off x="756984" y="7348714"/>
              <a:ext cx="549768" cy="82939"/>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083351-FC2D-4892-80F9-D71151713763}"/>
                </a:ext>
              </a:extLst>
            </p:cNvPr>
            <p:cNvSpPr/>
            <p:nvPr/>
          </p:nvSpPr>
          <p:spPr>
            <a:xfrm rot="19692845">
              <a:off x="2223125" y="7192353"/>
              <a:ext cx="617823" cy="98463"/>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349E29-D983-43F4-8481-295F40ED2514}"/>
                </a:ext>
              </a:extLst>
            </p:cNvPr>
            <p:cNvSpPr/>
            <p:nvPr/>
          </p:nvSpPr>
          <p:spPr>
            <a:xfrm rot="10301692">
              <a:off x="1781325" y="7395668"/>
              <a:ext cx="484692" cy="100966"/>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17DD0F-70A8-4C86-9ADA-B7FDDC1D1F8C}"/>
                </a:ext>
              </a:extLst>
            </p:cNvPr>
            <p:cNvSpPr/>
            <p:nvPr/>
          </p:nvSpPr>
          <p:spPr>
            <a:xfrm rot="12882185">
              <a:off x="247007" y="7140153"/>
              <a:ext cx="612964" cy="78409"/>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F4021F5-56CD-4819-B570-82289B4D1D23}"/>
                </a:ext>
              </a:extLst>
            </p:cNvPr>
            <p:cNvGrpSpPr/>
            <p:nvPr/>
          </p:nvGrpSpPr>
          <p:grpSpPr>
            <a:xfrm>
              <a:off x="1155851" y="6315635"/>
              <a:ext cx="854786" cy="1010952"/>
              <a:chOff x="-1012106" y="2374569"/>
              <a:chExt cx="854786" cy="1010952"/>
            </a:xfrm>
          </p:grpSpPr>
          <p:sp>
            <p:nvSpPr>
              <p:cNvPr id="14" name="Isosceles Triangle 13">
                <a:extLst>
                  <a:ext uri="{FF2B5EF4-FFF2-40B4-BE49-F238E27FC236}">
                    <a16:creationId xmlns:a16="http://schemas.microsoft.com/office/drawing/2014/main" id="{31D16114-BEE0-4894-9719-D8B6F3BDC19D}"/>
                  </a:ext>
                </a:extLst>
              </p:cNvPr>
              <p:cNvSpPr/>
              <p:nvPr/>
            </p:nvSpPr>
            <p:spPr>
              <a:xfrm rot="20251532">
                <a:off x="-881549" y="2421296"/>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18727CFA-F155-4281-B477-2D88DEBA59BA}"/>
                  </a:ext>
                </a:extLst>
              </p:cNvPr>
              <p:cNvSpPr/>
              <p:nvPr/>
            </p:nvSpPr>
            <p:spPr>
              <a:xfrm>
                <a:off x="-725634" y="237456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0D51EF7A-C384-4124-A4E6-E2855F3DDB6E}"/>
                  </a:ext>
                </a:extLst>
              </p:cNvPr>
              <p:cNvSpPr/>
              <p:nvPr/>
            </p:nvSpPr>
            <p:spPr>
              <a:xfrm rot="918611">
                <a:off x="-592805" y="240109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7CA6A8BF-702E-4A1C-9515-EF4952BF306F}"/>
                  </a:ext>
                </a:extLst>
              </p:cNvPr>
              <p:cNvSpPr/>
              <p:nvPr/>
            </p:nvSpPr>
            <p:spPr>
              <a:xfrm rot="3765311">
                <a:off x="-347662" y="2593132"/>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38BBCD2-0943-43B3-8B97-FD07BC327EF0}"/>
                  </a:ext>
                </a:extLst>
              </p:cNvPr>
              <p:cNvGrpSpPr/>
              <p:nvPr/>
            </p:nvGrpSpPr>
            <p:grpSpPr>
              <a:xfrm>
                <a:off x="-1012106" y="2487417"/>
                <a:ext cx="768481" cy="898104"/>
                <a:chOff x="7185412" y="855264"/>
                <a:chExt cx="1391825" cy="1626592"/>
              </a:xfrm>
            </p:grpSpPr>
            <p:sp>
              <p:nvSpPr>
                <p:cNvPr id="19" name="Oval 18">
                  <a:extLst>
                    <a:ext uri="{FF2B5EF4-FFF2-40B4-BE49-F238E27FC236}">
                      <a16:creationId xmlns:a16="http://schemas.microsoft.com/office/drawing/2014/main" id="{1C015CE2-6A76-4535-A16B-80A62002C7CE}"/>
                    </a:ext>
                  </a:extLst>
                </p:cNvPr>
                <p:cNvSpPr/>
                <p:nvPr/>
              </p:nvSpPr>
              <p:spPr>
                <a:xfrm>
                  <a:off x="7262498" y="992230"/>
                  <a:ext cx="1274407" cy="1489626"/>
                </a:xfrm>
                <a:prstGeom prst="ellipse">
                  <a:avLst/>
                </a:prstGeom>
                <a:solidFill>
                  <a:srgbClr val="B17ED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56B7748-DEE3-442C-BB0A-38EE1E9C97FA}"/>
                    </a:ext>
                  </a:extLst>
                </p:cNvPr>
                <p:cNvSpPr/>
                <p:nvPr/>
              </p:nvSpPr>
              <p:spPr>
                <a:xfrm>
                  <a:off x="7344621" y="1365307"/>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A5B247-359C-43B9-869A-AD43BDA5A0E8}"/>
                    </a:ext>
                  </a:extLst>
                </p:cNvPr>
                <p:cNvSpPr/>
                <p:nvPr/>
              </p:nvSpPr>
              <p:spPr>
                <a:xfrm>
                  <a:off x="7941544" y="1354062"/>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7A0B227-E3B0-41A7-AADC-BACDAB852B09}"/>
                    </a:ext>
                  </a:extLst>
                </p:cNvPr>
                <p:cNvCxnSpPr>
                  <a:stCxn id="20" idx="6"/>
                  <a:endCxn id="21" idx="2"/>
                </p:cNvCxnSpPr>
                <p:nvPr/>
              </p:nvCxnSpPr>
              <p:spPr>
                <a:xfrm flipV="1">
                  <a:off x="7880198" y="1523748"/>
                  <a:ext cx="61346" cy="1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8508EF0B-14D5-4663-99F5-7C9E7A440B43}"/>
                    </a:ext>
                  </a:extLst>
                </p:cNvPr>
                <p:cNvSpPr/>
                <p:nvPr/>
              </p:nvSpPr>
              <p:spPr>
                <a:xfrm rot="2809891">
                  <a:off x="8232500" y="862417"/>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7553D60-83DC-428A-986E-A6D880052B41}"/>
                    </a:ext>
                  </a:extLst>
                </p:cNvPr>
                <p:cNvSpPr/>
                <p:nvPr/>
              </p:nvSpPr>
              <p:spPr>
                <a:xfrm rot="18616898">
                  <a:off x="7178259" y="891403"/>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1F84B05-92EC-4A71-992E-D77110D79EFB}"/>
                    </a:ext>
                  </a:extLst>
                </p:cNvPr>
                <p:cNvSpPr/>
                <p:nvPr/>
              </p:nvSpPr>
              <p:spPr>
                <a:xfrm>
                  <a:off x="7646008" y="1942625"/>
                  <a:ext cx="518958" cy="178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 name="Rounded Rectangular Callout 2">
            <a:extLst>
              <a:ext uri="{FF2B5EF4-FFF2-40B4-BE49-F238E27FC236}">
                <a16:creationId xmlns:a16="http://schemas.microsoft.com/office/drawing/2014/main" id="{576905B6-BFB1-4CCE-ABC0-BA85DE884FC2}"/>
              </a:ext>
            </a:extLst>
          </p:cNvPr>
          <p:cNvSpPr/>
          <p:nvPr/>
        </p:nvSpPr>
        <p:spPr>
          <a:xfrm rot="658784">
            <a:off x="7416861" y="3028006"/>
            <a:ext cx="2270420" cy="815006"/>
          </a:xfrm>
          <a:prstGeom prst="wedgeRoundRectCallout">
            <a:avLst>
              <a:gd name="adj1" fmla="val -73735"/>
              <a:gd name="adj2" fmla="val 69794"/>
              <a:gd name="adj3" fmla="val 16667"/>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…alongside the final version.*</a:t>
            </a:r>
          </a:p>
        </p:txBody>
      </p:sp>
      <p:sp>
        <p:nvSpPr>
          <p:cNvPr id="27" name="TextBox 26">
            <a:extLst>
              <a:ext uri="{FF2B5EF4-FFF2-40B4-BE49-F238E27FC236}">
                <a16:creationId xmlns:a16="http://schemas.microsoft.com/office/drawing/2014/main" id="{656076C2-6548-4E12-B97C-A42E40B4A84C}"/>
              </a:ext>
            </a:extLst>
          </p:cNvPr>
          <p:cNvSpPr txBox="1"/>
          <p:nvPr/>
        </p:nvSpPr>
        <p:spPr>
          <a:xfrm>
            <a:off x="8248741" y="6259200"/>
            <a:ext cx="3943259" cy="369332"/>
          </a:xfrm>
          <a:prstGeom prst="rect">
            <a:avLst/>
          </a:prstGeom>
          <a:noFill/>
        </p:spPr>
        <p:txBody>
          <a:bodyPr wrap="none" rtlCol="0">
            <a:spAutoFit/>
          </a:bodyPr>
          <a:lstStyle/>
          <a:p>
            <a:r>
              <a:rPr lang="en-US" i="1" dirty="0"/>
              <a:t>*I </a:t>
            </a:r>
            <a:r>
              <a:rPr lang="en-US" i="1" dirty="0" err="1"/>
              <a:t>kinda</a:t>
            </a:r>
            <a:r>
              <a:rPr lang="en-US" i="1" dirty="0"/>
              <a:t> liked the original sketch better…</a:t>
            </a:r>
          </a:p>
        </p:txBody>
      </p:sp>
    </p:spTree>
    <p:extLst>
      <p:ext uri="{BB962C8B-B14F-4D97-AF65-F5344CB8AC3E}">
        <p14:creationId xmlns:p14="http://schemas.microsoft.com/office/powerpoint/2010/main" val="94795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EDC258-D84B-4891-ACE7-713124841C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0038" y="0"/>
            <a:ext cx="9231923" cy="6858000"/>
          </a:xfrm>
          <a:prstGeom prst="rect">
            <a:avLst/>
          </a:prstGeom>
        </p:spPr>
      </p:pic>
    </p:spTree>
    <p:extLst>
      <p:ext uri="{BB962C8B-B14F-4D97-AF65-F5344CB8AC3E}">
        <p14:creationId xmlns:p14="http://schemas.microsoft.com/office/powerpoint/2010/main" val="1521947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EDC258-D84B-4891-ACE7-713124841C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0038" y="0"/>
            <a:ext cx="9231923" cy="6858000"/>
          </a:xfrm>
          <a:prstGeom prst="rect">
            <a:avLst/>
          </a:prstGeom>
        </p:spPr>
      </p:pic>
      <p:cxnSp>
        <p:nvCxnSpPr>
          <p:cNvPr id="5" name="Straight Arrow Connector 4">
            <a:extLst>
              <a:ext uri="{FF2B5EF4-FFF2-40B4-BE49-F238E27FC236}">
                <a16:creationId xmlns:a16="http://schemas.microsoft.com/office/drawing/2014/main" id="{9F75D263-1B0E-45FF-8259-125D4B06A69F}"/>
              </a:ext>
            </a:extLst>
          </p:cNvPr>
          <p:cNvCxnSpPr>
            <a:cxnSpLocks/>
          </p:cNvCxnSpPr>
          <p:nvPr/>
        </p:nvCxnSpPr>
        <p:spPr>
          <a:xfrm flipV="1">
            <a:off x="1988127" y="2168236"/>
            <a:ext cx="2029691" cy="98367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540769B-E4F2-467E-A67F-3DCF1E47E870}"/>
              </a:ext>
            </a:extLst>
          </p:cNvPr>
          <p:cNvCxnSpPr>
            <a:cxnSpLocks/>
          </p:cNvCxnSpPr>
          <p:nvPr/>
        </p:nvCxnSpPr>
        <p:spPr>
          <a:xfrm>
            <a:off x="1891145" y="3366516"/>
            <a:ext cx="2071255" cy="114660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5200240-313D-4051-A2C9-8BD5871A910E}"/>
              </a:ext>
            </a:extLst>
          </p:cNvPr>
          <p:cNvCxnSpPr>
            <a:cxnSpLocks/>
          </p:cNvCxnSpPr>
          <p:nvPr/>
        </p:nvCxnSpPr>
        <p:spPr>
          <a:xfrm flipH="1">
            <a:off x="8763000" y="3844498"/>
            <a:ext cx="2092036" cy="103230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E902B79-3DAA-40E3-9C22-C811CA999998}"/>
              </a:ext>
            </a:extLst>
          </p:cNvPr>
          <p:cNvSpPr txBox="1"/>
          <p:nvPr/>
        </p:nvSpPr>
        <p:spPr>
          <a:xfrm>
            <a:off x="10300855" y="3311236"/>
            <a:ext cx="1787236" cy="830997"/>
          </a:xfrm>
          <a:prstGeom prst="rect">
            <a:avLst/>
          </a:prstGeom>
          <a:solidFill>
            <a:schemeClr val="tx1">
              <a:lumMod val="95000"/>
              <a:lumOff val="5000"/>
            </a:schemeClr>
          </a:solidFill>
        </p:spPr>
        <p:txBody>
          <a:bodyPr wrap="square" rtlCol="0">
            <a:spAutoFit/>
          </a:bodyPr>
          <a:lstStyle/>
          <a:p>
            <a:pPr algn="ctr"/>
            <a:r>
              <a:rPr lang="en-US" sz="2400" b="1" dirty="0">
                <a:solidFill>
                  <a:srgbClr val="FFFF00"/>
                </a:solidFill>
              </a:rPr>
              <a:t>ZOOMED</a:t>
            </a:r>
          </a:p>
          <a:p>
            <a:pPr algn="ctr"/>
            <a:r>
              <a:rPr lang="en-US" sz="2400" b="1" dirty="0">
                <a:solidFill>
                  <a:srgbClr val="FFFF00"/>
                </a:solidFill>
              </a:rPr>
              <a:t>IN</a:t>
            </a:r>
          </a:p>
        </p:txBody>
      </p:sp>
      <p:cxnSp>
        <p:nvCxnSpPr>
          <p:cNvPr id="15" name="Straight Arrow Connector 14">
            <a:extLst>
              <a:ext uri="{FF2B5EF4-FFF2-40B4-BE49-F238E27FC236}">
                <a16:creationId xmlns:a16="http://schemas.microsoft.com/office/drawing/2014/main" id="{EF8F257F-496A-4093-88E7-7CD86A9025DA}"/>
              </a:ext>
            </a:extLst>
          </p:cNvPr>
          <p:cNvCxnSpPr>
            <a:cxnSpLocks/>
          </p:cNvCxnSpPr>
          <p:nvPr/>
        </p:nvCxnSpPr>
        <p:spPr>
          <a:xfrm>
            <a:off x="1933907" y="3151910"/>
            <a:ext cx="5769220" cy="151707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AB5C149-35BA-4682-9D31-72AF310972DC}"/>
              </a:ext>
            </a:extLst>
          </p:cNvPr>
          <p:cNvSpPr txBox="1"/>
          <p:nvPr/>
        </p:nvSpPr>
        <p:spPr>
          <a:xfrm>
            <a:off x="515015" y="2895737"/>
            <a:ext cx="1787236" cy="830997"/>
          </a:xfrm>
          <a:prstGeom prst="rect">
            <a:avLst/>
          </a:prstGeom>
          <a:solidFill>
            <a:schemeClr val="tx1">
              <a:lumMod val="95000"/>
              <a:lumOff val="5000"/>
            </a:schemeClr>
          </a:solidFill>
        </p:spPr>
        <p:txBody>
          <a:bodyPr wrap="square" rtlCol="0">
            <a:spAutoFit/>
          </a:bodyPr>
          <a:lstStyle/>
          <a:p>
            <a:pPr algn="ctr"/>
            <a:r>
              <a:rPr lang="en-US" sz="2400" b="1" dirty="0">
                <a:solidFill>
                  <a:srgbClr val="FFFF00"/>
                </a:solidFill>
              </a:rPr>
              <a:t>SAME CHARACTER</a:t>
            </a:r>
          </a:p>
        </p:txBody>
      </p:sp>
      <p:grpSp>
        <p:nvGrpSpPr>
          <p:cNvPr id="11" name="Group 10">
            <a:extLst>
              <a:ext uri="{FF2B5EF4-FFF2-40B4-BE49-F238E27FC236}">
                <a16:creationId xmlns:a16="http://schemas.microsoft.com/office/drawing/2014/main" id="{20545733-EAA1-446A-8C83-C85DE8F4E8EB}"/>
              </a:ext>
            </a:extLst>
          </p:cNvPr>
          <p:cNvGrpSpPr/>
          <p:nvPr/>
        </p:nvGrpSpPr>
        <p:grpSpPr>
          <a:xfrm>
            <a:off x="103908" y="391108"/>
            <a:ext cx="1723653" cy="2022082"/>
            <a:chOff x="2908422" y="1488126"/>
            <a:chExt cx="2734291" cy="3207699"/>
          </a:xfrm>
        </p:grpSpPr>
        <p:sp>
          <p:nvSpPr>
            <p:cNvPr id="12" name="Moon 11">
              <a:extLst>
                <a:ext uri="{FF2B5EF4-FFF2-40B4-BE49-F238E27FC236}">
                  <a16:creationId xmlns:a16="http://schemas.microsoft.com/office/drawing/2014/main" id="{97467A56-4CD0-442C-AB28-23A9E7AD1643}"/>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a:extLst>
                <a:ext uri="{FF2B5EF4-FFF2-40B4-BE49-F238E27FC236}">
                  <a16:creationId xmlns:a16="http://schemas.microsoft.com/office/drawing/2014/main" id="{25F68573-EA9B-4AF4-BB19-36858143C4EB}"/>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0726B27A-4BB4-418F-AC1F-CC6438EAD6CA}"/>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AA7B64-6DEA-4AD4-A986-8C6833845EEA}"/>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41C5BD-8FFC-4110-9D5A-80492E943A77}"/>
                </a:ext>
              </a:extLst>
            </p:cNvPr>
            <p:cNvSpPr/>
            <p:nvPr/>
          </p:nvSpPr>
          <p:spPr>
            <a:xfrm rot="19692845">
              <a:off x="2908422" y="3311899"/>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577790-2E59-44F8-9815-22B410F20438}"/>
                </a:ext>
              </a:extLst>
            </p:cNvPr>
            <p:cNvSpPr/>
            <p:nvPr/>
          </p:nvSpPr>
          <p:spPr>
            <a:xfrm rot="19692845">
              <a:off x="4722266" y="3329503"/>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FFBD6F1-ECCC-437F-AB3B-922CC2A17DEC}"/>
                </a:ext>
              </a:extLst>
            </p:cNvPr>
            <p:cNvSpPr/>
            <p:nvPr/>
          </p:nvSpPr>
          <p:spPr>
            <a:xfrm rot="13318716">
              <a:off x="4222680" y="3327638"/>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826C165-ADE2-444D-9CA1-BD15D46FFFC9}"/>
                </a:ext>
              </a:extLst>
            </p:cNvPr>
            <p:cNvSpPr/>
            <p:nvPr/>
          </p:nvSpPr>
          <p:spPr>
            <a:xfrm rot="14886136">
              <a:off x="2710374" y="3874572"/>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654020B-176A-4266-B6CA-973ED08CF0B3}"/>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2254D34-FA35-4201-8D2E-3918F2550AA5}"/>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B662CDC-3AFF-4A03-A9DE-6877D1CDA31F}"/>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a:extLst>
                <a:ext uri="{FF2B5EF4-FFF2-40B4-BE49-F238E27FC236}">
                  <a16:creationId xmlns:a16="http://schemas.microsoft.com/office/drawing/2014/main" id="{E85B2B28-8807-40C1-953D-ED36F76B52D7}"/>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4">
              <a:extLst>
                <a:ext uri="{FF2B5EF4-FFF2-40B4-BE49-F238E27FC236}">
                  <a16:creationId xmlns:a16="http://schemas.microsoft.com/office/drawing/2014/main" id="{971405F7-89B7-4BCB-9815-6C8688E48734}"/>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5">
              <a:extLst>
                <a:ext uri="{FF2B5EF4-FFF2-40B4-BE49-F238E27FC236}">
                  <a16:creationId xmlns:a16="http://schemas.microsoft.com/office/drawing/2014/main" id="{2A345F20-7613-4F17-BE24-814A546258EB}"/>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6">
              <a:extLst>
                <a:ext uri="{FF2B5EF4-FFF2-40B4-BE49-F238E27FC236}">
                  <a16:creationId xmlns:a16="http://schemas.microsoft.com/office/drawing/2014/main" id="{8AD93BEB-3B76-4C08-BEC1-B252A0756FAC}"/>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7">
              <a:extLst>
                <a:ext uri="{FF2B5EF4-FFF2-40B4-BE49-F238E27FC236}">
                  <a16:creationId xmlns:a16="http://schemas.microsoft.com/office/drawing/2014/main" id="{B48EFD37-23FB-46AB-9929-DE7BFE4FC625}"/>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ular Callout 2">
            <a:extLst>
              <a:ext uri="{FF2B5EF4-FFF2-40B4-BE49-F238E27FC236}">
                <a16:creationId xmlns:a16="http://schemas.microsoft.com/office/drawing/2014/main" id="{FC5A08DD-09F8-45DB-ADCE-7346373CF221}"/>
              </a:ext>
            </a:extLst>
          </p:cNvPr>
          <p:cNvSpPr/>
          <p:nvPr/>
        </p:nvSpPr>
        <p:spPr>
          <a:xfrm>
            <a:off x="1681423" y="207026"/>
            <a:ext cx="2490697" cy="959599"/>
          </a:xfrm>
          <a:prstGeom prst="wedgeRoundRectCallout">
            <a:avLst>
              <a:gd name="adj1" fmla="val -65761"/>
              <a:gd name="adj2" fmla="val -54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Do you see what he’s doing here?</a:t>
            </a:r>
          </a:p>
        </p:txBody>
      </p:sp>
    </p:spTree>
    <p:extLst>
      <p:ext uri="{BB962C8B-B14F-4D97-AF65-F5344CB8AC3E}">
        <p14:creationId xmlns:p14="http://schemas.microsoft.com/office/powerpoint/2010/main" val="4512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70812F-B76B-43F2-8991-1CF9D0917505}"/>
              </a:ext>
            </a:extLst>
          </p:cNvPr>
          <p:cNvPicPr>
            <a:picLocks noChangeAspect="1"/>
          </p:cNvPicPr>
          <p:nvPr/>
        </p:nvPicPr>
        <p:blipFill>
          <a:blip r:embed="rId3"/>
          <a:stretch>
            <a:fillRect/>
          </a:stretch>
        </p:blipFill>
        <p:spPr>
          <a:xfrm>
            <a:off x="0" y="-1"/>
            <a:ext cx="4535424" cy="6899929"/>
          </a:xfrm>
          <a:prstGeom prst="rect">
            <a:avLst/>
          </a:prstGeom>
        </p:spPr>
      </p:pic>
      <p:pic>
        <p:nvPicPr>
          <p:cNvPr id="3" name="Picture 2">
            <a:extLst>
              <a:ext uri="{FF2B5EF4-FFF2-40B4-BE49-F238E27FC236}">
                <a16:creationId xmlns:a16="http://schemas.microsoft.com/office/drawing/2014/main" id="{4BE15A31-65A7-47E2-80FB-8295CB1D5A17}"/>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tretch>
            <a:fillRect/>
          </a:stretch>
        </p:blipFill>
        <p:spPr>
          <a:xfrm>
            <a:off x="5094578" y="138044"/>
            <a:ext cx="6373522" cy="6409373"/>
          </a:xfrm>
          <a:prstGeom prst="rect">
            <a:avLst/>
          </a:prstGeom>
        </p:spPr>
      </p:pic>
      <p:sp>
        <p:nvSpPr>
          <p:cNvPr id="42" name="Rectangle 41">
            <a:extLst>
              <a:ext uri="{FF2B5EF4-FFF2-40B4-BE49-F238E27FC236}">
                <a16:creationId xmlns:a16="http://schemas.microsoft.com/office/drawing/2014/main" id="{A243062C-40B7-4B35-A2EE-EDDE203A5AB6}"/>
              </a:ext>
            </a:extLst>
          </p:cNvPr>
          <p:cNvSpPr/>
          <p:nvPr/>
        </p:nvSpPr>
        <p:spPr>
          <a:xfrm>
            <a:off x="5609062" y="1424763"/>
            <a:ext cx="5497553" cy="3314505"/>
          </a:xfrm>
          <a:prstGeom prst="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535C5E9D-8EB7-4DF1-AA38-29BE7E7C9A84}"/>
              </a:ext>
            </a:extLst>
          </p:cNvPr>
          <p:cNvGrpSpPr/>
          <p:nvPr/>
        </p:nvGrpSpPr>
        <p:grpSpPr>
          <a:xfrm>
            <a:off x="6753624" y="2363702"/>
            <a:ext cx="1362937" cy="2130596"/>
            <a:chOff x="2921385" y="1488126"/>
            <a:chExt cx="2051957" cy="3207699"/>
          </a:xfrm>
        </p:grpSpPr>
        <p:sp>
          <p:nvSpPr>
            <p:cNvPr id="5" name="Moon 4">
              <a:extLst>
                <a:ext uri="{FF2B5EF4-FFF2-40B4-BE49-F238E27FC236}">
                  <a16:creationId xmlns:a16="http://schemas.microsoft.com/office/drawing/2014/main" id="{CD85A16F-CD23-43DF-8EA5-30CBD90542D4}"/>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a:extLst>
                <a:ext uri="{FF2B5EF4-FFF2-40B4-BE49-F238E27FC236}">
                  <a16:creationId xmlns:a16="http://schemas.microsoft.com/office/drawing/2014/main" id="{4FAC4C0C-B770-4E18-AD02-0BBD8710C6B3}"/>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0AE5652E-00D6-411B-9D73-89743CF96260}"/>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A128DD-7E38-4D14-838F-C1FD75840932}"/>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3108A5-E17F-4727-9FBD-1DC6EA716CDB}"/>
                </a:ext>
              </a:extLst>
            </p:cNvPr>
            <p:cNvSpPr/>
            <p:nvPr/>
          </p:nvSpPr>
          <p:spPr>
            <a:xfrm rot="19692845">
              <a:off x="2921385" y="3219782"/>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6704AA-534B-46F3-B4B1-856883CD2E13}"/>
                </a:ext>
              </a:extLst>
            </p:cNvPr>
            <p:cNvSpPr/>
            <p:nvPr/>
          </p:nvSpPr>
          <p:spPr>
            <a:xfrm rot="17534736">
              <a:off x="4367320" y="3797481"/>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0B1108-DADE-451D-9618-A57A22B2A332}"/>
                </a:ext>
              </a:extLst>
            </p:cNvPr>
            <p:cNvSpPr/>
            <p:nvPr/>
          </p:nvSpPr>
          <p:spPr>
            <a:xfrm rot="12686651">
              <a:off x="4251236" y="3208656"/>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8CD659-5394-45B2-A0EF-19A14E4B5BE5}"/>
                </a:ext>
              </a:extLst>
            </p:cNvPr>
            <p:cNvSpPr/>
            <p:nvPr/>
          </p:nvSpPr>
          <p:spPr>
            <a:xfrm rot="14886136">
              <a:off x="2741234" y="3781613"/>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95D598A-C901-44CC-B86F-9A0AA723A9BB}"/>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956A5A6-90E7-4DDF-8FA6-C2F5292ED3F8}"/>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7E2456-B5DA-46C4-96B3-F2CF263014D1}"/>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6B1B0B4B-C02F-4F47-ABE0-86BD1EC669F7}"/>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85">
              <a:extLst>
                <a:ext uri="{FF2B5EF4-FFF2-40B4-BE49-F238E27FC236}">
                  <a16:creationId xmlns:a16="http://schemas.microsoft.com/office/drawing/2014/main" id="{9D0F8870-5019-43A1-93C3-DD9BC870E091}"/>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86">
              <a:extLst>
                <a:ext uri="{FF2B5EF4-FFF2-40B4-BE49-F238E27FC236}">
                  <a16:creationId xmlns:a16="http://schemas.microsoft.com/office/drawing/2014/main" id="{8CF979EE-DD11-4964-B871-E3EA4F878E38}"/>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87">
              <a:extLst>
                <a:ext uri="{FF2B5EF4-FFF2-40B4-BE49-F238E27FC236}">
                  <a16:creationId xmlns:a16="http://schemas.microsoft.com/office/drawing/2014/main" id="{60356F9A-9EE9-4568-ACBF-091AC3DAC7FA}"/>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88">
              <a:extLst>
                <a:ext uri="{FF2B5EF4-FFF2-40B4-BE49-F238E27FC236}">
                  <a16:creationId xmlns:a16="http://schemas.microsoft.com/office/drawing/2014/main" id="{CB61EBC6-5977-4ABC-ADFF-DDE93318CA7A}"/>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ular Callout 2">
            <a:extLst>
              <a:ext uri="{FF2B5EF4-FFF2-40B4-BE49-F238E27FC236}">
                <a16:creationId xmlns:a16="http://schemas.microsoft.com/office/drawing/2014/main" id="{8FFB7E50-1473-4A8E-A158-A6DD748E8080}"/>
              </a:ext>
            </a:extLst>
          </p:cNvPr>
          <p:cNvSpPr/>
          <p:nvPr/>
        </p:nvSpPr>
        <p:spPr>
          <a:xfrm>
            <a:off x="4847154" y="1336676"/>
            <a:ext cx="2240247" cy="1193586"/>
          </a:xfrm>
          <a:prstGeom prst="wedgeRoundRectCallout">
            <a:avLst>
              <a:gd name="adj1" fmla="val 43509"/>
              <a:gd name="adj2" fmla="val 7766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Scott McCloud is the master of this topic</a:t>
            </a:r>
          </a:p>
        </p:txBody>
      </p:sp>
      <p:grpSp>
        <p:nvGrpSpPr>
          <p:cNvPr id="22" name="Group 21">
            <a:extLst>
              <a:ext uri="{FF2B5EF4-FFF2-40B4-BE49-F238E27FC236}">
                <a16:creationId xmlns:a16="http://schemas.microsoft.com/office/drawing/2014/main" id="{14433FA3-1154-498C-9445-9A9110E5988B}"/>
              </a:ext>
            </a:extLst>
          </p:cNvPr>
          <p:cNvGrpSpPr/>
          <p:nvPr/>
        </p:nvGrpSpPr>
        <p:grpSpPr>
          <a:xfrm>
            <a:off x="8556506" y="2158100"/>
            <a:ext cx="1587857" cy="2369260"/>
            <a:chOff x="729870" y="6315635"/>
            <a:chExt cx="1481253" cy="2210195"/>
          </a:xfrm>
        </p:grpSpPr>
        <p:sp>
          <p:nvSpPr>
            <p:cNvPr id="23" name="Trapezoid 22">
              <a:extLst>
                <a:ext uri="{FF2B5EF4-FFF2-40B4-BE49-F238E27FC236}">
                  <a16:creationId xmlns:a16="http://schemas.microsoft.com/office/drawing/2014/main" id="{3F70E5CD-5ECA-4606-8BCE-1E4E0896A0CC}"/>
                </a:ext>
              </a:extLst>
            </p:cNvPr>
            <p:cNvSpPr/>
            <p:nvPr/>
          </p:nvSpPr>
          <p:spPr>
            <a:xfrm>
              <a:off x="1133462" y="7198513"/>
              <a:ext cx="821982" cy="1327317"/>
            </a:xfrm>
            <a:prstGeom prst="trapezoid">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0DE04A6-E9C7-4BCA-9EFE-F0E4F689A2BC}"/>
                </a:ext>
              </a:extLst>
            </p:cNvPr>
            <p:cNvSpPr/>
            <p:nvPr/>
          </p:nvSpPr>
          <p:spPr>
            <a:xfrm rot="1030784">
              <a:off x="756984" y="7348714"/>
              <a:ext cx="549768" cy="82939"/>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CC09A6-E7C6-41D2-8556-E0A4EA7204D6}"/>
                </a:ext>
              </a:extLst>
            </p:cNvPr>
            <p:cNvSpPr/>
            <p:nvPr/>
          </p:nvSpPr>
          <p:spPr>
            <a:xfrm rot="20261104">
              <a:off x="1572876" y="7784378"/>
              <a:ext cx="617823" cy="98463"/>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03980C7-8D80-4376-8025-6D67643C534C}"/>
                </a:ext>
              </a:extLst>
            </p:cNvPr>
            <p:cNvSpPr/>
            <p:nvPr/>
          </p:nvSpPr>
          <p:spPr>
            <a:xfrm rot="12922540">
              <a:off x="1726431" y="7552942"/>
              <a:ext cx="484692" cy="100966"/>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AD94FB8-CB26-46C6-A360-20822CB51EEE}"/>
                </a:ext>
              </a:extLst>
            </p:cNvPr>
            <p:cNvSpPr/>
            <p:nvPr/>
          </p:nvSpPr>
          <p:spPr>
            <a:xfrm rot="16200000">
              <a:off x="462593" y="7002523"/>
              <a:ext cx="612964" cy="78409"/>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6614105-9600-4AD9-A732-88F3334F54BD}"/>
                </a:ext>
              </a:extLst>
            </p:cNvPr>
            <p:cNvGrpSpPr/>
            <p:nvPr/>
          </p:nvGrpSpPr>
          <p:grpSpPr>
            <a:xfrm>
              <a:off x="1155851" y="6315635"/>
              <a:ext cx="854786" cy="1010952"/>
              <a:chOff x="-1012106" y="2374569"/>
              <a:chExt cx="854786" cy="1010952"/>
            </a:xfrm>
          </p:grpSpPr>
          <p:sp>
            <p:nvSpPr>
              <p:cNvPr id="29" name="Isosceles Triangle 28">
                <a:extLst>
                  <a:ext uri="{FF2B5EF4-FFF2-40B4-BE49-F238E27FC236}">
                    <a16:creationId xmlns:a16="http://schemas.microsoft.com/office/drawing/2014/main" id="{202839FE-0D55-4945-921C-10FB812F03E4}"/>
                  </a:ext>
                </a:extLst>
              </p:cNvPr>
              <p:cNvSpPr/>
              <p:nvPr/>
            </p:nvSpPr>
            <p:spPr>
              <a:xfrm rot="20251532">
                <a:off x="-881549" y="2421296"/>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08F6C9AB-038F-48B9-8523-CEC1B0A08748}"/>
                  </a:ext>
                </a:extLst>
              </p:cNvPr>
              <p:cNvSpPr/>
              <p:nvPr/>
            </p:nvSpPr>
            <p:spPr>
              <a:xfrm>
                <a:off x="-725634" y="237456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4340DAFB-CBF7-48CB-99D3-6EE78CF26D9D}"/>
                  </a:ext>
                </a:extLst>
              </p:cNvPr>
              <p:cNvSpPr/>
              <p:nvPr/>
            </p:nvSpPr>
            <p:spPr>
              <a:xfrm rot="918611">
                <a:off x="-592805" y="240109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EEBB6B12-196F-4182-9ACC-3B3AE49227BB}"/>
                  </a:ext>
                </a:extLst>
              </p:cNvPr>
              <p:cNvSpPr/>
              <p:nvPr/>
            </p:nvSpPr>
            <p:spPr>
              <a:xfrm rot="3765311">
                <a:off x="-347662" y="2593132"/>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51851D97-FB10-4EBA-BB23-73CE20927B6C}"/>
                  </a:ext>
                </a:extLst>
              </p:cNvPr>
              <p:cNvGrpSpPr/>
              <p:nvPr/>
            </p:nvGrpSpPr>
            <p:grpSpPr>
              <a:xfrm>
                <a:off x="-1012106" y="2487417"/>
                <a:ext cx="768481" cy="898104"/>
                <a:chOff x="7185412" y="855264"/>
                <a:chExt cx="1391825" cy="1626592"/>
              </a:xfrm>
            </p:grpSpPr>
            <p:sp>
              <p:nvSpPr>
                <p:cNvPr id="34" name="Oval 33">
                  <a:extLst>
                    <a:ext uri="{FF2B5EF4-FFF2-40B4-BE49-F238E27FC236}">
                      <a16:creationId xmlns:a16="http://schemas.microsoft.com/office/drawing/2014/main" id="{68B7ECFE-BC5E-47A9-861B-31C7B47B7F4B}"/>
                    </a:ext>
                  </a:extLst>
                </p:cNvPr>
                <p:cNvSpPr/>
                <p:nvPr/>
              </p:nvSpPr>
              <p:spPr>
                <a:xfrm>
                  <a:off x="7262498" y="992230"/>
                  <a:ext cx="1274407" cy="1489626"/>
                </a:xfrm>
                <a:prstGeom prst="ellipse">
                  <a:avLst/>
                </a:prstGeom>
                <a:solidFill>
                  <a:srgbClr val="B17ED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85D556C-FEFD-4FE6-9AD4-CC5ADAE3A07A}"/>
                    </a:ext>
                  </a:extLst>
                </p:cNvPr>
                <p:cNvSpPr/>
                <p:nvPr/>
              </p:nvSpPr>
              <p:spPr>
                <a:xfrm>
                  <a:off x="7344621" y="1365307"/>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4496D9D-0C60-4DE4-9238-4E0BC569BD2D}"/>
                    </a:ext>
                  </a:extLst>
                </p:cNvPr>
                <p:cNvSpPr/>
                <p:nvPr/>
              </p:nvSpPr>
              <p:spPr>
                <a:xfrm>
                  <a:off x="7941544" y="1354062"/>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50172FC-AB26-4BBE-9127-AA52CB264C0F}"/>
                    </a:ext>
                  </a:extLst>
                </p:cNvPr>
                <p:cNvCxnSpPr>
                  <a:stCxn id="35" idx="6"/>
                  <a:endCxn id="36" idx="2"/>
                </p:cNvCxnSpPr>
                <p:nvPr/>
              </p:nvCxnSpPr>
              <p:spPr>
                <a:xfrm flipV="1">
                  <a:off x="7880198" y="1523748"/>
                  <a:ext cx="61346" cy="1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Isosceles Triangle 37">
                  <a:extLst>
                    <a:ext uri="{FF2B5EF4-FFF2-40B4-BE49-F238E27FC236}">
                      <a16:creationId xmlns:a16="http://schemas.microsoft.com/office/drawing/2014/main" id="{1B3A490B-F9F0-47DF-B04C-5DF75EC2EA3D}"/>
                    </a:ext>
                  </a:extLst>
                </p:cNvPr>
                <p:cNvSpPr/>
                <p:nvPr/>
              </p:nvSpPr>
              <p:spPr>
                <a:xfrm rot="2809891">
                  <a:off x="8232500" y="862417"/>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2102FBAD-87F8-4CD7-83D8-A080A3B7B2CC}"/>
                    </a:ext>
                  </a:extLst>
                </p:cNvPr>
                <p:cNvSpPr/>
                <p:nvPr/>
              </p:nvSpPr>
              <p:spPr>
                <a:xfrm rot="18616898">
                  <a:off x="7178259" y="891403"/>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CA87871-6152-4064-97B3-A34915124F11}"/>
                    </a:ext>
                  </a:extLst>
                </p:cNvPr>
                <p:cNvSpPr/>
                <p:nvPr/>
              </p:nvSpPr>
              <p:spPr>
                <a:xfrm>
                  <a:off x="7646008" y="1942625"/>
                  <a:ext cx="518958" cy="178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1" name="Rounded Rectangular Callout 2">
            <a:extLst>
              <a:ext uri="{FF2B5EF4-FFF2-40B4-BE49-F238E27FC236}">
                <a16:creationId xmlns:a16="http://schemas.microsoft.com/office/drawing/2014/main" id="{DA782F0A-D17B-4396-8FA5-62F3599A37C8}"/>
              </a:ext>
            </a:extLst>
          </p:cNvPr>
          <p:cNvSpPr/>
          <p:nvPr/>
        </p:nvSpPr>
        <p:spPr>
          <a:xfrm>
            <a:off x="9855485" y="1047618"/>
            <a:ext cx="2170454" cy="1286265"/>
          </a:xfrm>
          <a:prstGeom prst="wedgeRoundRectCallout">
            <a:avLst>
              <a:gd name="adj1" fmla="val -43425"/>
              <a:gd name="adj2" fmla="val 9066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You should read his book!</a:t>
            </a:r>
          </a:p>
        </p:txBody>
      </p:sp>
    </p:spTree>
    <p:extLst>
      <p:ext uri="{BB962C8B-B14F-4D97-AF65-F5344CB8AC3E}">
        <p14:creationId xmlns:p14="http://schemas.microsoft.com/office/powerpoint/2010/main" val="161729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0E586-5E45-469F-8931-D4829D226277}"/>
              </a:ext>
            </a:extLst>
          </p:cNvPr>
          <p:cNvPicPr>
            <a:picLocks noChangeAspect="1"/>
          </p:cNvPicPr>
          <p:nvPr/>
        </p:nvPicPr>
        <p:blipFill rotWithShape="1">
          <a:blip r:embed="rId3"/>
          <a:srcRect l="24375" t="4937" r="22727" b="5615"/>
          <a:stretch/>
        </p:blipFill>
        <p:spPr>
          <a:xfrm>
            <a:off x="265337" y="205008"/>
            <a:ext cx="9109364" cy="6447983"/>
          </a:xfrm>
          <a:prstGeom prst="rect">
            <a:avLst/>
          </a:prstGeom>
        </p:spPr>
      </p:pic>
      <p:sp>
        <p:nvSpPr>
          <p:cNvPr id="3" name="Rectangle 2">
            <a:extLst>
              <a:ext uri="{FF2B5EF4-FFF2-40B4-BE49-F238E27FC236}">
                <a16:creationId xmlns:a16="http://schemas.microsoft.com/office/drawing/2014/main" id="{7474619A-8EA0-4B65-83BE-29AC821F63C3}"/>
              </a:ext>
            </a:extLst>
          </p:cNvPr>
          <p:cNvSpPr/>
          <p:nvPr/>
        </p:nvSpPr>
        <p:spPr>
          <a:xfrm>
            <a:off x="0" y="6526810"/>
            <a:ext cx="4571188" cy="307777"/>
          </a:xfrm>
          <a:prstGeom prst="rect">
            <a:avLst/>
          </a:prstGeom>
          <a:solidFill>
            <a:schemeClr val="bg1"/>
          </a:solidFill>
        </p:spPr>
        <p:txBody>
          <a:bodyPr wrap="none">
            <a:spAutoFit/>
          </a:bodyPr>
          <a:lstStyle/>
          <a:p>
            <a:r>
              <a:rPr lang="en-US" sz="1400" i="1" dirty="0">
                <a:hlinkClick r:id="rId4"/>
              </a:rPr>
              <a:t>https://www.google.com/googlebooks/chrome/big_00.html</a:t>
            </a:r>
            <a:r>
              <a:rPr lang="en-US" sz="1400" i="1" dirty="0"/>
              <a:t> </a:t>
            </a:r>
          </a:p>
        </p:txBody>
      </p:sp>
      <p:grpSp>
        <p:nvGrpSpPr>
          <p:cNvPr id="4" name="Group 3">
            <a:extLst>
              <a:ext uri="{FF2B5EF4-FFF2-40B4-BE49-F238E27FC236}">
                <a16:creationId xmlns:a16="http://schemas.microsoft.com/office/drawing/2014/main" id="{57CE3BE9-3E9B-4524-B1D3-0D9CA27B60B7}"/>
              </a:ext>
            </a:extLst>
          </p:cNvPr>
          <p:cNvGrpSpPr/>
          <p:nvPr/>
        </p:nvGrpSpPr>
        <p:grpSpPr>
          <a:xfrm>
            <a:off x="10474036" y="2222282"/>
            <a:ext cx="1071448" cy="2055988"/>
            <a:chOff x="3040421" y="2812728"/>
            <a:chExt cx="1163817" cy="2233234"/>
          </a:xfrm>
        </p:grpSpPr>
        <p:grpSp>
          <p:nvGrpSpPr>
            <p:cNvPr id="5" name="Group 4">
              <a:extLst>
                <a:ext uri="{FF2B5EF4-FFF2-40B4-BE49-F238E27FC236}">
                  <a16:creationId xmlns:a16="http://schemas.microsoft.com/office/drawing/2014/main" id="{9352738D-5BE2-4D2A-B691-B89D228A166E}"/>
                </a:ext>
              </a:extLst>
            </p:cNvPr>
            <p:cNvGrpSpPr/>
            <p:nvPr/>
          </p:nvGrpSpPr>
          <p:grpSpPr>
            <a:xfrm>
              <a:off x="3040421" y="2812728"/>
              <a:ext cx="1115027" cy="2233234"/>
              <a:chOff x="3156570" y="1488126"/>
              <a:chExt cx="1601565" cy="3207699"/>
            </a:xfrm>
          </p:grpSpPr>
          <p:sp>
            <p:nvSpPr>
              <p:cNvPr id="8" name="Moon 7">
                <a:extLst>
                  <a:ext uri="{FF2B5EF4-FFF2-40B4-BE49-F238E27FC236}">
                    <a16:creationId xmlns:a16="http://schemas.microsoft.com/office/drawing/2014/main" id="{A98F3E77-1480-4D08-87D7-B3C0B658ADC5}"/>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on 8">
                <a:extLst>
                  <a:ext uri="{FF2B5EF4-FFF2-40B4-BE49-F238E27FC236}">
                    <a16:creationId xmlns:a16="http://schemas.microsoft.com/office/drawing/2014/main" id="{12A43F3C-A31A-47D0-9C7C-70D4246A6C81}"/>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08E59E5A-FD97-4E7F-8AFB-4888CFB95B4E}"/>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E58E741-2FC8-4542-A19F-50EC05E23DCC}"/>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826378-169F-44D5-9248-ABA28218F9BB}"/>
                  </a:ext>
                </a:extLst>
              </p:cNvPr>
              <p:cNvSpPr/>
              <p:nvPr/>
            </p:nvSpPr>
            <p:spPr>
              <a:xfrm rot="18120098">
                <a:off x="2980800" y="3329812"/>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DAD5C6A-EE58-450D-A426-571909CE05D1}"/>
                  </a:ext>
                </a:extLst>
              </p:cNvPr>
              <p:cNvSpPr/>
              <p:nvPr/>
            </p:nvSpPr>
            <p:spPr>
              <a:xfrm rot="11413704">
                <a:off x="3156570" y="3739363"/>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27FA36-2113-44CD-AD8F-7DBF6690E573}"/>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CDCEE71-B3E4-45FC-B85C-2B33BED1298A}"/>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57397E7-B31E-47E9-ABA8-37A962F85F5A}"/>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a:extLst>
                  <a:ext uri="{FF2B5EF4-FFF2-40B4-BE49-F238E27FC236}">
                    <a16:creationId xmlns:a16="http://schemas.microsoft.com/office/drawing/2014/main" id="{E2CD9BF7-DF05-41E2-A1C3-D7D6E3B532A1}"/>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5">
                <a:extLst>
                  <a:ext uri="{FF2B5EF4-FFF2-40B4-BE49-F238E27FC236}">
                    <a16:creationId xmlns:a16="http://schemas.microsoft.com/office/drawing/2014/main" id="{EBDB764B-941A-482C-A495-E4E09DAA0C36}"/>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16">
                <a:extLst>
                  <a:ext uri="{FF2B5EF4-FFF2-40B4-BE49-F238E27FC236}">
                    <a16:creationId xmlns:a16="http://schemas.microsoft.com/office/drawing/2014/main" id="{06E2365C-C95E-45A4-8040-92B6ECF2DFDE}"/>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17">
                <a:extLst>
                  <a:ext uri="{FF2B5EF4-FFF2-40B4-BE49-F238E27FC236}">
                    <a16:creationId xmlns:a16="http://schemas.microsoft.com/office/drawing/2014/main" id="{78DB60C8-6D58-4F01-A26B-AFF27E422235}"/>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18">
                <a:extLst>
                  <a:ext uri="{FF2B5EF4-FFF2-40B4-BE49-F238E27FC236}">
                    <a16:creationId xmlns:a16="http://schemas.microsoft.com/office/drawing/2014/main" id="{60C4D5F4-E303-4A73-869D-4BA8DAC832B7}"/>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7744E0C4-C286-4211-8088-34FB6300EFAB}"/>
                </a:ext>
              </a:extLst>
            </p:cNvPr>
            <p:cNvSpPr/>
            <p:nvPr/>
          </p:nvSpPr>
          <p:spPr>
            <a:xfrm rot="14319944">
              <a:off x="3756763" y="4124333"/>
              <a:ext cx="570237" cy="860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38538D-187E-4397-910F-B99AB01A7A5E}"/>
                </a:ext>
              </a:extLst>
            </p:cNvPr>
            <p:cNvSpPr/>
            <p:nvPr/>
          </p:nvSpPr>
          <p:spPr>
            <a:xfrm rot="10800000">
              <a:off x="3568452" y="4398679"/>
              <a:ext cx="635786" cy="813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ular Callout 2">
            <a:extLst>
              <a:ext uri="{FF2B5EF4-FFF2-40B4-BE49-F238E27FC236}">
                <a16:creationId xmlns:a16="http://schemas.microsoft.com/office/drawing/2014/main" id="{40EAD35A-76DC-4054-8E9A-C28A4B8ED2D6}"/>
              </a:ext>
            </a:extLst>
          </p:cNvPr>
          <p:cNvSpPr/>
          <p:nvPr/>
        </p:nvSpPr>
        <p:spPr>
          <a:xfrm>
            <a:off x="7851597" y="789198"/>
            <a:ext cx="2766402" cy="1487395"/>
          </a:xfrm>
          <a:prstGeom prst="wedgeRoundRectCallout">
            <a:avLst>
              <a:gd name="adj1" fmla="val 43509"/>
              <a:gd name="adj2" fmla="val 7766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He also did a pretty cool comic about Google Chrome in 2008…</a:t>
            </a:r>
          </a:p>
        </p:txBody>
      </p:sp>
    </p:spTree>
    <p:extLst>
      <p:ext uri="{BB962C8B-B14F-4D97-AF65-F5344CB8AC3E}">
        <p14:creationId xmlns:p14="http://schemas.microsoft.com/office/powerpoint/2010/main" val="95711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15DB49-A139-479D-B2EC-8ED8248C86C4}"/>
              </a:ext>
            </a:extLst>
          </p:cNvPr>
          <p:cNvSpPr txBox="1"/>
          <p:nvPr/>
        </p:nvSpPr>
        <p:spPr>
          <a:xfrm>
            <a:off x="701825" y="526009"/>
            <a:ext cx="6689652" cy="4585871"/>
          </a:xfrm>
          <a:prstGeom prst="rect">
            <a:avLst/>
          </a:prstGeom>
          <a:noFill/>
        </p:spPr>
        <p:txBody>
          <a:bodyPr wrap="none" rtlCol="0">
            <a:spAutoFit/>
          </a:bodyPr>
          <a:lstStyle/>
          <a:p>
            <a:pPr algn="ctr"/>
            <a:r>
              <a:rPr lang="en-US" sz="4000" b="1" u="sng" dirty="0">
                <a:latin typeface="Comic Sans MS" panose="030F0702030302020204" pitchFamily="66" charset="0"/>
              </a:rPr>
              <a:t>OUR AGENDA*</a:t>
            </a:r>
            <a:endParaRPr lang="en-US" sz="2800" b="1" u="sng" dirty="0">
              <a:latin typeface="Comic Sans MS" panose="030F0702030302020204" pitchFamily="66" charset="0"/>
            </a:endParaRPr>
          </a:p>
          <a:p>
            <a:r>
              <a:rPr lang="en-US" sz="2800" b="1" dirty="0">
                <a:solidFill>
                  <a:srgbClr val="0070C0"/>
                </a:solidFill>
                <a:latin typeface="Comic Sans MS" panose="030F0702030302020204" pitchFamily="66" charset="0"/>
              </a:rPr>
              <a:t>WHY</a:t>
            </a:r>
            <a:r>
              <a:rPr lang="en-US" sz="2800" b="1" dirty="0">
                <a:latin typeface="Comic Sans MS" panose="030F0702030302020204" pitchFamily="66" charset="0"/>
              </a:rPr>
              <a:t> COMICS? </a:t>
            </a:r>
            <a:r>
              <a:rPr lang="en-US" sz="2000" b="1" dirty="0">
                <a:latin typeface="Comic Sans MS" panose="030F0702030302020204" pitchFamily="66" charset="0"/>
              </a:rPr>
              <a:t>(with examples!)</a:t>
            </a:r>
            <a:endParaRPr lang="en-US" sz="2800" b="1" dirty="0">
              <a:latin typeface="Comic Sans MS" panose="030F0702030302020204" pitchFamily="66" charset="0"/>
            </a:endParaRPr>
          </a:p>
          <a:p>
            <a:endParaRPr lang="en-US" sz="2800" b="1" dirty="0">
              <a:latin typeface="Comic Sans MS" panose="030F0702030302020204" pitchFamily="66" charset="0"/>
            </a:endParaRPr>
          </a:p>
          <a:p>
            <a:r>
              <a:rPr lang="en-US" sz="2800" b="1" dirty="0">
                <a:solidFill>
                  <a:srgbClr val="0070C0"/>
                </a:solidFill>
                <a:latin typeface="Comic Sans MS" panose="030F0702030302020204" pitchFamily="66" charset="0"/>
              </a:rPr>
              <a:t>TYPES</a:t>
            </a:r>
            <a:r>
              <a:rPr lang="en-US" sz="2800" b="1" dirty="0">
                <a:latin typeface="Comic Sans MS" panose="030F0702030302020204" pitchFamily="66" charset="0"/>
              </a:rPr>
              <a:t> OF COMICS! </a:t>
            </a:r>
            <a:r>
              <a:rPr lang="en-US" sz="2000" b="1" dirty="0">
                <a:latin typeface="Comic Sans MS" panose="030F0702030302020204" pitchFamily="66" charset="0"/>
              </a:rPr>
              <a:t>(</a:t>
            </a:r>
            <a:r>
              <a:rPr lang="en-US" sz="2000" b="1" dirty="0" err="1">
                <a:latin typeface="Comic Sans MS" panose="030F0702030302020204" pitchFamily="66" charset="0"/>
              </a:rPr>
              <a:t>mOaR</a:t>
            </a:r>
            <a:r>
              <a:rPr lang="en-US" sz="2000" b="1" dirty="0">
                <a:latin typeface="Comic Sans MS" panose="030F0702030302020204" pitchFamily="66" charset="0"/>
              </a:rPr>
              <a:t> </a:t>
            </a:r>
            <a:r>
              <a:rPr lang="en-US" sz="2000" b="1" dirty="0" err="1">
                <a:latin typeface="Comic Sans MS" panose="030F0702030302020204" pitchFamily="66" charset="0"/>
              </a:rPr>
              <a:t>eXaMpLeS</a:t>
            </a:r>
            <a:r>
              <a:rPr lang="en-US" sz="2000" b="1" dirty="0">
                <a:latin typeface="Comic Sans MS" panose="030F0702030302020204" pitchFamily="66" charset="0"/>
              </a:rPr>
              <a:t>!)</a:t>
            </a:r>
            <a:endParaRPr lang="en-US" sz="2800" b="1" dirty="0">
              <a:latin typeface="Comic Sans MS" panose="030F0702030302020204" pitchFamily="66" charset="0"/>
            </a:endParaRPr>
          </a:p>
          <a:p>
            <a:endParaRPr lang="en-US" sz="2800" b="1" dirty="0">
              <a:latin typeface="Comic Sans MS" panose="030F0702030302020204" pitchFamily="66" charset="0"/>
            </a:endParaRPr>
          </a:p>
          <a:p>
            <a:r>
              <a:rPr lang="en-US" sz="2800" b="1" dirty="0">
                <a:solidFill>
                  <a:srgbClr val="0070C0"/>
                </a:solidFill>
                <a:latin typeface="Comic Sans MS" panose="030F0702030302020204" pitchFamily="66" charset="0"/>
              </a:rPr>
              <a:t>MECHANICS</a:t>
            </a:r>
            <a:r>
              <a:rPr lang="en-US" sz="2800" b="1" dirty="0">
                <a:latin typeface="Comic Sans MS" panose="030F0702030302020204" pitchFamily="66" charset="0"/>
              </a:rPr>
              <a:t> OF MAKING COMICS</a:t>
            </a:r>
          </a:p>
          <a:p>
            <a:r>
              <a:rPr lang="en-US" sz="2800" b="1" dirty="0">
                <a:latin typeface="Comic Sans MS" panose="030F0702030302020204" pitchFamily="66" charset="0"/>
              </a:rPr>
              <a:t>	Characters</a:t>
            </a:r>
          </a:p>
          <a:p>
            <a:r>
              <a:rPr lang="en-US" sz="2800" b="1" dirty="0">
                <a:latin typeface="Comic Sans MS" panose="030F0702030302020204" pitchFamily="66" charset="0"/>
              </a:rPr>
              <a:t>	Storyboarding</a:t>
            </a:r>
          </a:p>
          <a:p>
            <a:r>
              <a:rPr lang="en-US" sz="2800" b="1" dirty="0">
                <a:latin typeface="Comic Sans MS" panose="030F0702030302020204" pitchFamily="66" charset="0"/>
              </a:rPr>
              <a:t>	Working with Artists</a:t>
            </a:r>
          </a:p>
          <a:p>
            <a:r>
              <a:rPr lang="en-US" sz="2800" b="1" dirty="0">
                <a:latin typeface="Comic Sans MS" panose="030F0702030302020204" pitchFamily="66" charset="0"/>
              </a:rPr>
              <a:t>	Doing Your Own Art</a:t>
            </a:r>
          </a:p>
        </p:txBody>
      </p:sp>
      <p:sp>
        <p:nvSpPr>
          <p:cNvPr id="3" name="TextBox 2">
            <a:extLst>
              <a:ext uri="{FF2B5EF4-FFF2-40B4-BE49-F238E27FC236}">
                <a16:creationId xmlns:a16="http://schemas.microsoft.com/office/drawing/2014/main" id="{958312F8-6984-41D2-9EF1-4DC78074F41F}"/>
              </a:ext>
            </a:extLst>
          </p:cNvPr>
          <p:cNvSpPr txBox="1"/>
          <p:nvPr/>
        </p:nvSpPr>
        <p:spPr>
          <a:xfrm>
            <a:off x="4827163" y="6209811"/>
            <a:ext cx="7364837" cy="369332"/>
          </a:xfrm>
          <a:prstGeom prst="rect">
            <a:avLst/>
          </a:prstGeom>
          <a:noFill/>
        </p:spPr>
        <p:txBody>
          <a:bodyPr wrap="none" rtlCol="0">
            <a:spAutoFit/>
          </a:bodyPr>
          <a:lstStyle/>
          <a:p>
            <a:r>
              <a:rPr lang="en-US" i="1" dirty="0"/>
              <a:t>* This is the ONLY time it’s ok to use Comic Sans, </a:t>
            </a:r>
            <a:r>
              <a:rPr lang="en-US" i="1" dirty="0" err="1"/>
              <a:t>‘cause</a:t>
            </a:r>
            <a:r>
              <a:rPr lang="en-US" i="1" dirty="0"/>
              <a:t> I’m doing it ironically.</a:t>
            </a:r>
          </a:p>
        </p:txBody>
      </p:sp>
      <p:grpSp>
        <p:nvGrpSpPr>
          <p:cNvPr id="4" name="Group 3">
            <a:extLst>
              <a:ext uri="{FF2B5EF4-FFF2-40B4-BE49-F238E27FC236}">
                <a16:creationId xmlns:a16="http://schemas.microsoft.com/office/drawing/2014/main" id="{BF61BB5A-2526-44C4-AED2-60B921B8DBAA}"/>
              </a:ext>
            </a:extLst>
          </p:cNvPr>
          <p:cNvGrpSpPr/>
          <p:nvPr/>
        </p:nvGrpSpPr>
        <p:grpSpPr>
          <a:xfrm>
            <a:off x="6319473" y="1541541"/>
            <a:ext cx="3347987" cy="3948818"/>
            <a:chOff x="2225153" y="1488126"/>
            <a:chExt cx="2719633" cy="3207699"/>
          </a:xfrm>
        </p:grpSpPr>
        <p:sp>
          <p:nvSpPr>
            <p:cNvPr id="5" name="Moon 4">
              <a:extLst>
                <a:ext uri="{FF2B5EF4-FFF2-40B4-BE49-F238E27FC236}">
                  <a16:creationId xmlns:a16="http://schemas.microsoft.com/office/drawing/2014/main" id="{26ECF6B5-F175-4810-9EBF-05840DE9665E}"/>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a:extLst>
                <a:ext uri="{FF2B5EF4-FFF2-40B4-BE49-F238E27FC236}">
                  <a16:creationId xmlns:a16="http://schemas.microsoft.com/office/drawing/2014/main" id="{4B23F797-0C94-4FDB-9B0D-A4E9B0922050}"/>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D6D7381D-0100-4588-A869-ED383FBB6C5E}"/>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425742A-5F2D-432A-91A3-9AA69383B5CC}"/>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B98F9F-187D-4007-9CF6-3F558B69B7E7}"/>
                </a:ext>
              </a:extLst>
            </p:cNvPr>
            <p:cNvSpPr/>
            <p:nvPr/>
          </p:nvSpPr>
          <p:spPr>
            <a:xfrm rot="19692845">
              <a:off x="2908422" y="3311899"/>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6B00F2-5161-4491-932D-D71811DFB94E}"/>
                </a:ext>
              </a:extLst>
            </p:cNvPr>
            <p:cNvSpPr/>
            <p:nvPr/>
          </p:nvSpPr>
          <p:spPr>
            <a:xfrm rot="19692845">
              <a:off x="4001730" y="3759574"/>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A9BEDB-2B10-44F1-AB0E-87B8F2E2CE7D}"/>
                </a:ext>
              </a:extLst>
            </p:cNvPr>
            <p:cNvSpPr/>
            <p:nvPr/>
          </p:nvSpPr>
          <p:spPr>
            <a:xfrm rot="13318716">
              <a:off x="4222680" y="3327638"/>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6CEED-A4FE-46F1-A6BD-2AA00B6D0621}"/>
                </a:ext>
              </a:extLst>
            </p:cNvPr>
            <p:cNvSpPr/>
            <p:nvPr/>
          </p:nvSpPr>
          <p:spPr>
            <a:xfrm rot="12868914">
              <a:off x="2225153" y="3277776"/>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0FDF9D3-82D8-496E-B82D-A255D679FB5E}"/>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DB5682C-6C35-433D-952D-6C792CC4AEBD}"/>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75669C9-2C4B-4B09-9E5F-F7B0F44E945A}"/>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12CBF889-1C15-45F1-B0D6-D15206E509A0}"/>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8">
              <a:extLst>
                <a:ext uri="{FF2B5EF4-FFF2-40B4-BE49-F238E27FC236}">
                  <a16:creationId xmlns:a16="http://schemas.microsoft.com/office/drawing/2014/main" id="{D85309D6-66BF-46CD-B242-5D42135ABE2D}"/>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9">
              <a:extLst>
                <a:ext uri="{FF2B5EF4-FFF2-40B4-BE49-F238E27FC236}">
                  <a16:creationId xmlns:a16="http://schemas.microsoft.com/office/drawing/2014/main" id="{6BE21DB1-5482-4B09-A6CB-3EBA9F3DF8A4}"/>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70">
              <a:extLst>
                <a:ext uri="{FF2B5EF4-FFF2-40B4-BE49-F238E27FC236}">
                  <a16:creationId xmlns:a16="http://schemas.microsoft.com/office/drawing/2014/main" id="{003D7F2A-0E2C-42DD-8DDE-13D6B572F238}"/>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1">
              <a:extLst>
                <a:ext uri="{FF2B5EF4-FFF2-40B4-BE49-F238E27FC236}">
                  <a16:creationId xmlns:a16="http://schemas.microsoft.com/office/drawing/2014/main" id="{2905441B-4ACF-4067-938B-406DF37ED3D3}"/>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562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73032F79-8F14-4977-A222-BF1AA33441A3}"/>
              </a:ext>
            </a:extLst>
          </p:cNvPr>
          <p:cNvSpPr/>
          <p:nvPr/>
        </p:nvSpPr>
        <p:spPr>
          <a:xfrm>
            <a:off x="5835355" y="438788"/>
            <a:ext cx="5123591" cy="2145268"/>
          </a:xfrm>
          <a:prstGeom prst="wedgeRoundRectCallout">
            <a:avLst>
              <a:gd name="adj1" fmla="val 7103"/>
              <a:gd name="adj2" fmla="val 79677"/>
              <a:gd name="adj3" fmla="val 16667"/>
            </a:avLst>
          </a:prstGeom>
          <a:ln>
            <a:solidFill>
              <a:schemeClr val="tx1"/>
            </a:solidFill>
          </a:ln>
        </p:spPr>
        <p:txBody>
          <a:bodyPr wrap="square">
            <a:spAutoFit/>
          </a:bodyPr>
          <a:lstStyle/>
          <a:p>
            <a:r>
              <a:rPr lang="en-US" sz="4000" b="1" dirty="0">
                <a:latin typeface="-apple-system"/>
              </a:rPr>
              <a:t>“The best cartoons are drawn from real life experiences.”</a:t>
            </a:r>
            <a:endParaRPr lang="en-US" sz="4000" b="1" dirty="0"/>
          </a:p>
        </p:txBody>
      </p:sp>
      <p:pic>
        <p:nvPicPr>
          <p:cNvPr id="3" name="Picture 2">
            <a:extLst>
              <a:ext uri="{FF2B5EF4-FFF2-40B4-BE49-F238E27FC236}">
                <a16:creationId xmlns:a16="http://schemas.microsoft.com/office/drawing/2014/main" id="{882046CC-3F1C-468A-9339-418CA3AAE9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9500" l="500" r="98500">
                        <a14:foregroundMark x1="46000" y1="15000" x2="46000" y2="15000"/>
                        <a14:foregroundMark x1="52500" y1="12500" x2="52500" y2="12500"/>
                        <a14:foregroundMark x1="45000" y1="12000" x2="45000" y2="12000"/>
                        <a14:foregroundMark x1="41500" y1="14000" x2="41500" y2="14000"/>
                        <a14:foregroundMark x1="71000" y1="86500" x2="71000" y2="86500"/>
                        <a14:foregroundMark x1="47500" y1="87500" x2="47500" y2="87500"/>
                        <a14:foregroundMark x1="37000" y1="84500" x2="37000" y2="84500"/>
                        <a14:foregroundMark x1="33000" y1="66500" x2="31205" y2="67681"/>
                        <a14:foregroundMark x1="11037" y1="82841" x2="500" y2="96500"/>
                        <a14:foregroundMark x1="500" y1="96500" x2="54000" y2="99500"/>
                        <a14:foregroundMark x1="39500" y1="16000" x2="31000" y2="37500"/>
                        <a14:foregroundMark x1="52500" y1="12500" x2="52500" y2="14000"/>
                        <a14:foregroundMark x1="52000" y1="11000" x2="53000" y2="12500"/>
                        <a14:foregroundMark x1="73000" y1="93500" x2="73000" y2="93500"/>
                        <a14:foregroundMark x1="70500" y1="91000" x2="70500" y2="91000"/>
                        <a14:foregroundMark x1="75000" y1="81500" x2="75000" y2="81500"/>
                        <a14:foregroundMark x1="70000" y1="77000" x2="91000" y2="84000"/>
                        <a14:foregroundMark x1="91000" y1="84000" x2="73000" y2="83000"/>
                        <a14:foregroundMark x1="77000" y1="91500" x2="98500" y2="95000"/>
                        <a14:foregroundMark x1="98500" y1="95000" x2="80500" y2="80500"/>
                        <a14:foregroundMark x1="80500" y1="80500" x2="64500" y2="74000"/>
                        <a14:backgroundMark x1="14000" y1="33000" x2="14000" y2="33000"/>
                        <a14:backgroundMark x1="15500" y1="44500" x2="15500" y2="44500"/>
                        <a14:backgroundMark x1="20000" y1="62500" x2="20000" y2="62500"/>
                        <a14:backgroundMark x1="15500" y1="56500" x2="13500" y2="78000"/>
                        <a14:backgroundMark x1="13500" y1="78000" x2="14500" y2="56500"/>
                        <a14:backgroundMark x1="14500" y1="56500" x2="14500" y2="56500"/>
                        <a14:backgroundMark x1="30500" y1="67000" x2="11000" y2="80500"/>
                        <a14:backgroundMark x1="11000" y1="80500" x2="10500" y2="78500"/>
                      </a14:backgroundRemoval>
                    </a14:imgEffect>
                  </a14:imgLayer>
                </a14:imgProps>
              </a:ext>
            </a:extLst>
          </a:blip>
          <a:stretch>
            <a:fillRect/>
          </a:stretch>
        </p:blipFill>
        <p:spPr>
          <a:xfrm>
            <a:off x="6934201" y="2164591"/>
            <a:ext cx="2220189" cy="2220189"/>
          </a:xfrm>
          <a:prstGeom prst="rect">
            <a:avLst/>
          </a:prstGeom>
        </p:spPr>
      </p:pic>
      <p:pic>
        <p:nvPicPr>
          <p:cNvPr id="4" name="Picture 3">
            <a:extLst>
              <a:ext uri="{FF2B5EF4-FFF2-40B4-BE49-F238E27FC236}">
                <a16:creationId xmlns:a16="http://schemas.microsoft.com/office/drawing/2014/main" id="{2386C463-4957-4E70-AC43-EFF77514B13B}"/>
              </a:ext>
            </a:extLst>
          </p:cNvPr>
          <p:cNvPicPr>
            <a:picLocks noChangeAspect="1"/>
          </p:cNvPicPr>
          <p:nvPr/>
        </p:nvPicPr>
        <p:blipFill>
          <a:blip r:embed="rId5"/>
          <a:stretch>
            <a:fillRect/>
          </a:stretch>
        </p:blipFill>
        <p:spPr>
          <a:xfrm>
            <a:off x="62345" y="43088"/>
            <a:ext cx="5195456" cy="6716406"/>
          </a:xfrm>
          <a:prstGeom prst="rect">
            <a:avLst/>
          </a:prstGeom>
        </p:spPr>
      </p:pic>
    </p:spTree>
    <p:extLst>
      <p:ext uri="{BB962C8B-B14F-4D97-AF65-F5344CB8AC3E}">
        <p14:creationId xmlns:p14="http://schemas.microsoft.com/office/powerpoint/2010/main" val="411959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2709EB0-E23A-4CA9-82E5-C0BA2DED3212}"/>
              </a:ext>
            </a:extLst>
          </p:cNvPr>
          <p:cNvPicPr>
            <a:picLocks noChangeAspect="1"/>
          </p:cNvPicPr>
          <p:nvPr/>
        </p:nvPicPr>
        <p:blipFill rotWithShape="1">
          <a:blip r:embed="rId3">
            <a:extLst>
              <a:ext uri="{28A0092B-C50C-407E-A947-70E740481C1C}">
                <a14:useLocalDpi xmlns:a14="http://schemas.microsoft.com/office/drawing/2010/main" val="0"/>
              </a:ext>
            </a:extLst>
          </a:blip>
          <a:srcRect b="36250"/>
          <a:stretch/>
        </p:blipFill>
        <p:spPr>
          <a:xfrm>
            <a:off x="0" y="918482"/>
            <a:ext cx="12192000" cy="4371975"/>
          </a:xfrm>
          <a:prstGeom prst="rect">
            <a:avLst/>
          </a:prstGeom>
        </p:spPr>
      </p:pic>
      <p:pic>
        <p:nvPicPr>
          <p:cNvPr id="4" name="Picture 3">
            <a:extLst>
              <a:ext uri="{FF2B5EF4-FFF2-40B4-BE49-F238E27FC236}">
                <a16:creationId xmlns:a16="http://schemas.microsoft.com/office/drawing/2014/main" id="{A5A25245-44C3-4FDA-B981-907B7765E909}"/>
              </a:ext>
            </a:extLst>
          </p:cNvPr>
          <p:cNvPicPr>
            <a:picLocks noChangeAspect="1"/>
          </p:cNvPicPr>
          <p:nvPr/>
        </p:nvPicPr>
        <p:blipFill>
          <a:blip r:embed="rId4"/>
          <a:stretch>
            <a:fillRect/>
          </a:stretch>
        </p:blipFill>
        <p:spPr>
          <a:xfrm>
            <a:off x="9931482" y="122465"/>
            <a:ext cx="2121972" cy="21219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4397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775059-C1B1-4C25-B9AC-2804500E14E4}"/>
              </a:ext>
            </a:extLst>
          </p:cNvPr>
          <p:cNvPicPr>
            <a:picLocks noChangeAspect="1"/>
          </p:cNvPicPr>
          <p:nvPr/>
        </p:nvPicPr>
        <p:blipFill>
          <a:blip r:embed="rId3"/>
          <a:stretch>
            <a:fillRect/>
          </a:stretch>
        </p:blipFill>
        <p:spPr>
          <a:xfrm>
            <a:off x="-1768223" y="-1"/>
            <a:ext cx="13990322" cy="6858001"/>
          </a:xfrm>
          <a:prstGeom prst="rect">
            <a:avLst/>
          </a:prstGeom>
        </p:spPr>
      </p:pic>
      <p:sp>
        <p:nvSpPr>
          <p:cNvPr id="20" name="Rounded Rectangular Callout 2">
            <a:extLst>
              <a:ext uri="{FF2B5EF4-FFF2-40B4-BE49-F238E27FC236}">
                <a16:creationId xmlns:a16="http://schemas.microsoft.com/office/drawing/2014/main" id="{5070B945-FEC3-459B-82A3-756D0D19F961}"/>
              </a:ext>
            </a:extLst>
          </p:cNvPr>
          <p:cNvSpPr/>
          <p:nvPr/>
        </p:nvSpPr>
        <p:spPr>
          <a:xfrm>
            <a:off x="409948" y="2014165"/>
            <a:ext cx="2438028" cy="1161976"/>
          </a:xfrm>
          <a:prstGeom prst="wedgeRoundRectCallout">
            <a:avLst>
              <a:gd name="adj1" fmla="val 2138"/>
              <a:gd name="adj2" fmla="val 11805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Have you ever really looked at Charlie Brown?</a:t>
            </a:r>
          </a:p>
        </p:txBody>
      </p:sp>
      <p:grpSp>
        <p:nvGrpSpPr>
          <p:cNvPr id="21" name="Group 20">
            <a:extLst>
              <a:ext uri="{FF2B5EF4-FFF2-40B4-BE49-F238E27FC236}">
                <a16:creationId xmlns:a16="http://schemas.microsoft.com/office/drawing/2014/main" id="{E0E8568A-E34A-4074-86B9-85FB20DE747C}"/>
              </a:ext>
            </a:extLst>
          </p:cNvPr>
          <p:cNvGrpSpPr/>
          <p:nvPr/>
        </p:nvGrpSpPr>
        <p:grpSpPr>
          <a:xfrm>
            <a:off x="9268304" y="2372482"/>
            <a:ext cx="1848711" cy="2369260"/>
            <a:chOff x="650154" y="6315635"/>
            <a:chExt cx="1724594" cy="2210195"/>
          </a:xfrm>
        </p:grpSpPr>
        <p:sp>
          <p:nvSpPr>
            <p:cNvPr id="22" name="Trapezoid 21">
              <a:extLst>
                <a:ext uri="{FF2B5EF4-FFF2-40B4-BE49-F238E27FC236}">
                  <a16:creationId xmlns:a16="http://schemas.microsoft.com/office/drawing/2014/main" id="{E4B8E84D-4D1E-4BD6-A65E-B50E955E2CFC}"/>
                </a:ext>
              </a:extLst>
            </p:cNvPr>
            <p:cNvSpPr/>
            <p:nvPr/>
          </p:nvSpPr>
          <p:spPr>
            <a:xfrm>
              <a:off x="1133462" y="7198513"/>
              <a:ext cx="821982" cy="1327317"/>
            </a:xfrm>
            <a:prstGeom prst="trapezoid">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3D9C8A-4788-4A58-ABF0-BCD1D7A0EAFE}"/>
                </a:ext>
              </a:extLst>
            </p:cNvPr>
            <p:cNvSpPr/>
            <p:nvPr/>
          </p:nvSpPr>
          <p:spPr>
            <a:xfrm rot="1030784">
              <a:off x="756984" y="7348714"/>
              <a:ext cx="549768" cy="82939"/>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6971E80-9B01-4631-9BED-6DE7D843F977}"/>
                </a:ext>
              </a:extLst>
            </p:cNvPr>
            <p:cNvSpPr/>
            <p:nvPr/>
          </p:nvSpPr>
          <p:spPr>
            <a:xfrm rot="17330381">
              <a:off x="2016605" y="7076081"/>
              <a:ext cx="617823" cy="98463"/>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66EE1C-AF02-4333-94E6-F4D47070D4B4}"/>
                </a:ext>
              </a:extLst>
            </p:cNvPr>
            <p:cNvSpPr/>
            <p:nvPr/>
          </p:nvSpPr>
          <p:spPr>
            <a:xfrm rot="10301692">
              <a:off x="1781325" y="7395668"/>
              <a:ext cx="484692" cy="100966"/>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5AF0ED-AFF0-4AA0-AFFE-2ED40A1D3512}"/>
                </a:ext>
              </a:extLst>
            </p:cNvPr>
            <p:cNvSpPr/>
            <p:nvPr/>
          </p:nvSpPr>
          <p:spPr>
            <a:xfrm rot="15083653">
              <a:off x="382877" y="7010526"/>
              <a:ext cx="612964" cy="78409"/>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5B00A19-AD7A-4453-A94C-120A46576C0D}"/>
                </a:ext>
              </a:extLst>
            </p:cNvPr>
            <p:cNvGrpSpPr/>
            <p:nvPr/>
          </p:nvGrpSpPr>
          <p:grpSpPr>
            <a:xfrm>
              <a:off x="1155851" y="6315635"/>
              <a:ext cx="854786" cy="1010952"/>
              <a:chOff x="-1012106" y="2374569"/>
              <a:chExt cx="854786" cy="1010952"/>
            </a:xfrm>
          </p:grpSpPr>
          <p:sp>
            <p:nvSpPr>
              <p:cNvPr id="28" name="Isosceles Triangle 27">
                <a:extLst>
                  <a:ext uri="{FF2B5EF4-FFF2-40B4-BE49-F238E27FC236}">
                    <a16:creationId xmlns:a16="http://schemas.microsoft.com/office/drawing/2014/main" id="{567E0C3A-1235-40E5-8B09-83B2B4B40733}"/>
                  </a:ext>
                </a:extLst>
              </p:cNvPr>
              <p:cNvSpPr/>
              <p:nvPr/>
            </p:nvSpPr>
            <p:spPr>
              <a:xfrm rot="20251532">
                <a:off x="-881549" y="2421296"/>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286ACEA1-D6C6-4DCA-AA58-91F586F13BE2}"/>
                  </a:ext>
                </a:extLst>
              </p:cNvPr>
              <p:cNvSpPr/>
              <p:nvPr/>
            </p:nvSpPr>
            <p:spPr>
              <a:xfrm>
                <a:off x="-725634" y="237456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0DC1E708-38C2-4B9E-8E53-5EB40552A039}"/>
                  </a:ext>
                </a:extLst>
              </p:cNvPr>
              <p:cNvSpPr/>
              <p:nvPr/>
            </p:nvSpPr>
            <p:spPr>
              <a:xfrm rot="918611">
                <a:off x="-592805" y="240109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560A155F-B1A0-4BF1-B05D-296D63BCF772}"/>
                  </a:ext>
                </a:extLst>
              </p:cNvPr>
              <p:cNvSpPr/>
              <p:nvPr/>
            </p:nvSpPr>
            <p:spPr>
              <a:xfrm rot="3765311">
                <a:off x="-347662" y="2593132"/>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09B389D-97B4-4209-874D-77C6EBAE84E3}"/>
                  </a:ext>
                </a:extLst>
              </p:cNvPr>
              <p:cNvGrpSpPr/>
              <p:nvPr/>
            </p:nvGrpSpPr>
            <p:grpSpPr>
              <a:xfrm>
                <a:off x="-1012106" y="2487417"/>
                <a:ext cx="768481" cy="898104"/>
                <a:chOff x="7185412" y="855264"/>
                <a:chExt cx="1391825" cy="1626592"/>
              </a:xfrm>
            </p:grpSpPr>
            <p:sp>
              <p:nvSpPr>
                <p:cNvPr id="33" name="Oval 32">
                  <a:extLst>
                    <a:ext uri="{FF2B5EF4-FFF2-40B4-BE49-F238E27FC236}">
                      <a16:creationId xmlns:a16="http://schemas.microsoft.com/office/drawing/2014/main" id="{DCAB9199-E485-48A3-9C2F-427189BF88D1}"/>
                    </a:ext>
                  </a:extLst>
                </p:cNvPr>
                <p:cNvSpPr/>
                <p:nvPr/>
              </p:nvSpPr>
              <p:spPr>
                <a:xfrm>
                  <a:off x="7262498" y="992230"/>
                  <a:ext cx="1274407" cy="1489626"/>
                </a:xfrm>
                <a:prstGeom prst="ellipse">
                  <a:avLst/>
                </a:prstGeom>
                <a:solidFill>
                  <a:srgbClr val="B17ED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2B5629B-4CC0-44BE-BA0F-3EFCC0FAE430}"/>
                    </a:ext>
                  </a:extLst>
                </p:cNvPr>
                <p:cNvSpPr/>
                <p:nvPr/>
              </p:nvSpPr>
              <p:spPr>
                <a:xfrm>
                  <a:off x="7344621" y="1365307"/>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6D1CCDF-4B81-4961-94FF-FDFDF81E01D2}"/>
                    </a:ext>
                  </a:extLst>
                </p:cNvPr>
                <p:cNvSpPr/>
                <p:nvPr/>
              </p:nvSpPr>
              <p:spPr>
                <a:xfrm>
                  <a:off x="7941544" y="1354062"/>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C24FF790-3931-433B-88F6-499FC71518AB}"/>
                    </a:ext>
                  </a:extLst>
                </p:cNvPr>
                <p:cNvCxnSpPr>
                  <a:stCxn id="34" idx="6"/>
                  <a:endCxn id="35" idx="2"/>
                </p:cNvCxnSpPr>
                <p:nvPr/>
              </p:nvCxnSpPr>
              <p:spPr>
                <a:xfrm flipV="1">
                  <a:off x="7880198" y="1523748"/>
                  <a:ext cx="61346" cy="1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Isosceles Triangle 36">
                  <a:extLst>
                    <a:ext uri="{FF2B5EF4-FFF2-40B4-BE49-F238E27FC236}">
                      <a16:creationId xmlns:a16="http://schemas.microsoft.com/office/drawing/2014/main" id="{6308C1D1-69FF-46CF-A5E0-4439A3926C7E}"/>
                    </a:ext>
                  </a:extLst>
                </p:cNvPr>
                <p:cNvSpPr/>
                <p:nvPr/>
              </p:nvSpPr>
              <p:spPr>
                <a:xfrm rot="2809891">
                  <a:off x="8232500" y="862417"/>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A296762C-0A23-450A-9874-09A538B4CE00}"/>
                    </a:ext>
                  </a:extLst>
                </p:cNvPr>
                <p:cNvSpPr/>
                <p:nvPr/>
              </p:nvSpPr>
              <p:spPr>
                <a:xfrm rot="18616898">
                  <a:off x="7178259" y="891403"/>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3253F5C-F1E7-4FF9-BDFA-0BF07C049675}"/>
                    </a:ext>
                  </a:extLst>
                </p:cNvPr>
                <p:cNvSpPr/>
                <p:nvPr/>
              </p:nvSpPr>
              <p:spPr>
                <a:xfrm>
                  <a:off x="7646008" y="1942625"/>
                  <a:ext cx="518958" cy="178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0" name="Rounded Rectangular Callout 2">
            <a:extLst>
              <a:ext uri="{FF2B5EF4-FFF2-40B4-BE49-F238E27FC236}">
                <a16:creationId xmlns:a16="http://schemas.microsoft.com/office/drawing/2014/main" id="{8A0C80B1-5548-4B44-A4DA-47A9F8C2EB7C}"/>
              </a:ext>
            </a:extLst>
          </p:cNvPr>
          <p:cNvSpPr/>
          <p:nvPr/>
        </p:nvSpPr>
        <p:spPr>
          <a:xfrm>
            <a:off x="8507936" y="1019531"/>
            <a:ext cx="2915302" cy="1287980"/>
          </a:xfrm>
          <a:prstGeom prst="wedgeRoundRectCallout">
            <a:avLst>
              <a:gd name="adj1" fmla="val -8317"/>
              <a:gd name="adj2" fmla="val 11065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How much technical art ability does it take to draw him?</a:t>
            </a:r>
          </a:p>
        </p:txBody>
      </p:sp>
      <p:grpSp>
        <p:nvGrpSpPr>
          <p:cNvPr id="41" name="Group 40">
            <a:extLst>
              <a:ext uri="{FF2B5EF4-FFF2-40B4-BE49-F238E27FC236}">
                <a16:creationId xmlns:a16="http://schemas.microsoft.com/office/drawing/2014/main" id="{102D280E-CAFE-4B23-9384-4BB1F88176E5}"/>
              </a:ext>
            </a:extLst>
          </p:cNvPr>
          <p:cNvGrpSpPr/>
          <p:nvPr/>
        </p:nvGrpSpPr>
        <p:grpSpPr>
          <a:xfrm>
            <a:off x="328418" y="3518233"/>
            <a:ext cx="1293816" cy="2153072"/>
            <a:chOff x="2830576" y="1488126"/>
            <a:chExt cx="1927559" cy="3207699"/>
          </a:xfrm>
        </p:grpSpPr>
        <p:sp>
          <p:nvSpPr>
            <p:cNvPr id="42" name="Moon 41">
              <a:extLst>
                <a:ext uri="{FF2B5EF4-FFF2-40B4-BE49-F238E27FC236}">
                  <a16:creationId xmlns:a16="http://schemas.microsoft.com/office/drawing/2014/main" id="{49927762-FE3C-4200-989D-654282C66258}"/>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a:extLst>
                <a:ext uri="{FF2B5EF4-FFF2-40B4-BE49-F238E27FC236}">
                  <a16:creationId xmlns:a16="http://schemas.microsoft.com/office/drawing/2014/main" id="{1DAA41A0-C3AF-403B-AE1C-63F02E80CEDE}"/>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3DFE87FA-BB3C-4053-9376-F723589F0F5C}"/>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9F868E1-7D4E-40F5-AA66-14515B357E6A}"/>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1286850-F73C-46B5-AB6A-7DD2D933FFDF}"/>
                </a:ext>
              </a:extLst>
            </p:cNvPr>
            <p:cNvSpPr/>
            <p:nvPr/>
          </p:nvSpPr>
          <p:spPr>
            <a:xfrm rot="1491126">
              <a:off x="2830576" y="2942129"/>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D9331F4-EBB4-48BB-8A8B-D7FC72737C08}"/>
                </a:ext>
              </a:extLst>
            </p:cNvPr>
            <p:cNvSpPr/>
            <p:nvPr/>
          </p:nvSpPr>
          <p:spPr>
            <a:xfrm rot="3675722">
              <a:off x="4216189" y="2299738"/>
              <a:ext cx="920446" cy="14669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4A3CCDD-0957-4717-AD22-B9C07AE43F53}"/>
                </a:ext>
              </a:extLst>
            </p:cNvPr>
            <p:cNvSpPr/>
            <p:nvPr/>
          </p:nvSpPr>
          <p:spPr>
            <a:xfrm rot="7940499">
              <a:off x="4281381" y="2918742"/>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2D5BB6-23F5-4302-BDD4-9261DC5841AD}"/>
                </a:ext>
              </a:extLst>
            </p:cNvPr>
            <p:cNvSpPr/>
            <p:nvPr/>
          </p:nvSpPr>
          <p:spPr>
            <a:xfrm rot="18176495">
              <a:off x="2671589" y="2456273"/>
              <a:ext cx="913209" cy="1168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9447B19-BDA6-4CC0-BE12-387D6C0366EE}"/>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331F756-41CC-40B9-98A9-EDB824057BBC}"/>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C0BAD54-778C-489B-8D16-347AE6A0520A}"/>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a:extLst>
                <a:ext uri="{FF2B5EF4-FFF2-40B4-BE49-F238E27FC236}">
                  <a16:creationId xmlns:a16="http://schemas.microsoft.com/office/drawing/2014/main" id="{9004D908-291F-4FF3-AAFF-FCB1203746E5}"/>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183">
              <a:extLst>
                <a:ext uri="{FF2B5EF4-FFF2-40B4-BE49-F238E27FC236}">
                  <a16:creationId xmlns:a16="http://schemas.microsoft.com/office/drawing/2014/main" id="{AA89C432-671C-48A5-A94D-3D5A6BCC1C63}"/>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184">
              <a:extLst>
                <a:ext uri="{FF2B5EF4-FFF2-40B4-BE49-F238E27FC236}">
                  <a16:creationId xmlns:a16="http://schemas.microsoft.com/office/drawing/2014/main" id="{4400F4E7-1470-4166-BF19-EE693635F8C1}"/>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185">
              <a:extLst>
                <a:ext uri="{FF2B5EF4-FFF2-40B4-BE49-F238E27FC236}">
                  <a16:creationId xmlns:a16="http://schemas.microsoft.com/office/drawing/2014/main" id="{A86458F2-50D4-436D-924B-093B258BCAEE}"/>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86">
              <a:extLst>
                <a:ext uri="{FF2B5EF4-FFF2-40B4-BE49-F238E27FC236}">
                  <a16:creationId xmlns:a16="http://schemas.microsoft.com/office/drawing/2014/main" id="{260D49EA-6B67-4B76-A38F-FA976F052326}"/>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032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0D5DD2-2F55-42B8-A862-1587383AC90F}"/>
              </a:ext>
            </a:extLst>
          </p:cNvPr>
          <p:cNvSpPr/>
          <p:nvPr/>
        </p:nvSpPr>
        <p:spPr>
          <a:xfrm>
            <a:off x="1828800" y="304800"/>
            <a:ext cx="4191000" cy="3048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a:t>MESSAGE</a:t>
            </a:r>
          </a:p>
          <a:p>
            <a:pPr algn="ctr"/>
            <a:r>
              <a:rPr lang="en-US" sz="2400" dirty="0"/>
              <a:t>What do you want to </a:t>
            </a:r>
            <a:r>
              <a:rPr lang="en-US" sz="2400" dirty="0">
                <a:solidFill>
                  <a:srgbClr val="FFFF00"/>
                </a:solidFill>
              </a:rPr>
              <a:t>say</a:t>
            </a:r>
            <a:r>
              <a:rPr lang="en-US" sz="2400" dirty="0"/>
              <a:t>?</a:t>
            </a:r>
          </a:p>
        </p:txBody>
      </p:sp>
      <p:sp>
        <p:nvSpPr>
          <p:cNvPr id="6" name="Rectangle 5">
            <a:extLst>
              <a:ext uri="{FF2B5EF4-FFF2-40B4-BE49-F238E27FC236}">
                <a16:creationId xmlns:a16="http://schemas.microsoft.com/office/drawing/2014/main" id="{BCDAC7B1-2CCE-4F32-BE75-5110ABE31BFA}"/>
              </a:ext>
            </a:extLst>
          </p:cNvPr>
          <p:cNvSpPr/>
          <p:nvPr/>
        </p:nvSpPr>
        <p:spPr>
          <a:xfrm>
            <a:off x="6019800" y="304800"/>
            <a:ext cx="4191000" cy="3048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a:t>VOICE</a:t>
            </a:r>
          </a:p>
          <a:p>
            <a:pPr lvl="0" algn="ctr"/>
            <a:r>
              <a:rPr lang="en-US" sz="2400" dirty="0">
                <a:solidFill>
                  <a:prstClr val="white"/>
                </a:solidFill>
              </a:rPr>
              <a:t>How do you want to </a:t>
            </a:r>
            <a:r>
              <a:rPr lang="en-US" sz="2400" dirty="0">
                <a:solidFill>
                  <a:srgbClr val="FFFF00"/>
                </a:solidFill>
              </a:rPr>
              <a:t>sound</a:t>
            </a:r>
            <a:r>
              <a:rPr lang="en-US" sz="2400" dirty="0">
                <a:solidFill>
                  <a:prstClr val="white"/>
                </a:solidFill>
              </a:rPr>
              <a:t>?</a:t>
            </a:r>
          </a:p>
          <a:p>
            <a:pPr algn="ctr"/>
            <a:endParaRPr lang="en-US" sz="6000" dirty="0"/>
          </a:p>
        </p:txBody>
      </p:sp>
      <p:sp>
        <p:nvSpPr>
          <p:cNvPr id="7" name="Rectangle 6">
            <a:extLst>
              <a:ext uri="{FF2B5EF4-FFF2-40B4-BE49-F238E27FC236}">
                <a16:creationId xmlns:a16="http://schemas.microsoft.com/office/drawing/2014/main" id="{A5E36C5E-6ECA-4CBE-8239-F248A4977824}"/>
              </a:ext>
            </a:extLst>
          </p:cNvPr>
          <p:cNvSpPr/>
          <p:nvPr/>
        </p:nvSpPr>
        <p:spPr>
          <a:xfrm>
            <a:off x="1828800" y="3352800"/>
            <a:ext cx="4191000" cy="3048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r>
              <a:rPr lang="en-US" sz="2400" dirty="0">
                <a:solidFill>
                  <a:prstClr val="white"/>
                </a:solidFill>
              </a:rPr>
              <a:t>Who do you want to </a:t>
            </a:r>
            <a:r>
              <a:rPr lang="en-US" sz="2400" dirty="0">
                <a:solidFill>
                  <a:srgbClr val="FFFF00"/>
                </a:solidFill>
              </a:rPr>
              <a:t>reach</a:t>
            </a:r>
            <a:r>
              <a:rPr lang="en-US" sz="2400" dirty="0">
                <a:solidFill>
                  <a:prstClr val="white"/>
                </a:solidFill>
              </a:rPr>
              <a:t>?</a:t>
            </a:r>
          </a:p>
          <a:p>
            <a:pPr algn="ctr"/>
            <a:r>
              <a:rPr lang="en-US" sz="6000" b="1" dirty="0"/>
              <a:t>AUDIENCE</a:t>
            </a:r>
          </a:p>
        </p:txBody>
      </p:sp>
      <p:sp>
        <p:nvSpPr>
          <p:cNvPr id="8" name="Rectangle 7">
            <a:extLst>
              <a:ext uri="{FF2B5EF4-FFF2-40B4-BE49-F238E27FC236}">
                <a16:creationId xmlns:a16="http://schemas.microsoft.com/office/drawing/2014/main" id="{A057E130-3059-4521-BA07-08887852E41E}"/>
              </a:ext>
            </a:extLst>
          </p:cNvPr>
          <p:cNvSpPr/>
          <p:nvPr/>
        </p:nvSpPr>
        <p:spPr>
          <a:xfrm>
            <a:off x="6019800" y="3352800"/>
            <a:ext cx="4191000" cy="3048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r>
              <a:rPr lang="en-US" sz="2400" dirty="0">
                <a:solidFill>
                  <a:prstClr val="white"/>
                </a:solidFill>
              </a:rPr>
              <a:t>Where will you </a:t>
            </a:r>
            <a:r>
              <a:rPr lang="en-US" sz="2400" dirty="0">
                <a:solidFill>
                  <a:srgbClr val="FFFF00"/>
                </a:solidFill>
              </a:rPr>
              <a:t>go</a:t>
            </a:r>
            <a:r>
              <a:rPr lang="en-US" sz="2400" dirty="0">
                <a:solidFill>
                  <a:prstClr val="white"/>
                </a:solidFill>
              </a:rPr>
              <a:t>?</a:t>
            </a:r>
          </a:p>
          <a:p>
            <a:pPr algn="ctr"/>
            <a:r>
              <a:rPr lang="en-US" sz="6000" b="1" dirty="0"/>
              <a:t>OUTLET</a:t>
            </a:r>
          </a:p>
        </p:txBody>
      </p:sp>
      <p:grpSp>
        <p:nvGrpSpPr>
          <p:cNvPr id="10" name="Group 9">
            <a:extLst>
              <a:ext uri="{FF2B5EF4-FFF2-40B4-BE49-F238E27FC236}">
                <a16:creationId xmlns:a16="http://schemas.microsoft.com/office/drawing/2014/main" id="{BC2E8080-E775-4341-8C67-213727DB2E9A}"/>
              </a:ext>
            </a:extLst>
          </p:cNvPr>
          <p:cNvGrpSpPr/>
          <p:nvPr/>
        </p:nvGrpSpPr>
        <p:grpSpPr>
          <a:xfrm rot="675764">
            <a:off x="4892319" y="2161582"/>
            <a:ext cx="2559766" cy="2382436"/>
            <a:chOff x="3187166" y="1488126"/>
            <a:chExt cx="1570969" cy="1462139"/>
          </a:xfrm>
        </p:grpSpPr>
        <p:sp>
          <p:nvSpPr>
            <p:cNvPr id="11" name="Moon 10">
              <a:extLst>
                <a:ext uri="{FF2B5EF4-FFF2-40B4-BE49-F238E27FC236}">
                  <a16:creationId xmlns:a16="http://schemas.microsoft.com/office/drawing/2014/main" id="{1FEA299E-7235-45B1-98F8-5C3E47AC8E4B}"/>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on 11">
              <a:extLst>
                <a:ext uri="{FF2B5EF4-FFF2-40B4-BE49-F238E27FC236}">
                  <a16:creationId xmlns:a16="http://schemas.microsoft.com/office/drawing/2014/main" id="{9316ACA9-44B6-401B-8920-07FD12B30401}"/>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FFB5B0-80B1-4706-A5EE-9254159ACBF4}"/>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D3A8845-AF7E-4133-8CB1-9A7F900AC4F9}"/>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508920-B365-40B3-ACDD-C7AEFFC1A065}"/>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E6B3571-CD19-4A3D-8E62-1803142EEB28}"/>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a:extLst>
                <a:ext uri="{FF2B5EF4-FFF2-40B4-BE49-F238E27FC236}">
                  <a16:creationId xmlns:a16="http://schemas.microsoft.com/office/drawing/2014/main" id="{875B7868-75E1-459D-B03D-6A2ED4EDBC88}"/>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97">
              <a:extLst>
                <a:ext uri="{FF2B5EF4-FFF2-40B4-BE49-F238E27FC236}">
                  <a16:creationId xmlns:a16="http://schemas.microsoft.com/office/drawing/2014/main" id="{87B271E4-DE45-4ABB-BC59-4C80FDA75DAC}"/>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98">
              <a:extLst>
                <a:ext uri="{FF2B5EF4-FFF2-40B4-BE49-F238E27FC236}">
                  <a16:creationId xmlns:a16="http://schemas.microsoft.com/office/drawing/2014/main" id="{39A0BB93-1D75-4B61-91F4-68D857F871D5}"/>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99">
              <a:extLst>
                <a:ext uri="{FF2B5EF4-FFF2-40B4-BE49-F238E27FC236}">
                  <a16:creationId xmlns:a16="http://schemas.microsoft.com/office/drawing/2014/main" id="{E6D1798B-7C80-4EFC-A72A-C7122E204730}"/>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00">
              <a:extLst>
                <a:ext uri="{FF2B5EF4-FFF2-40B4-BE49-F238E27FC236}">
                  <a16:creationId xmlns:a16="http://schemas.microsoft.com/office/drawing/2014/main" id="{63DCE5A9-D3A7-4D9B-B4B2-E8BEDDF5BD9B}"/>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ular Callout 2">
            <a:extLst>
              <a:ext uri="{FF2B5EF4-FFF2-40B4-BE49-F238E27FC236}">
                <a16:creationId xmlns:a16="http://schemas.microsoft.com/office/drawing/2014/main" id="{C62101E8-4AD1-499E-93D2-0D2367E06224}"/>
              </a:ext>
            </a:extLst>
          </p:cNvPr>
          <p:cNvSpPr/>
          <p:nvPr/>
        </p:nvSpPr>
        <p:spPr>
          <a:xfrm>
            <a:off x="2352783" y="2955995"/>
            <a:ext cx="2053839" cy="689545"/>
          </a:xfrm>
          <a:prstGeom prst="wedgeRoundRectCallout">
            <a:avLst>
              <a:gd name="adj1" fmla="val 77464"/>
              <a:gd name="adj2" fmla="val 1907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Find your…</a:t>
            </a:r>
          </a:p>
        </p:txBody>
      </p:sp>
    </p:spTree>
    <p:extLst>
      <p:ext uri="{BB962C8B-B14F-4D97-AF65-F5344CB8AC3E}">
        <p14:creationId xmlns:p14="http://schemas.microsoft.com/office/powerpoint/2010/main" val="4195746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0D5DD2-2F55-42B8-A862-1587383AC90F}"/>
              </a:ext>
            </a:extLst>
          </p:cNvPr>
          <p:cNvSpPr/>
          <p:nvPr/>
        </p:nvSpPr>
        <p:spPr>
          <a:xfrm>
            <a:off x="1828800" y="304800"/>
            <a:ext cx="4191000" cy="3048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a:t>MESSAGE</a:t>
            </a:r>
          </a:p>
        </p:txBody>
      </p:sp>
      <p:sp>
        <p:nvSpPr>
          <p:cNvPr id="6" name="Rectangle 5">
            <a:extLst>
              <a:ext uri="{FF2B5EF4-FFF2-40B4-BE49-F238E27FC236}">
                <a16:creationId xmlns:a16="http://schemas.microsoft.com/office/drawing/2014/main" id="{BCDAC7B1-2CCE-4F32-BE75-5110ABE31BFA}"/>
              </a:ext>
            </a:extLst>
          </p:cNvPr>
          <p:cNvSpPr/>
          <p:nvPr/>
        </p:nvSpPr>
        <p:spPr>
          <a:xfrm>
            <a:off x="6019800" y="304800"/>
            <a:ext cx="4191000" cy="3048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a:t>VOICE</a:t>
            </a:r>
          </a:p>
          <a:p>
            <a:pPr algn="ctr"/>
            <a:endParaRPr lang="en-US" sz="6000" dirty="0"/>
          </a:p>
        </p:txBody>
      </p:sp>
      <p:sp>
        <p:nvSpPr>
          <p:cNvPr id="7" name="Rectangle 6">
            <a:extLst>
              <a:ext uri="{FF2B5EF4-FFF2-40B4-BE49-F238E27FC236}">
                <a16:creationId xmlns:a16="http://schemas.microsoft.com/office/drawing/2014/main" id="{A5E36C5E-6ECA-4CBE-8239-F248A4977824}"/>
              </a:ext>
            </a:extLst>
          </p:cNvPr>
          <p:cNvSpPr/>
          <p:nvPr/>
        </p:nvSpPr>
        <p:spPr>
          <a:xfrm>
            <a:off x="1828800" y="3352800"/>
            <a:ext cx="4191000" cy="3048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0" b="1" dirty="0"/>
              <a:t>AUDIENCE</a:t>
            </a:r>
          </a:p>
        </p:txBody>
      </p:sp>
      <p:sp>
        <p:nvSpPr>
          <p:cNvPr id="8" name="Rectangle 7">
            <a:extLst>
              <a:ext uri="{FF2B5EF4-FFF2-40B4-BE49-F238E27FC236}">
                <a16:creationId xmlns:a16="http://schemas.microsoft.com/office/drawing/2014/main" id="{A057E130-3059-4521-BA07-08887852E41E}"/>
              </a:ext>
            </a:extLst>
          </p:cNvPr>
          <p:cNvSpPr/>
          <p:nvPr/>
        </p:nvSpPr>
        <p:spPr>
          <a:xfrm>
            <a:off x="6019800" y="3352800"/>
            <a:ext cx="4191000" cy="3048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0" b="1" dirty="0"/>
              <a:t>OUTLET</a:t>
            </a:r>
          </a:p>
        </p:txBody>
      </p:sp>
      <p:sp>
        <p:nvSpPr>
          <p:cNvPr id="38" name="Rounded Rectangular Callout 2">
            <a:extLst>
              <a:ext uri="{FF2B5EF4-FFF2-40B4-BE49-F238E27FC236}">
                <a16:creationId xmlns:a16="http://schemas.microsoft.com/office/drawing/2014/main" id="{3187C00F-9795-4F50-B65C-9020432CDE43}"/>
              </a:ext>
            </a:extLst>
          </p:cNvPr>
          <p:cNvSpPr/>
          <p:nvPr/>
        </p:nvSpPr>
        <p:spPr>
          <a:xfrm>
            <a:off x="2071241" y="1399209"/>
            <a:ext cx="3202404" cy="1274480"/>
          </a:xfrm>
          <a:prstGeom prst="wedgeRoundRectCallout">
            <a:avLst>
              <a:gd name="adj1" fmla="val 52371"/>
              <a:gd name="adj2" fmla="val 8266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Introducing people to rapid innovation practices &amp; ideas</a:t>
            </a:r>
          </a:p>
        </p:txBody>
      </p:sp>
      <p:sp>
        <p:nvSpPr>
          <p:cNvPr id="39" name="Rounded Rectangular Callout 2">
            <a:extLst>
              <a:ext uri="{FF2B5EF4-FFF2-40B4-BE49-F238E27FC236}">
                <a16:creationId xmlns:a16="http://schemas.microsoft.com/office/drawing/2014/main" id="{ED84E473-8E71-419C-A2B1-1DC8151AE772}"/>
              </a:ext>
            </a:extLst>
          </p:cNvPr>
          <p:cNvSpPr/>
          <p:nvPr/>
        </p:nvSpPr>
        <p:spPr>
          <a:xfrm>
            <a:off x="6852183" y="1340946"/>
            <a:ext cx="3202404" cy="1274480"/>
          </a:xfrm>
          <a:prstGeom prst="wedgeRoundRectCallout">
            <a:avLst>
              <a:gd name="adj1" fmla="val -47566"/>
              <a:gd name="adj2" fmla="val 9082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Personal, practical, funny, engaging</a:t>
            </a:r>
          </a:p>
        </p:txBody>
      </p:sp>
      <p:sp>
        <p:nvSpPr>
          <p:cNvPr id="40" name="Rounded Rectangular Callout 2">
            <a:extLst>
              <a:ext uri="{FF2B5EF4-FFF2-40B4-BE49-F238E27FC236}">
                <a16:creationId xmlns:a16="http://schemas.microsoft.com/office/drawing/2014/main" id="{FC600AB5-B3B4-4E87-99FE-16EFFCA8D5A9}"/>
              </a:ext>
            </a:extLst>
          </p:cNvPr>
          <p:cNvSpPr/>
          <p:nvPr/>
        </p:nvSpPr>
        <p:spPr>
          <a:xfrm>
            <a:off x="2512810" y="3753029"/>
            <a:ext cx="2350136" cy="1413375"/>
          </a:xfrm>
          <a:prstGeom prst="wedgeRoundRectCallout">
            <a:avLst>
              <a:gd name="adj1" fmla="val 72415"/>
              <a:gd name="adj2" fmla="val -4378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Defense acquisition professionals</a:t>
            </a:r>
          </a:p>
        </p:txBody>
      </p:sp>
      <p:sp>
        <p:nvSpPr>
          <p:cNvPr id="41" name="Rounded Rectangular Callout 2">
            <a:extLst>
              <a:ext uri="{FF2B5EF4-FFF2-40B4-BE49-F238E27FC236}">
                <a16:creationId xmlns:a16="http://schemas.microsoft.com/office/drawing/2014/main" id="{FEE5BF40-93AA-46D2-AB7F-351DBBCA4C07}"/>
              </a:ext>
            </a:extLst>
          </p:cNvPr>
          <p:cNvSpPr/>
          <p:nvPr/>
        </p:nvSpPr>
        <p:spPr>
          <a:xfrm>
            <a:off x="6478983" y="4183800"/>
            <a:ext cx="3349195" cy="1211538"/>
          </a:xfrm>
          <a:prstGeom prst="wedgeRoundRectCallout">
            <a:avLst>
              <a:gd name="adj1" fmla="val -47980"/>
              <a:gd name="adj2" fmla="val -795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ITK Blog, LinkedIn, Twitter, Uxmag.com</a:t>
            </a:r>
          </a:p>
        </p:txBody>
      </p:sp>
      <p:pic>
        <p:nvPicPr>
          <p:cNvPr id="3" name="Picture 2" descr="A person smiling for the camera&#10;&#10;Description automatically generated">
            <a:extLst>
              <a:ext uri="{FF2B5EF4-FFF2-40B4-BE49-F238E27FC236}">
                <a16:creationId xmlns:a16="http://schemas.microsoft.com/office/drawing/2014/main" id="{BD718203-64BA-4AAF-A21D-9AC90ABABA1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50" b="90000" l="10000" r="90000">
                        <a14:foregroundMark x1="30500" y1="7750" x2="30500" y2="7750"/>
                        <a14:foregroundMark x1="37500" y1="7000" x2="37500" y2="7000"/>
                        <a14:foregroundMark x1="39000" y1="5750" x2="39000" y2="5750"/>
                        <a14:foregroundMark x1="52250" y1="20250" x2="52250" y2="20250"/>
                        <a14:foregroundMark x1="55500" y1="24000" x2="55500" y2="24000"/>
                        <a14:foregroundMark x1="55000" y1="35000" x2="55000" y2="35000"/>
                        <a14:foregroundMark x1="54000" y1="30750" x2="55000" y2="39500"/>
                        <a14:foregroundMark x1="11500" y1="76250" x2="11500" y2="76250"/>
                        <a14:foregroundMark x1="19500" y1="76750" x2="19500" y2="76750"/>
                      </a14:backgroundRemoval>
                    </a14:imgEffect>
                  </a14:imgLayer>
                </a14:imgProps>
              </a:ext>
              <a:ext uri="{28A0092B-C50C-407E-A947-70E740481C1C}">
                <a14:useLocalDpi xmlns:a14="http://schemas.microsoft.com/office/drawing/2010/main" val="0"/>
              </a:ext>
            </a:extLst>
          </a:blip>
          <a:stretch>
            <a:fillRect/>
          </a:stretch>
        </p:blipFill>
        <p:spPr>
          <a:xfrm>
            <a:off x="5180955" y="2148398"/>
            <a:ext cx="2596055" cy="2596055"/>
          </a:xfrm>
          <a:prstGeom prst="rect">
            <a:avLst/>
          </a:prstGeom>
        </p:spPr>
      </p:pic>
    </p:spTree>
    <p:extLst>
      <p:ext uri="{BB962C8B-B14F-4D97-AF65-F5344CB8AC3E}">
        <p14:creationId xmlns:p14="http://schemas.microsoft.com/office/powerpoint/2010/main" val="4290691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wearing glasses&#10;&#10;Description automatically generated">
            <a:extLst>
              <a:ext uri="{FF2B5EF4-FFF2-40B4-BE49-F238E27FC236}">
                <a16:creationId xmlns:a16="http://schemas.microsoft.com/office/drawing/2014/main" id="{CAD08B0D-F128-4EB2-A4F0-8286165FD228}"/>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0" y="0"/>
            <a:ext cx="12191980" cy="6857990"/>
          </a:xfrm>
          <a:prstGeom prst="rect">
            <a:avLst/>
          </a:prstGeom>
        </p:spPr>
      </p:pic>
      <p:grpSp>
        <p:nvGrpSpPr>
          <p:cNvPr id="4" name="Group 3">
            <a:extLst>
              <a:ext uri="{FF2B5EF4-FFF2-40B4-BE49-F238E27FC236}">
                <a16:creationId xmlns:a16="http://schemas.microsoft.com/office/drawing/2014/main" id="{F3347FCD-9680-4431-804E-CEE2B4B99D52}"/>
              </a:ext>
            </a:extLst>
          </p:cNvPr>
          <p:cNvGrpSpPr/>
          <p:nvPr/>
        </p:nvGrpSpPr>
        <p:grpSpPr>
          <a:xfrm>
            <a:off x="1384427" y="2080189"/>
            <a:ext cx="1297980" cy="2130596"/>
            <a:chOff x="3019181" y="1488126"/>
            <a:chExt cx="1954161" cy="3207699"/>
          </a:xfrm>
        </p:grpSpPr>
        <p:sp>
          <p:nvSpPr>
            <p:cNvPr id="5" name="Moon 4">
              <a:extLst>
                <a:ext uri="{FF2B5EF4-FFF2-40B4-BE49-F238E27FC236}">
                  <a16:creationId xmlns:a16="http://schemas.microsoft.com/office/drawing/2014/main" id="{87E116C4-C90B-4D9F-90AA-0137B9085BDE}"/>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a:extLst>
                <a:ext uri="{FF2B5EF4-FFF2-40B4-BE49-F238E27FC236}">
                  <a16:creationId xmlns:a16="http://schemas.microsoft.com/office/drawing/2014/main" id="{0DD6BC9D-C004-48DF-A749-E030986530B6}"/>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368BC569-A3C4-4A8E-987D-9E630B1DDC38}"/>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8AA9F6-5264-49E6-9833-CD2660DF5C9D}"/>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F1DCC47-15B2-4A80-AAFC-5E6F78FDE35B}"/>
                </a:ext>
              </a:extLst>
            </p:cNvPr>
            <p:cNvSpPr/>
            <p:nvPr/>
          </p:nvSpPr>
          <p:spPr>
            <a:xfrm rot="18714497">
              <a:off x="2960719" y="3259116"/>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79257E-AE7C-40E8-BECF-42A16D1CFC6A}"/>
                </a:ext>
              </a:extLst>
            </p:cNvPr>
            <p:cNvSpPr/>
            <p:nvPr/>
          </p:nvSpPr>
          <p:spPr>
            <a:xfrm rot="1294136">
              <a:off x="3955896" y="3382047"/>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B7265D-8DFC-4A36-A37B-957695443712}"/>
                </a:ext>
              </a:extLst>
            </p:cNvPr>
            <p:cNvSpPr/>
            <p:nvPr/>
          </p:nvSpPr>
          <p:spPr>
            <a:xfrm rot="13417525">
              <a:off x="4251237" y="3208656"/>
              <a:ext cx="722105"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8CE2C4-D576-4C53-B3F4-347E17544DA6}"/>
                </a:ext>
              </a:extLst>
            </p:cNvPr>
            <p:cNvSpPr/>
            <p:nvPr/>
          </p:nvSpPr>
          <p:spPr>
            <a:xfrm rot="10027477">
              <a:off x="3019181" y="3483788"/>
              <a:ext cx="913208"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27AA02D-B250-4E20-8A52-4DA411A330B5}"/>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9830CE7-E9E1-41E6-9EBF-01B3CCC669ED}"/>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49DD1C-7381-4703-A978-3307CA27BE32}"/>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8CDF6103-0D15-47FF-AD62-45EF5F7F552C}"/>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2">
              <a:extLst>
                <a:ext uri="{FF2B5EF4-FFF2-40B4-BE49-F238E27FC236}">
                  <a16:creationId xmlns:a16="http://schemas.microsoft.com/office/drawing/2014/main" id="{2D4EA18A-0B84-40A7-A708-DAA98F81F3CF}"/>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33">
              <a:extLst>
                <a:ext uri="{FF2B5EF4-FFF2-40B4-BE49-F238E27FC236}">
                  <a16:creationId xmlns:a16="http://schemas.microsoft.com/office/drawing/2014/main" id="{8EF1DF33-E0C6-4EFA-9025-BDCE69A88B50}"/>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4">
              <a:extLst>
                <a:ext uri="{FF2B5EF4-FFF2-40B4-BE49-F238E27FC236}">
                  <a16:creationId xmlns:a16="http://schemas.microsoft.com/office/drawing/2014/main" id="{90F28A29-793C-453B-9B9E-5C53223C29BC}"/>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35">
              <a:extLst>
                <a:ext uri="{FF2B5EF4-FFF2-40B4-BE49-F238E27FC236}">
                  <a16:creationId xmlns:a16="http://schemas.microsoft.com/office/drawing/2014/main" id="{EE9C3D13-A9E1-4CBD-8D62-943A7599E023}"/>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ular Callout 2">
            <a:extLst>
              <a:ext uri="{FF2B5EF4-FFF2-40B4-BE49-F238E27FC236}">
                <a16:creationId xmlns:a16="http://schemas.microsoft.com/office/drawing/2014/main" id="{8A56BCA4-79AA-427B-86B1-34617D4E5503}"/>
              </a:ext>
            </a:extLst>
          </p:cNvPr>
          <p:cNvSpPr/>
          <p:nvPr/>
        </p:nvSpPr>
        <p:spPr>
          <a:xfrm>
            <a:off x="199381" y="171329"/>
            <a:ext cx="3144830" cy="1727656"/>
          </a:xfrm>
          <a:prstGeom prst="wedgeRoundRectCallout">
            <a:avLst>
              <a:gd name="adj1" fmla="val -12673"/>
              <a:gd name="adj2" fmla="val 7685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800" b="1" dirty="0">
                <a:solidFill>
                  <a:schemeClr val="tx1"/>
                </a:solidFill>
              </a:rPr>
              <a:t>Let’s try an exercise inspired by Lynda Barry’s book </a:t>
            </a:r>
            <a:r>
              <a:rPr lang="en-US" sz="2800" b="1" i="1" dirty="0">
                <a:solidFill>
                  <a:schemeClr val="tx1"/>
                </a:solidFill>
              </a:rPr>
              <a:t>Syllabus</a:t>
            </a:r>
            <a:r>
              <a:rPr lang="en-US" sz="2800" b="1" dirty="0">
                <a:solidFill>
                  <a:schemeClr val="tx1"/>
                </a:solidFill>
              </a:rPr>
              <a:t> </a:t>
            </a:r>
          </a:p>
        </p:txBody>
      </p:sp>
    </p:spTree>
    <p:extLst>
      <p:ext uri="{BB962C8B-B14F-4D97-AF65-F5344CB8AC3E}">
        <p14:creationId xmlns:p14="http://schemas.microsoft.com/office/powerpoint/2010/main" val="4292795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wearing glasses&#10;&#10;Description automatically generated">
            <a:extLst>
              <a:ext uri="{FF2B5EF4-FFF2-40B4-BE49-F238E27FC236}">
                <a16:creationId xmlns:a16="http://schemas.microsoft.com/office/drawing/2014/main" id="{CAD08B0D-F128-4EB2-A4F0-8286165FD228}"/>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0" y="0"/>
            <a:ext cx="12191980" cy="6857990"/>
          </a:xfrm>
          <a:prstGeom prst="rect">
            <a:avLst/>
          </a:prstGeom>
        </p:spPr>
      </p:pic>
      <p:grpSp>
        <p:nvGrpSpPr>
          <p:cNvPr id="4" name="Group 3">
            <a:extLst>
              <a:ext uri="{FF2B5EF4-FFF2-40B4-BE49-F238E27FC236}">
                <a16:creationId xmlns:a16="http://schemas.microsoft.com/office/drawing/2014/main" id="{F3347FCD-9680-4431-804E-CEE2B4B99D52}"/>
              </a:ext>
            </a:extLst>
          </p:cNvPr>
          <p:cNvGrpSpPr/>
          <p:nvPr/>
        </p:nvGrpSpPr>
        <p:grpSpPr>
          <a:xfrm>
            <a:off x="1384427" y="2080189"/>
            <a:ext cx="1297980" cy="2130596"/>
            <a:chOff x="3019181" y="1488126"/>
            <a:chExt cx="1954161" cy="3207699"/>
          </a:xfrm>
        </p:grpSpPr>
        <p:sp>
          <p:nvSpPr>
            <p:cNvPr id="5" name="Moon 4">
              <a:extLst>
                <a:ext uri="{FF2B5EF4-FFF2-40B4-BE49-F238E27FC236}">
                  <a16:creationId xmlns:a16="http://schemas.microsoft.com/office/drawing/2014/main" id="{87E116C4-C90B-4D9F-90AA-0137B9085BDE}"/>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a:extLst>
                <a:ext uri="{FF2B5EF4-FFF2-40B4-BE49-F238E27FC236}">
                  <a16:creationId xmlns:a16="http://schemas.microsoft.com/office/drawing/2014/main" id="{0DD6BC9D-C004-48DF-A749-E030986530B6}"/>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368BC569-A3C4-4A8E-987D-9E630B1DDC38}"/>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8AA9F6-5264-49E6-9833-CD2660DF5C9D}"/>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F1DCC47-15B2-4A80-AAFC-5E6F78FDE35B}"/>
                </a:ext>
              </a:extLst>
            </p:cNvPr>
            <p:cNvSpPr/>
            <p:nvPr/>
          </p:nvSpPr>
          <p:spPr>
            <a:xfrm rot="18714497">
              <a:off x="2960719" y="3259116"/>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79257E-AE7C-40E8-BECF-42A16D1CFC6A}"/>
                </a:ext>
              </a:extLst>
            </p:cNvPr>
            <p:cNvSpPr/>
            <p:nvPr/>
          </p:nvSpPr>
          <p:spPr>
            <a:xfrm rot="1294136">
              <a:off x="3955896" y="3382047"/>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B7265D-8DFC-4A36-A37B-957695443712}"/>
                </a:ext>
              </a:extLst>
            </p:cNvPr>
            <p:cNvSpPr/>
            <p:nvPr/>
          </p:nvSpPr>
          <p:spPr>
            <a:xfrm rot="13417525">
              <a:off x="4251237" y="3208656"/>
              <a:ext cx="722105"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8CE2C4-D576-4C53-B3F4-347E17544DA6}"/>
                </a:ext>
              </a:extLst>
            </p:cNvPr>
            <p:cNvSpPr/>
            <p:nvPr/>
          </p:nvSpPr>
          <p:spPr>
            <a:xfrm rot="10027477">
              <a:off x="3019181" y="3483788"/>
              <a:ext cx="913208"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27AA02D-B250-4E20-8A52-4DA411A330B5}"/>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9830CE7-E9E1-41E6-9EBF-01B3CCC669ED}"/>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49DD1C-7381-4703-A978-3307CA27BE32}"/>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8CDF6103-0D15-47FF-AD62-45EF5F7F552C}"/>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2">
              <a:extLst>
                <a:ext uri="{FF2B5EF4-FFF2-40B4-BE49-F238E27FC236}">
                  <a16:creationId xmlns:a16="http://schemas.microsoft.com/office/drawing/2014/main" id="{2D4EA18A-0B84-40A7-A708-DAA98F81F3CF}"/>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33">
              <a:extLst>
                <a:ext uri="{FF2B5EF4-FFF2-40B4-BE49-F238E27FC236}">
                  <a16:creationId xmlns:a16="http://schemas.microsoft.com/office/drawing/2014/main" id="{8EF1DF33-E0C6-4EFA-9025-BDCE69A88B50}"/>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4">
              <a:extLst>
                <a:ext uri="{FF2B5EF4-FFF2-40B4-BE49-F238E27FC236}">
                  <a16:creationId xmlns:a16="http://schemas.microsoft.com/office/drawing/2014/main" id="{90F28A29-793C-453B-9B9E-5C53223C29BC}"/>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35">
              <a:extLst>
                <a:ext uri="{FF2B5EF4-FFF2-40B4-BE49-F238E27FC236}">
                  <a16:creationId xmlns:a16="http://schemas.microsoft.com/office/drawing/2014/main" id="{EE9C3D13-A9E1-4CBD-8D62-943A7599E023}"/>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ular Callout 2">
            <a:extLst>
              <a:ext uri="{FF2B5EF4-FFF2-40B4-BE49-F238E27FC236}">
                <a16:creationId xmlns:a16="http://schemas.microsoft.com/office/drawing/2014/main" id="{A930E338-FCB3-4125-B362-E82A992F64DF}"/>
              </a:ext>
            </a:extLst>
          </p:cNvPr>
          <p:cNvSpPr/>
          <p:nvPr/>
        </p:nvSpPr>
        <p:spPr>
          <a:xfrm>
            <a:off x="122490" y="439841"/>
            <a:ext cx="3702059" cy="1177688"/>
          </a:xfrm>
          <a:prstGeom prst="wedgeRoundRectCallout">
            <a:avLst>
              <a:gd name="adj1" fmla="val -16172"/>
              <a:gd name="adj2" fmla="val 11567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Draw Batman’s head… in 15 seconds.</a:t>
            </a:r>
          </a:p>
        </p:txBody>
      </p:sp>
    </p:spTree>
    <p:extLst>
      <p:ext uri="{BB962C8B-B14F-4D97-AF65-F5344CB8AC3E}">
        <p14:creationId xmlns:p14="http://schemas.microsoft.com/office/powerpoint/2010/main" val="2051929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CF2E5D4-A976-425D-8C07-76D7E93D3545}"/>
              </a:ext>
            </a:extLst>
          </p:cNvPr>
          <p:cNvPicPr>
            <a:picLocks noChangeAspect="1"/>
          </p:cNvPicPr>
          <p:nvPr/>
        </p:nvPicPr>
        <p:blipFill rotWithShape="1">
          <a:blip r:embed="rId2">
            <a:extLst>
              <a:ext uri="{28A0092B-C50C-407E-A947-70E740481C1C}">
                <a14:useLocalDpi xmlns:a14="http://schemas.microsoft.com/office/drawing/2010/main" val="0"/>
              </a:ext>
            </a:extLst>
          </a:blip>
          <a:srcRect t="2889" r="1865" b="8111"/>
          <a:stretch/>
        </p:blipFill>
        <p:spPr>
          <a:xfrm>
            <a:off x="0" y="-60960"/>
            <a:ext cx="5723379" cy="6918960"/>
          </a:xfrm>
          <a:prstGeom prst="rect">
            <a:avLst/>
          </a:prstGeom>
        </p:spPr>
      </p:pic>
      <p:sp>
        <p:nvSpPr>
          <p:cNvPr id="4" name="Rounded Rectangular Callout 2">
            <a:extLst>
              <a:ext uri="{FF2B5EF4-FFF2-40B4-BE49-F238E27FC236}">
                <a16:creationId xmlns:a16="http://schemas.microsoft.com/office/drawing/2014/main" id="{63E35D3F-76FA-4AF2-AF35-8003F57251AC}"/>
              </a:ext>
            </a:extLst>
          </p:cNvPr>
          <p:cNvSpPr/>
          <p:nvPr/>
        </p:nvSpPr>
        <p:spPr>
          <a:xfrm>
            <a:off x="6877815" y="247752"/>
            <a:ext cx="3813114" cy="1619824"/>
          </a:xfrm>
          <a:prstGeom prst="wedgeRoundRectCallout">
            <a:avLst>
              <a:gd name="adj1" fmla="val -1998"/>
              <a:gd name="adj2" fmla="val 10128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This is what some of Lynda Barry’s students came up with!*</a:t>
            </a:r>
          </a:p>
        </p:txBody>
      </p:sp>
      <p:grpSp>
        <p:nvGrpSpPr>
          <p:cNvPr id="5" name="Group 4">
            <a:extLst>
              <a:ext uri="{FF2B5EF4-FFF2-40B4-BE49-F238E27FC236}">
                <a16:creationId xmlns:a16="http://schemas.microsoft.com/office/drawing/2014/main" id="{35503B49-80C0-453B-BB46-75DB748B0D0D}"/>
              </a:ext>
            </a:extLst>
          </p:cNvPr>
          <p:cNvGrpSpPr/>
          <p:nvPr/>
        </p:nvGrpSpPr>
        <p:grpSpPr>
          <a:xfrm>
            <a:off x="7654177" y="1947215"/>
            <a:ext cx="3926792" cy="3361765"/>
            <a:chOff x="247007" y="6315635"/>
            <a:chExt cx="2581672" cy="2210195"/>
          </a:xfrm>
        </p:grpSpPr>
        <p:sp>
          <p:nvSpPr>
            <p:cNvPr id="6" name="Trapezoid 5">
              <a:extLst>
                <a:ext uri="{FF2B5EF4-FFF2-40B4-BE49-F238E27FC236}">
                  <a16:creationId xmlns:a16="http://schemas.microsoft.com/office/drawing/2014/main" id="{B356EA38-CDDA-443A-9FC9-42BE113FED18}"/>
                </a:ext>
              </a:extLst>
            </p:cNvPr>
            <p:cNvSpPr/>
            <p:nvPr/>
          </p:nvSpPr>
          <p:spPr>
            <a:xfrm>
              <a:off x="1133462" y="7198513"/>
              <a:ext cx="821982" cy="1327317"/>
            </a:xfrm>
            <a:prstGeom prst="trapezoid">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1D49A0-E797-47CF-9920-93E8656543F5}"/>
                </a:ext>
              </a:extLst>
            </p:cNvPr>
            <p:cNvSpPr/>
            <p:nvPr/>
          </p:nvSpPr>
          <p:spPr>
            <a:xfrm rot="545306">
              <a:off x="756984" y="7348714"/>
              <a:ext cx="549768" cy="82939"/>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4C8931-A650-4A99-88CD-41C4FB0F0CC5}"/>
                </a:ext>
              </a:extLst>
            </p:cNvPr>
            <p:cNvSpPr/>
            <p:nvPr/>
          </p:nvSpPr>
          <p:spPr>
            <a:xfrm rot="19692845">
              <a:off x="2210856" y="7192353"/>
              <a:ext cx="617823" cy="98463"/>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9D9644-A483-4998-A076-22CA696877B0}"/>
                </a:ext>
              </a:extLst>
            </p:cNvPr>
            <p:cNvSpPr/>
            <p:nvPr/>
          </p:nvSpPr>
          <p:spPr>
            <a:xfrm rot="10301692">
              <a:off x="1781325" y="7395668"/>
              <a:ext cx="484692" cy="100966"/>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CC6A5F-F5B4-441D-B296-B196AA245C92}"/>
                </a:ext>
              </a:extLst>
            </p:cNvPr>
            <p:cNvSpPr/>
            <p:nvPr/>
          </p:nvSpPr>
          <p:spPr>
            <a:xfrm rot="12882185">
              <a:off x="247007" y="7140153"/>
              <a:ext cx="612964" cy="78409"/>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BC02D87-43D7-4BB6-99FA-D648264AA6A0}"/>
                </a:ext>
              </a:extLst>
            </p:cNvPr>
            <p:cNvGrpSpPr/>
            <p:nvPr/>
          </p:nvGrpSpPr>
          <p:grpSpPr>
            <a:xfrm>
              <a:off x="1155851" y="6315635"/>
              <a:ext cx="854786" cy="1010952"/>
              <a:chOff x="-1012106" y="2374569"/>
              <a:chExt cx="854786" cy="1010952"/>
            </a:xfrm>
          </p:grpSpPr>
          <p:sp>
            <p:nvSpPr>
              <p:cNvPr id="12" name="Isosceles Triangle 11">
                <a:extLst>
                  <a:ext uri="{FF2B5EF4-FFF2-40B4-BE49-F238E27FC236}">
                    <a16:creationId xmlns:a16="http://schemas.microsoft.com/office/drawing/2014/main" id="{1F0EEA40-04AE-4DF1-910C-76B71D7A7C7C}"/>
                  </a:ext>
                </a:extLst>
              </p:cNvPr>
              <p:cNvSpPr/>
              <p:nvPr/>
            </p:nvSpPr>
            <p:spPr>
              <a:xfrm rot="20251532">
                <a:off x="-881549" y="2421296"/>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D2DF9E21-1C7E-4ED5-BFC6-0ED274EA0411}"/>
                  </a:ext>
                </a:extLst>
              </p:cNvPr>
              <p:cNvSpPr/>
              <p:nvPr/>
            </p:nvSpPr>
            <p:spPr>
              <a:xfrm>
                <a:off x="-725634" y="237456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5E34C95-2DDF-4D2C-9AAC-5A58DA1F5690}"/>
                  </a:ext>
                </a:extLst>
              </p:cNvPr>
              <p:cNvSpPr/>
              <p:nvPr/>
            </p:nvSpPr>
            <p:spPr>
              <a:xfrm rot="918611">
                <a:off x="-592805" y="240109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879362AA-9DB5-4215-9AC1-5A78718B6ABE}"/>
                  </a:ext>
                </a:extLst>
              </p:cNvPr>
              <p:cNvSpPr/>
              <p:nvPr/>
            </p:nvSpPr>
            <p:spPr>
              <a:xfrm rot="3765311">
                <a:off x="-347662" y="2593132"/>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3EEDDA4-6267-461F-BF65-B04D726140D0}"/>
                  </a:ext>
                </a:extLst>
              </p:cNvPr>
              <p:cNvGrpSpPr/>
              <p:nvPr/>
            </p:nvGrpSpPr>
            <p:grpSpPr>
              <a:xfrm>
                <a:off x="-1012106" y="2487417"/>
                <a:ext cx="768481" cy="898104"/>
                <a:chOff x="7185412" y="855264"/>
                <a:chExt cx="1391825" cy="1626592"/>
              </a:xfrm>
            </p:grpSpPr>
            <p:sp>
              <p:nvSpPr>
                <p:cNvPr id="17" name="Oval 16">
                  <a:extLst>
                    <a:ext uri="{FF2B5EF4-FFF2-40B4-BE49-F238E27FC236}">
                      <a16:creationId xmlns:a16="http://schemas.microsoft.com/office/drawing/2014/main" id="{56676570-E370-43D4-A680-126EAA9E77ED}"/>
                    </a:ext>
                  </a:extLst>
                </p:cNvPr>
                <p:cNvSpPr/>
                <p:nvPr/>
              </p:nvSpPr>
              <p:spPr>
                <a:xfrm>
                  <a:off x="7262498" y="992230"/>
                  <a:ext cx="1274407" cy="1489626"/>
                </a:xfrm>
                <a:prstGeom prst="ellipse">
                  <a:avLst/>
                </a:prstGeom>
                <a:solidFill>
                  <a:srgbClr val="B17ED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D65A666-15D6-4EA3-8462-0309F4FE817E}"/>
                    </a:ext>
                  </a:extLst>
                </p:cNvPr>
                <p:cNvSpPr/>
                <p:nvPr/>
              </p:nvSpPr>
              <p:spPr>
                <a:xfrm>
                  <a:off x="7344621" y="1365307"/>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6279923-023F-469A-AFDA-9E3AB59CD74A}"/>
                    </a:ext>
                  </a:extLst>
                </p:cNvPr>
                <p:cNvSpPr/>
                <p:nvPr/>
              </p:nvSpPr>
              <p:spPr>
                <a:xfrm>
                  <a:off x="7941544" y="1354062"/>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C150AE0-5CB0-425B-940C-EAD2F8676317}"/>
                    </a:ext>
                  </a:extLst>
                </p:cNvPr>
                <p:cNvCxnSpPr>
                  <a:stCxn id="18" idx="6"/>
                  <a:endCxn id="19" idx="2"/>
                </p:cNvCxnSpPr>
                <p:nvPr/>
              </p:nvCxnSpPr>
              <p:spPr>
                <a:xfrm flipV="1">
                  <a:off x="7880198" y="1523748"/>
                  <a:ext cx="61346" cy="1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864F5FB6-32D1-48F7-BBA5-442085758947}"/>
                    </a:ext>
                  </a:extLst>
                </p:cNvPr>
                <p:cNvSpPr/>
                <p:nvPr/>
              </p:nvSpPr>
              <p:spPr>
                <a:xfrm rot="2809891">
                  <a:off x="8232500" y="862417"/>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85D330E6-2E89-4EAB-AA50-B9EC7C9860C8}"/>
                    </a:ext>
                  </a:extLst>
                </p:cNvPr>
                <p:cNvSpPr/>
                <p:nvPr/>
              </p:nvSpPr>
              <p:spPr>
                <a:xfrm rot="18616898">
                  <a:off x="7178259" y="891403"/>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F22D91A-5D7F-4C2D-A6EE-6557A6876AE5}"/>
                    </a:ext>
                  </a:extLst>
                </p:cNvPr>
                <p:cNvSpPr/>
                <p:nvPr/>
              </p:nvSpPr>
              <p:spPr>
                <a:xfrm>
                  <a:off x="7646008" y="1942625"/>
                  <a:ext cx="518958" cy="178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 name="TextBox 23">
            <a:extLst>
              <a:ext uri="{FF2B5EF4-FFF2-40B4-BE49-F238E27FC236}">
                <a16:creationId xmlns:a16="http://schemas.microsoft.com/office/drawing/2014/main" id="{BB72ADAE-FD22-432A-846A-0861CB02E310}"/>
              </a:ext>
            </a:extLst>
          </p:cNvPr>
          <p:cNvSpPr txBox="1"/>
          <p:nvPr/>
        </p:nvSpPr>
        <p:spPr>
          <a:xfrm>
            <a:off x="9093085" y="6209059"/>
            <a:ext cx="3158365" cy="369332"/>
          </a:xfrm>
          <a:prstGeom prst="rect">
            <a:avLst/>
          </a:prstGeom>
          <a:noFill/>
        </p:spPr>
        <p:txBody>
          <a:bodyPr wrap="none" rtlCol="0">
            <a:spAutoFit/>
          </a:bodyPr>
          <a:lstStyle/>
          <a:p>
            <a:r>
              <a:rPr lang="en-US" i="1" dirty="0"/>
              <a:t>*She also had them draw cars…</a:t>
            </a:r>
          </a:p>
        </p:txBody>
      </p:sp>
    </p:spTree>
    <p:extLst>
      <p:ext uri="{BB962C8B-B14F-4D97-AF65-F5344CB8AC3E}">
        <p14:creationId xmlns:p14="http://schemas.microsoft.com/office/powerpoint/2010/main" val="3558093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Blank Paper.jpg">
            <a:extLst>
              <a:ext uri="{FF2B5EF4-FFF2-40B4-BE49-F238E27FC236}">
                <a16:creationId xmlns:a16="http://schemas.microsoft.com/office/drawing/2014/main" id="{9F6B04C0-BE8D-44D0-9371-82AFB35E5C80}"/>
              </a:ext>
            </a:extLst>
          </p:cNvPr>
          <p:cNvPicPr>
            <a:picLocks noChangeAspect="1"/>
          </p:cNvPicPr>
          <p:nvPr/>
        </p:nvPicPr>
        <p:blipFill>
          <a:blip r:embed="rId3" cstate="screen">
            <a:extLst>
              <a:ext uri="{28A0092B-C50C-407E-A947-70E740481C1C}">
                <a14:useLocalDpi xmlns:a14="http://schemas.microsoft.com/office/drawing/2010/main"/>
              </a:ext>
            </a:extLst>
          </a:blip>
          <a:srcRect t="-117" b="-85"/>
          <a:stretch>
            <a:fillRect/>
          </a:stretch>
        </p:blipFill>
        <p:spPr>
          <a:xfrm rot="5400000">
            <a:off x="1990882" y="-1990882"/>
            <a:ext cx="8210238" cy="12192001"/>
          </a:xfrm>
          <a:prstGeom prst="rect">
            <a:avLst/>
          </a:prstGeom>
        </p:spPr>
      </p:pic>
      <p:grpSp>
        <p:nvGrpSpPr>
          <p:cNvPr id="3" name="Group 2">
            <a:extLst>
              <a:ext uri="{FF2B5EF4-FFF2-40B4-BE49-F238E27FC236}">
                <a16:creationId xmlns:a16="http://schemas.microsoft.com/office/drawing/2014/main" id="{B4BF56F6-AB9F-47E3-BA31-6FE4FB17C5B6}"/>
              </a:ext>
            </a:extLst>
          </p:cNvPr>
          <p:cNvGrpSpPr/>
          <p:nvPr/>
        </p:nvGrpSpPr>
        <p:grpSpPr>
          <a:xfrm>
            <a:off x="6403230" y="1611162"/>
            <a:ext cx="2361992" cy="3114157"/>
            <a:chOff x="2706026" y="1488126"/>
            <a:chExt cx="2432940" cy="3207699"/>
          </a:xfrm>
        </p:grpSpPr>
        <p:sp>
          <p:nvSpPr>
            <p:cNvPr id="4" name="Moon 3">
              <a:extLst>
                <a:ext uri="{FF2B5EF4-FFF2-40B4-BE49-F238E27FC236}">
                  <a16:creationId xmlns:a16="http://schemas.microsoft.com/office/drawing/2014/main" id="{1211959C-7119-417F-86CF-625F0E958859}"/>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a:extLst>
                <a:ext uri="{FF2B5EF4-FFF2-40B4-BE49-F238E27FC236}">
                  <a16:creationId xmlns:a16="http://schemas.microsoft.com/office/drawing/2014/main" id="{0AAE06FD-CE28-430B-940B-A6467809BA66}"/>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E34D5A12-FA39-4E9A-9814-4A1AC47EC13D}"/>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2F006FC-AEDE-4941-ADA8-0701D5C2B0F0}"/>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518C00-78F6-43D3-BFA0-97C930023C9D}"/>
                </a:ext>
              </a:extLst>
            </p:cNvPr>
            <p:cNvSpPr/>
            <p:nvPr/>
          </p:nvSpPr>
          <p:spPr>
            <a:xfrm rot="216092">
              <a:off x="2866436" y="3090677"/>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B08F32-2D81-4D2F-906B-23CBFCC8F88A}"/>
                </a:ext>
              </a:extLst>
            </p:cNvPr>
            <p:cNvSpPr/>
            <p:nvPr/>
          </p:nvSpPr>
          <p:spPr>
            <a:xfrm rot="17200166">
              <a:off x="4605396" y="2799325"/>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1EDEDC-522F-491D-B126-57D601422B50}"/>
                </a:ext>
              </a:extLst>
            </p:cNvPr>
            <p:cNvSpPr/>
            <p:nvPr/>
          </p:nvSpPr>
          <p:spPr>
            <a:xfrm rot="11189429">
              <a:off x="4301768" y="3121770"/>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2718EE-09D0-418F-98B7-02E4751E1F3A}"/>
                </a:ext>
              </a:extLst>
            </p:cNvPr>
            <p:cNvSpPr/>
            <p:nvPr/>
          </p:nvSpPr>
          <p:spPr>
            <a:xfrm rot="14849577">
              <a:off x="2307829" y="2679043"/>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FF5EEB5-D9D0-4CE8-A51D-D570D1FB4D76}"/>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D79E6D8-D341-4C07-82F0-18659A753CA9}"/>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B1F2C92-80E9-46CE-994F-778FE58BE6D1}"/>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a:extLst>
                <a:ext uri="{FF2B5EF4-FFF2-40B4-BE49-F238E27FC236}">
                  <a16:creationId xmlns:a16="http://schemas.microsoft.com/office/drawing/2014/main" id="{6DFDF915-22D7-4832-9369-92D63ED66471}"/>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1">
              <a:extLst>
                <a:ext uri="{FF2B5EF4-FFF2-40B4-BE49-F238E27FC236}">
                  <a16:creationId xmlns:a16="http://schemas.microsoft.com/office/drawing/2014/main" id="{F757A248-711E-4553-BBA0-E43F37A51415}"/>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2">
              <a:extLst>
                <a:ext uri="{FF2B5EF4-FFF2-40B4-BE49-F238E27FC236}">
                  <a16:creationId xmlns:a16="http://schemas.microsoft.com/office/drawing/2014/main" id="{4E4207E7-2CE0-42D9-B2A6-B08817515928}"/>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3">
              <a:extLst>
                <a:ext uri="{FF2B5EF4-FFF2-40B4-BE49-F238E27FC236}">
                  <a16:creationId xmlns:a16="http://schemas.microsoft.com/office/drawing/2014/main" id="{927ECEFD-9C99-4FBB-9113-1114256EFAA6}"/>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54">
              <a:extLst>
                <a:ext uri="{FF2B5EF4-FFF2-40B4-BE49-F238E27FC236}">
                  <a16:creationId xmlns:a16="http://schemas.microsoft.com/office/drawing/2014/main" id="{289FA43D-15E3-49A7-8EB0-410DBEBAF06C}"/>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ular Callout 2">
            <a:extLst>
              <a:ext uri="{FF2B5EF4-FFF2-40B4-BE49-F238E27FC236}">
                <a16:creationId xmlns:a16="http://schemas.microsoft.com/office/drawing/2014/main" id="{34886C64-7731-4769-9E67-9FA8D2B5D4F6}"/>
              </a:ext>
            </a:extLst>
          </p:cNvPr>
          <p:cNvSpPr/>
          <p:nvPr/>
        </p:nvSpPr>
        <p:spPr>
          <a:xfrm>
            <a:off x="609144" y="554483"/>
            <a:ext cx="2350136" cy="1413375"/>
          </a:xfrm>
          <a:prstGeom prst="wedgeRoundRectCallout">
            <a:avLst>
              <a:gd name="adj1" fmla="val 55555"/>
              <a:gd name="adj2" fmla="val 9046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And now it’s time to draw!</a:t>
            </a:r>
          </a:p>
        </p:txBody>
      </p:sp>
      <p:grpSp>
        <p:nvGrpSpPr>
          <p:cNvPr id="21" name="Group 20">
            <a:extLst>
              <a:ext uri="{FF2B5EF4-FFF2-40B4-BE49-F238E27FC236}">
                <a16:creationId xmlns:a16="http://schemas.microsoft.com/office/drawing/2014/main" id="{D3353679-D007-48DB-97F4-D15CF508000E}"/>
              </a:ext>
            </a:extLst>
          </p:cNvPr>
          <p:cNvGrpSpPr/>
          <p:nvPr/>
        </p:nvGrpSpPr>
        <p:grpSpPr>
          <a:xfrm>
            <a:off x="1779157" y="1429055"/>
            <a:ext cx="3917462" cy="3361765"/>
            <a:chOff x="247007" y="6315635"/>
            <a:chExt cx="2575538" cy="2210195"/>
          </a:xfrm>
        </p:grpSpPr>
        <p:sp>
          <p:nvSpPr>
            <p:cNvPr id="22" name="Trapezoid 21">
              <a:extLst>
                <a:ext uri="{FF2B5EF4-FFF2-40B4-BE49-F238E27FC236}">
                  <a16:creationId xmlns:a16="http://schemas.microsoft.com/office/drawing/2014/main" id="{AE28A971-7C9E-47B3-8021-592F5AD7DE65}"/>
                </a:ext>
              </a:extLst>
            </p:cNvPr>
            <p:cNvSpPr/>
            <p:nvPr/>
          </p:nvSpPr>
          <p:spPr>
            <a:xfrm>
              <a:off x="1133462" y="7198513"/>
              <a:ext cx="821982" cy="1327317"/>
            </a:xfrm>
            <a:prstGeom prst="trapezoid">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42B2C07-D081-4CB9-AC2B-D6A011D38ACA}"/>
                </a:ext>
              </a:extLst>
            </p:cNvPr>
            <p:cNvSpPr/>
            <p:nvPr/>
          </p:nvSpPr>
          <p:spPr>
            <a:xfrm rot="545306">
              <a:off x="756984" y="7348714"/>
              <a:ext cx="549768" cy="82939"/>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5AF9E2-F700-40B3-AC35-218895995EC1}"/>
                </a:ext>
              </a:extLst>
            </p:cNvPr>
            <p:cNvSpPr/>
            <p:nvPr/>
          </p:nvSpPr>
          <p:spPr>
            <a:xfrm rot="19692845">
              <a:off x="2204722" y="7192353"/>
              <a:ext cx="617823" cy="98463"/>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DC6721C-DBFC-4928-80A3-152254322628}"/>
                </a:ext>
              </a:extLst>
            </p:cNvPr>
            <p:cNvSpPr/>
            <p:nvPr/>
          </p:nvSpPr>
          <p:spPr>
            <a:xfrm rot="10301692">
              <a:off x="1781325" y="7395668"/>
              <a:ext cx="484692" cy="100966"/>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0DC991-B17C-45E6-9983-3B278E8881AC}"/>
                </a:ext>
              </a:extLst>
            </p:cNvPr>
            <p:cNvSpPr/>
            <p:nvPr/>
          </p:nvSpPr>
          <p:spPr>
            <a:xfrm rot="12882185">
              <a:off x="247007" y="7140153"/>
              <a:ext cx="612964" cy="78409"/>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462EEB9-2F33-4BDC-BD4B-D3890B5DBB40}"/>
                </a:ext>
              </a:extLst>
            </p:cNvPr>
            <p:cNvGrpSpPr/>
            <p:nvPr/>
          </p:nvGrpSpPr>
          <p:grpSpPr>
            <a:xfrm>
              <a:off x="1155851" y="6315635"/>
              <a:ext cx="854786" cy="1010952"/>
              <a:chOff x="-1012106" y="2374569"/>
              <a:chExt cx="854786" cy="1010952"/>
            </a:xfrm>
          </p:grpSpPr>
          <p:sp>
            <p:nvSpPr>
              <p:cNvPr id="28" name="Isosceles Triangle 27">
                <a:extLst>
                  <a:ext uri="{FF2B5EF4-FFF2-40B4-BE49-F238E27FC236}">
                    <a16:creationId xmlns:a16="http://schemas.microsoft.com/office/drawing/2014/main" id="{21EBCA3D-A8C8-4ECF-9EBE-BC1B0A965D33}"/>
                  </a:ext>
                </a:extLst>
              </p:cNvPr>
              <p:cNvSpPr/>
              <p:nvPr/>
            </p:nvSpPr>
            <p:spPr>
              <a:xfrm rot="20251532">
                <a:off x="-881549" y="2421296"/>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4BC7A528-EF05-4208-A46B-088038ADA714}"/>
                  </a:ext>
                </a:extLst>
              </p:cNvPr>
              <p:cNvSpPr/>
              <p:nvPr/>
            </p:nvSpPr>
            <p:spPr>
              <a:xfrm>
                <a:off x="-725634" y="237456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5E49ED58-D75C-4158-94CF-182E081AD7EE}"/>
                  </a:ext>
                </a:extLst>
              </p:cNvPr>
              <p:cNvSpPr/>
              <p:nvPr/>
            </p:nvSpPr>
            <p:spPr>
              <a:xfrm rot="918611">
                <a:off x="-592805" y="240109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9C1756DB-7F16-4B0D-8406-98405E65C48A}"/>
                  </a:ext>
                </a:extLst>
              </p:cNvPr>
              <p:cNvSpPr/>
              <p:nvPr/>
            </p:nvSpPr>
            <p:spPr>
              <a:xfrm rot="3765311">
                <a:off x="-347662" y="2593132"/>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C3148E65-734D-4239-A7EE-06325FCDD07A}"/>
                  </a:ext>
                </a:extLst>
              </p:cNvPr>
              <p:cNvGrpSpPr/>
              <p:nvPr/>
            </p:nvGrpSpPr>
            <p:grpSpPr>
              <a:xfrm>
                <a:off x="-1012106" y="2487417"/>
                <a:ext cx="768481" cy="898104"/>
                <a:chOff x="7185412" y="855264"/>
                <a:chExt cx="1391825" cy="1626592"/>
              </a:xfrm>
            </p:grpSpPr>
            <p:sp>
              <p:nvSpPr>
                <p:cNvPr id="33" name="Oval 32">
                  <a:extLst>
                    <a:ext uri="{FF2B5EF4-FFF2-40B4-BE49-F238E27FC236}">
                      <a16:creationId xmlns:a16="http://schemas.microsoft.com/office/drawing/2014/main" id="{C41ED69D-0F52-421C-9A2F-893532CB2EC6}"/>
                    </a:ext>
                  </a:extLst>
                </p:cNvPr>
                <p:cNvSpPr/>
                <p:nvPr/>
              </p:nvSpPr>
              <p:spPr>
                <a:xfrm>
                  <a:off x="7262498" y="992230"/>
                  <a:ext cx="1274407" cy="1489626"/>
                </a:xfrm>
                <a:prstGeom prst="ellipse">
                  <a:avLst/>
                </a:prstGeom>
                <a:solidFill>
                  <a:srgbClr val="B17ED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70DCB2F-93D0-4415-9C79-ABB84725B534}"/>
                    </a:ext>
                  </a:extLst>
                </p:cNvPr>
                <p:cNvSpPr/>
                <p:nvPr/>
              </p:nvSpPr>
              <p:spPr>
                <a:xfrm>
                  <a:off x="7344621" y="1365307"/>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593DAC6-3BFB-4EF3-B218-3EC130E5CE2B}"/>
                    </a:ext>
                  </a:extLst>
                </p:cNvPr>
                <p:cNvSpPr/>
                <p:nvPr/>
              </p:nvSpPr>
              <p:spPr>
                <a:xfrm>
                  <a:off x="7941544" y="1354062"/>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B598042C-2BF4-49D5-B519-7750FBC39F7F}"/>
                    </a:ext>
                  </a:extLst>
                </p:cNvPr>
                <p:cNvCxnSpPr>
                  <a:stCxn id="34" idx="6"/>
                  <a:endCxn id="35" idx="2"/>
                </p:cNvCxnSpPr>
                <p:nvPr/>
              </p:nvCxnSpPr>
              <p:spPr>
                <a:xfrm flipV="1">
                  <a:off x="7880198" y="1523748"/>
                  <a:ext cx="61346" cy="1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Isosceles Triangle 36">
                  <a:extLst>
                    <a:ext uri="{FF2B5EF4-FFF2-40B4-BE49-F238E27FC236}">
                      <a16:creationId xmlns:a16="http://schemas.microsoft.com/office/drawing/2014/main" id="{E38B194B-4301-4C04-96DF-43A34861D1E7}"/>
                    </a:ext>
                  </a:extLst>
                </p:cNvPr>
                <p:cNvSpPr/>
                <p:nvPr/>
              </p:nvSpPr>
              <p:spPr>
                <a:xfrm rot="2809891">
                  <a:off x="8232500" y="862417"/>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B41B0ABF-AA61-4ADD-A4B8-6D5310D74CB5}"/>
                    </a:ext>
                  </a:extLst>
                </p:cNvPr>
                <p:cNvSpPr/>
                <p:nvPr/>
              </p:nvSpPr>
              <p:spPr>
                <a:xfrm rot="18616898">
                  <a:off x="7178259" y="891403"/>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02E8CE4-667C-4198-802C-FCFCFA7100AD}"/>
                    </a:ext>
                  </a:extLst>
                </p:cNvPr>
                <p:cNvSpPr/>
                <p:nvPr/>
              </p:nvSpPr>
              <p:spPr>
                <a:xfrm>
                  <a:off x="7646008" y="1942625"/>
                  <a:ext cx="518958" cy="178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0" name="Rounded Rectangular Callout 2">
            <a:extLst>
              <a:ext uri="{FF2B5EF4-FFF2-40B4-BE49-F238E27FC236}">
                <a16:creationId xmlns:a16="http://schemas.microsoft.com/office/drawing/2014/main" id="{8D468A62-FD8F-44F3-8E76-72F82703F450}"/>
              </a:ext>
            </a:extLst>
          </p:cNvPr>
          <p:cNvSpPr/>
          <p:nvPr/>
        </p:nvSpPr>
        <p:spPr>
          <a:xfrm rot="518856">
            <a:off x="7748332" y="633532"/>
            <a:ext cx="1768226" cy="900951"/>
          </a:xfrm>
          <a:prstGeom prst="wedgeRoundRectCallout">
            <a:avLst>
              <a:gd name="adj1" fmla="val 208"/>
              <a:gd name="adj2" fmla="val 11274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YAY! I love drawing!</a:t>
            </a:r>
          </a:p>
        </p:txBody>
      </p:sp>
    </p:spTree>
    <p:extLst>
      <p:ext uri="{BB962C8B-B14F-4D97-AF65-F5344CB8AC3E}">
        <p14:creationId xmlns:p14="http://schemas.microsoft.com/office/powerpoint/2010/main" val="306028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5D1FA98-50D8-48E4-9C98-14086C7FFF21}"/>
              </a:ext>
            </a:extLst>
          </p:cNvPr>
          <p:cNvPicPr>
            <a:picLocks noChangeAspect="1"/>
          </p:cNvPicPr>
          <p:nvPr/>
        </p:nvPicPr>
        <p:blipFill rotWithShape="1">
          <a:blip r:embed="rId3">
            <a:extLst>
              <a:ext uri="{28A0092B-C50C-407E-A947-70E740481C1C}">
                <a14:useLocalDpi xmlns:a14="http://schemas.microsoft.com/office/drawing/2010/main" val="0"/>
              </a:ext>
            </a:extLst>
          </a:blip>
          <a:srcRect t="36000"/>
          <a:stretch/>
        </p:blipFill>
        <p:spPr>
          <a:xfrm>
            <a:off x="719119" y="82547"/>
            <a:ext cx="8020728" cy="6842552"/>
          </a:xfrm>
          <a:prstGeom prst="rect">
            <a:avLst/>
          </a:prstGeom>
        </p:spPr>
      </p:pic>
      <p:sp>
        <p:nvSpPr>
          <p:cNvPr id="21" name="Rounded Rectangular Callout 2">
            <a:extLst>
              <a:ext uri="{FF2B5EF4-FFF2-40B4-BE49-F238E27FC236}">
                <a16:creationId xmlns:a16="http://schemas.microsoft.com/office/drawing/2014/main" id="{C7833C30-3F67-40F0-8E18-3D9DCBD6F76A}"/>
              </a:ext>
            </a:extLst>
          </p:cNvPr>
          <p:cNvSpPr/>
          <p:nvPr/>
        </p:nvSpPr>
        <p:spPr>
          <a:xfrm>
            <a:off x="7832978" y="394789"/>
            <a:ext cx="4145662" cy="1273780"/>
          </a:xfrm>
          <a:prstGeom prst="wedgeRoundRectCallout">
            <a:avLst>
              <a:gd name="adj1" fmla="val -3703"/>
              <a:gd name="adj2" fmla="val 11421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We love this panel from Lynda Barry’s book </a:t>
            </a:r>
            <a:r>
              <a:rPr lang="en-US" sz="2400" b="1" i="1" dirty="0">
                <a:solidFill>
                  <a:schemeClr val="tx1"/>
                </a:solidFill>
              </a:rPr>
              <a:t>Syllabus.</a:t>
            </a:r>
            <a:r>
              <a:rPr lang="en-US" sz="2400" b="1" dirty="0">
                <a:solidFill>
                  <a:schemeClr val="tx1"/>
                </a:solidFill>
              </a:rPr>
              <a:t> It applies to this class perfectly.</a:t>
            </a:r>
          </a:p>
        </p:txBody>
      </p:sp>
      <p:grpSp>
        <p:nvGrpSpPr>
          <p:cNvPr id="22" name="Group 21">
            <a:extLst>
              <a:ext uri="{FF2B5EF4-FFF2-40B4-BE49-F238E27FC236}">
                <a16:creationId xmlns:a16="http://schemas.microsoft.com/office/drawing/2014/main" id="{14BEEA0A-1A79-440A-B6EE-2DA2DA67211A}"/>
              </a:ext>
            </a:extLst>
          </p:cNvPr>
          <p:cNvGrpSpPr/>
          <p:nvPr/>
        </p:nvGrpSpPr>
        <p:grpSpPr>
          <a:xfrm>
            <a:off x="9723120" y="1753548"/>
            <a:ext cx="1694029" cy="2864171"/>
            <a:chOff x="3019181" y="1488126"/>
            <a:chExt cx="1954161" cy="3207699"/>
          </a:xfrm>
        </p:grpSpPr>
        <p:sp>
          <p:nvSpPr>
            <p:cNvPr id="23" name="Moon 22">
              <a:extLst>
                <a:ext uri="{FF2B5EF4-FFF2-40B4-BE49-F238E27FC236}">
                  <a16:creationId xmlns:a16="http://schemas.microsoft.com/office/drawing/2014/main" id="{BDFD7C94-E70F-4F39-91B5-8953524EB550}"/>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a:extLst>
                <a:ext uri="{FF2B5EF4-FFF2-40B4-BE49-F238E27FC236}">
                  <a16:creationId xmlns:a16="http://schemas.microsoft.com/office/drawing/2014/main" id="{D4C98BD3-9C27-43F8-9587-F3649C2486FD}"/>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6D64D4CE-B363-4AEA-823D-3BF95CC67D7C}"/>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A900B5A-BDBF-4C4F-9880-7D937D8E4CB6}"/>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1951CFC-E1F4-4C7C-BAE5-6DD554B87069}"/>
                </a:ext>
              </a:extLst>
            </p:cNvPr>
            <p:cNvSpPr/>
            <p:nvPr/>
          </p:nvSpPr>
          <p:spPr>
            <a:xfrm rot="18714497">
              <a:off x="2960719" y="3259116"/>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6F4BFF9-F361-4960-911C-AEB62B3D07D5}"/>
                </a:ext>
              </a:extLst>
            </p:cNvPr>
            <p:cNvSpPr/>
            <p:nvPr/>
          </p:nvSpPr>
          <p:spPr>
            <a:xfrm rot="1294136">
              <a:off x="3955896" y="3382047"/>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EBF2FA3-8443-4ADC-9D30-9E85DDE10085}"/>
                </a:ext>
              </a:extLst>
            </p:cNvPr>
            <p:cNvSpPr/>
            <p:nvPr/>
          </p:nvSpPr>
          <p:spPr>
            <a:xfrm rot="13417525">
              <a:off x="4251237" y="3208656"/>
              <a:ext cx="722105"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C2E646D-2E54-4698-A95B-8ED20DCFCD84}"/>
                </a:ext>
              </a:extLst>
            </p:cNvPr>
            <p:cNvSpPr/>
            <p:nvPr/>
          </p:nvSpPr>
          <p:spPr>
            <a:xfrm rot="10027477">
              <a:off x="3019181" y="3483788"/>
              <a:ext cx="913208"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DA6EFC4-86B4-437F-89A6-2DD585A9A882}"/>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284C373-D821-40F4-8EAA-14990A8F2C50}"/>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F9B3574-D52E-4BEC-9470-EE0067F146C0}"/>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31CB0E05-9F63-444D-A34C-A2BF994EB13E}"/>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32">
              <a:extLst>
                <a:ext uri="{FF2B5EF4-FFF2-40B4-BE49-F238E27FC236}">
                  <a16:creationId xmlns:a16="http://schemas.microsoft.com/office/drawing/2014/main" id="{7BE9876D-68E0-4D21-AA91-B607BF1578AF}"/>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33">
              <a:extLst>
                <a:ext uri="{FF2B5EF4-FFF2-40B4-BE49-F238E27FC236}">
                  <a16:creationId xmlns:a16="http://schemas.microsoft.com/office/drawing/2014/main" id="{9E119FD6-3BDB-45DA-A3A5-956DC92AC954}"/>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4">
              <a:extLst>
                <a:ext uri="{FF2B5EF4-FFF2-40B4-BE49-F238E27FC236}">
                  <a16:creationId xmlns:a16="http://schemas.microsoft.com/office/drawing/2014/main" id="{8F1BD4D8-76B4-4EE1-8C6A-040F3B06E8CF}"/>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35">
              <a:extLst>
                <a:ext uri="{FF2B5EF4-FFF2-40B4-BE49-F238E27FC236}">
                  <a16:creationId xmlns:a16="http://schemas.microsoft.com/office/drawing/2014/main" id="{AD951CAB-0435-4CA0-A72E-A7A67ADD273C}"/>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907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67">
            <a:extLst>
              <a:ext uri="{FF2B5EF4-FFF2-40B4-BE49-F238E27FC236}">
                <a16:creationId xmlns:a16="http://schemas.microsoft.com/office/drawing/2014/main" id="{1E27808A-9A81-4BB5-9336-76A2AC31E5E3}"/>
              </a:ext>
            </a:extLst>
          </p:cNvPr>
          <p:cNvSpPr/>
          <p:nvPr/>
        </p:nvSpPr>
        <p:spPr>
          <a:xfrm>
            <a:off x="1371600" y="2327757"/>
            <a:ext cx="5437200" cy="255198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 name="Group 1">
            <a:extLst>
              <a:ext uri="{FF2B5EF4-FFF2-40B4-BE49-F238E27FC236}">
                <a16:creationId xmlns:a16="http://schemas.microsoft.com/office/drawing/2014/main" id="{B7B3469F-899E-4FD8-9CFB-862D31E16CC7}"/>
              </a:ext>
            </a:extLst>
          </p:cNvPr>
          <p:cNvGrpSpPr/>
          <p:nvPr/>
        </p:nvGrpSpPr>
        <p:grpSpPr>
          <a:xfrm>
            <a:off x="2050608" y="2064557"/>
            <a:ext cx="2369679" cy="3124294"/>
            <a:chOff x="2706026" y="1488126"/>
            <a:chExt cx="2432940" cy="3207699"/>
          </a:xfrm>
        </p:grpSpPr>
        <p:sp>
          <p:nvSpPr>
            <p:cNvPr id="3" name="Moon 2">
              <a:extLst>
                <a:ext uri="{FF2B5EF4-FFF2-40B4-BE49-F238E27FC236}">
                  <a16:creationId xmlns:a16="http://schemas.microsoft.com/office/drawing/2014/main" id="{A8B5D0C8-6665-4683-8211-E0F7CDE82742}"/>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Moon 3">
              <a:extLst>
                <a:ext uri="{FF2B5EF4-FFF2-40B4-BE49-F238E27FC236}">
                  <a16:creationId xmlns:a16="http://schemas.microsoft.com/office/drawing/2014/main" id="{F1119A87-7F28-4B80-8EC1-F3A354899301}"/>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apezoid 4">
              <a:extLst>
                <a:ext uri="{FF2B5EF4-FFF2-40B4-BE49-F238E27FC236}">
                  <a16:creationId xmlns:a16="http://schemas.microsoft.com/office/drawing/2014/main" id="{C52332CF-EEFB-4AB9-936C-5BB1E6E1E87D}"/>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58DCC304-5C25-466F-958A-F5DEBE1CE7BB}"/>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F248E6D0-84A3-449F-9668-F5C480FA3BF2}"/>
                </a:ext>
              </a:extLst>
            </p:cNvPr>
            <p:cNvSpPr/>
            <p:nvPr/>
          </p:nvSpPr>
          <p:spPr>
            <a:xfrm rot="216092">
              <a:off x="2866436" y="3090677"/>
              <a:ext cx="819058" cy="1235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90F52E4-2B83-4744-B4A6-3FB3AD0BB526}"/>
                </a:ext>
              </a:extLst>
            </p:cNvPr>
            <p:cNvSpPr/>
            <p:nvPr/>
          </p:nvSpPr>
          <p:spPr>
            <a:xfrm rot="17200166">
              <a:off x="4605396" y="2799325"/>
              <a:ext cx="920447" cy="14669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A1FF8541-08ED-4AF3-8CCD-E6F0CEF9CD63}"/>
                </a:ext>
              </a:extLst>
            </p:cNvPr>
            <p:cNvSpPr/>
            <p:nvPr/>
          </p:nvSpPr>
          <p:spPr>
            <a:xfrm rot="11189429">
              <a:off x="4301768" y="3121770"/>
              <a:ext cx="722106" cy="1504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29B53CE-5845-4A87-948A-8E423A455CDA}"/>
                </a:ext>
              </a:extLst>
            </p:cNvPr>
            <p:cNvSpPr/>
            <p:nvPr/>
          </p:nvSpPr>
          <p:spPr>
            <a:xfrm rot="14849577">
              <a:off x="2307829" y="2679043"/>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72D2E24-B9FC-4961-A7BD-625AA65BB2C0}"/>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82FDDD8E-A39A-474B-980B-534D45073D0E}"/>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642FAD60-21BE-48CB-BF2B-18CC09FF6610}"/>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Moon 13">
              <a:extLst>
                <a:ext uri="{FF2B5EF4-FFF2-40B4-BE49-F238E27FC236}">
                  <a16:creationId xmlns:a16="http://schemas.microsoft.com/office/drawing/2014/main" id="{7F9DE629-281C-4816-8B41-84693BC4A27C}"/>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51">
              <a:extLst>
                <a:ext uri="{FF2B5EF4-FFF2-40B4-BE49-F238E27FC236}">
                  <a16:creationId xmlns:a16="http://schemas.microsoft.com/office/drawing/2014/main" id="{332ED0ED-66D1-4D2E-BAB5-53FAB4738DE8}"/>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reeform 52">
              <a:extLst>
                <a:ext uri="{FF2B5EF4-FFF2-40B4-BE49-F238E27FC236}">
                  <a16:creationId xmlns:a16="http://schemas.microsoft.com/office/drawing/2014/main" id="{BCA67823-DF98-4E57-9122-5C7BDBEA5E1D}"/>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reeform 53">
              <a:extLst>
                <a:ext uri="{FF2B5EF4-FFF2-40B4-BE49-F238E27FC236}">
                  <a16:creationId xmlns:a16="http://schemas.microsoft.com/office/drawing/2014/main" id="{91FB3475-A261-425F-898A-7A1AA41273C3}"/>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reeform 54">
              <a:extLst>
                <a:ext uri="{FF2B5EF4-FFF2-40B4-BE49-F238E27FC236}">
                  <a16:creationId xmlns:a16="http://schemas.microsoft.com/office/drawing/2014/main" id="{BBC4EF07-46E2-4EC8-8C45-0AFB21509C34}"/>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Rounded Rectangular Callout 2">
            <a:extLst>
              <a:ext uri="{FF2B5EF4-FFF2-40B4-BE49-F238E27FC236}">
                <a16:creationId xmlns:a16="http://schemas.microsoft.com/office/drawing/2014/main" id="{6083020C-E03A-40D7-B477-2E2C8C10E1CB}"/>
              </a:ext>
            </a:extLst>
          </p:cNvPr>
          <p:cNvSpPr/>
          <p:nvPr/>
        </p:nvSpPr>
        <p:spPr>
          <a:xfrm>
            <a:off x="1062954" y="790194"/>
            <a:ext cx="2606674" cy="1143394"/>
          </a:xfrm>
          <a:prstGeom prst="wedgeRoundRectCallout">
            <a:avLst>
              <a:gd name="adj1" fmla="val -2253"/>
              <a:gd name="adj2" fmla="val 9347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Hey Morgan, why should people make comics?</a:t>
            </a:r>
          </a:p>
        </p:txBody>
      </p:sp>
      <p:grpSp>
        <p:nvGrpSpPr>
          <p:cNvPr id="22" name="Group 21">
            <a:extLst>
              <a:ext uri="{FF2B5EF4-FFF2-40B4-BE49-F238E27FC236}">
                <a16:creationId xmlns:a16="http://schemas.microsoft.com/office/drawing/2014/main" id="{A00905C0-361A-468E-AB36-A854088D8079}"/>
              </a:ext>
            </a:extLst>
          </p:cNvPr>
          <p:cNvGrpSpPr/>
          <p:nvPr/>
        </p:nvGrpSpPr>
        <p:grpSpPr>
          <a:xfrm>
            <a:off x="4782757" y="2056306"/>
            <a:ext cx="2305414" cy="3050903"/>
            <a:chOff x="466402" y="2480333"/>
            <a:chExt cx="1600680" cy="2118283"/>
          </a:xfrm>
        </p:grpSpPr>
        <p:sp>
          <p:nvSpPr>
            <p:cNvPr id="23" name="Trapezoid 22">
              <a:extLst>
                <a:ext uri="{FF2B5EF4-FFF2-40B4-BE49-F238E27FC236}">
                  <a16:creationId xmlns:a16="http://schemas.microsoft.com/office/drawing/2014/main" id="{B9176F55-8331-4E6E-A7C7-E6A786415684}"/>
                </a:ext>
              </a:extLst>
            </p:cNvPr>
            <p:cNvSpPr/>
            <p:nvPr/>
          </p:nvSpPr>
          <p:spPr>
            <a:xfrm>
              <a:off x="616957" y="3331149"/>
              <a:ext cx="784918" cy="1267467"/>
            </a:xfrm>
            <a:prstGeom prst="trapezoid">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AB31DA21-8B58-48BE-976C-68037475F265}"/>
                </a:ext>
              </a:extLst>
            </p:cNvPr>
            <p:cNvSpPr/>
            <p:nvPr/>
          </p:nvSpPr>
          <p:spPr>
            <a:xfrm rot="18120098">
              <a:off x="353742" y="3723064"/>
              <a:ext cx="524979" cy="79200"/>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8344B687-842C-412B-B38F-A996C0018233}"/>
                </a:ext>
              </a:extLst>
            </p:cNvPr>
            <p:cNvSpPr/>
            <p:nvPr/>
          </p:nvSpPr>
          <p:spPr>
            <a:xfrm rot="11413704">
              <a:off x="466402" y="3985568"/>
              <a:ext cx="585325" cy="74873"/>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F9F44BCD-2A19-427D-9756-99F209897D3C}"/>
                </a:ext>
              </a:extLst>
            </p:cNvPr>
            <p:cNvSpPr/>
            <p:nvPr/>
          </p:nvSpPr>
          <p:spPr>
            <a:xfrm rot="14319944">
              <a:off x="1125890" y="3750134"/>
              <a:ext cx="524979" cy="79199"/>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D1CFF539-8E2D-404B-82A5-1E4C6D4C1A1A}"/>
                </a:ext>
              </a:extLst>
            </p:cNvPr>
            <p:cNvSpPr/>
            <p:nvPr/>
          </p:nvSpPr>
          <p:spPr>
            <a:xfrm rot="9634285">
              <a:off x="1481757" y="3884485"/>
              <a:ext cx="585325" cy="74873"/>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CEA45C0B-1665-4F29-973C-C6AF6A4FAF62}"/>
                </a:ext>
              </a:extLst>
            </p:cNvPr>
            <p:cNvGrpSpPr/>
            <p:nvPr/>
          </p:nvGrpSpPr>
          <p:grpSpPr>
            <a:xfrm>
              <a:off x="635932" y="2480333"/>
              <a:ext cx="854786" cy="1010952"/>
              <a:chOff x="-1012106" y="2374569"/>
              <a:chExt cx="854786" cy="1010952"/>
            </a:xfrm>
          </p:grpSpPr>
          <p:sp>
            <p:nvSpPr>
              <p:cNvPr id="29" name="Isosceles Triangle 28">
                <a:extLst>
                  <a:ext uri="{FF2B5EF4-FFF2-40B4-BE49-F238E27FC236}">
                    <a16:creationId xmlns:a16="http://schemas.microsoft.com/office/drawing/2014/main" id="{65D957D4-ED85-44D1-8C41-6B11E9C3A303}"/>
                  </a:ext>
                </a:extLst>
              </p:cNvPr>
              <p:cNvSpPr/>
              <p:nvPr/>
            </p:nvSpPr>
            <p:spPr>
              <a:xfrm rot="20251532">
                <a:off x="-881549" y="2421296"/>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Isosceles Triangle 29">
                <a:extLst>
                  <a:ext uri="{FF2B5EF4-FFF2-40B4-BE49-F238E27FC236}">
                    <a16:creationId xmlns:a16="http://schemas.microsoft.com/office/drawing/2014/main" id="{C2CAADF2-C9BA-4140-B372-0AB0530B1A1A}"/>
                  </a:ext>
                </a:extLst>
              </p:cNvPr>
              <p:cNvSpPr/>
              <p:nvPr/>
            </p:nvSpPr>
            <p:spPr>
              <a:xfrm>
                <a:off x="-725634" y="237456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Isosceles Triangle 30">
                <a:extLst>
                  <a:ext uri="{FF2B5EF4-FFF2-40B4-BE49-F238E27FC236}">
                    <a16:creationId xmlns:a16="http://schemas.microsoft.com/office/drawing/2014/main" id="{0375F257-2355-4A14-829D-15A4D6AB5E88}"/>
                  </a:ext>
                </a:extLst>
              </p:cNvPr>
              <p:cNvSpPr/>
              <p:nvPr/>
            </p:nvSpPr>
            <p:spPr>
              <a:xfrm rot="918611">
                <a:off x="-592805" y="240109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Isosceles Triangle 31">
                <a:extLst>
                  <a:ext uri="{FF2B5EF4-FFF2-40B4-BE49-F238E27FC236}">
                    <a16:creationId xmlns:a16="http://schemas.microsoft.com/office/drawing/2014/main" id="{2EAD23AE-A811-4AA1-927D-DCF14D3582FF}"/>
                  </a:ext>
                </a:extLst>
              </p:cNvPr>
              <p:cNvSpPr/>
              <p:nvPr/>
            </p:nvSpPr>
            <p:spPr>
              <a:xfrm rot="3765311">
                <a:off x="-347662" y="2593132"/>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3" name="Group 32">
                <a:extLst>
                  <a:ext uri="{FF2B5EF4-FFF2-40B4-BE49-F238E27FC236}">
                    <a16:creationId xmlns:a16="http://schemas.microsoft.com/office/drawing/2014/main" id="{3246E859-AA4C-4F65-A2D2-AA58E0AFDE2F}"/>
                  </a:ext>
                </a:extLst>
              </p:cNvPr>
              <p:cNvGrpSpPr/>
              <p:nvPr/>
            </p:nvGrpSpPr>
            <p:grpSpPr>
              <a:xfrm>
                <a:off x="-1012106" y="2487417"/>
                <a:ext cx="768481" cy="898104"/>
                <a:chOff x="7185412" y="855264"/>
                <a:chExt cx="1391825" cy="1626592"/>
              </a:xfrm>
            </p:grpSpPr>
            <p:sp>
              <p:nvSpPr>
                <p:cNvPr id="34" name="Oval 33">
                  <a:extLst>
                    <a:ext uri="{FF2B5EF4-FFF2-40B4-BE49-F238E27FC236}">
                      <a16:creationId xmlns:a16="http://schemas.microsoft.com/office/drawing/2014/main" id="{5D9E3B3E-57EC-49F6-99A4-99648F4C0DC7}"/>
                    </a:ext>
                  </a:extLst>
                </p:cNvPr>
                <p:cNvSpPr/>
                <p:nvPr/>
              </p:nvSpPr>
              <p:spPr>
                <a:xfrm>
                  <a:off x="7262498" y="992230"/>
                  <a:ext cx="1274407" cy="1489626"/>
                </a:xfrm>
                <a:prstGeom prst="ellipse">
                  <a:avLst/>
                </a:prstGeom>
                <a:solidFill>
                  <a:srgbClr val="B17ED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6C3700C6-8E30-4DAB-8B81-5494DEDE17C4}"/>
                    </a:ext>
                  </a:extLst>
                </p:cNvPr>
                <p:cNvSpPr/>
                <p:nvPr/>
              </p:nvSpPr>
              <p:spPr>
                <a:xfrm>
                  <a:off x="7344621" y="1365307"/>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5">
                  <a:extLst>
                    <a:ext uri="{FF2B5EF4-FFF2-40B4-BE49-F238E27FC236}">
                      <a16:creationId xmlns:a16="http://schemas.microsoft.com/office/drawing/2014/main" id="{50DF0D27-3214-4733-88D0-9BB6CFAF9847}"/>
                    </a:ext>
                  </a:extLst>
                </p:cNvPr>
                <p:cNvSpPr/>
                <p:nvPr/>
              </p:nvSpPr>
              <p:spPr>
                <a:xfrm>
                  <a:off x="7941544" y="1354062"/>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AC0A7CA3-535F-4C5C-BA06-D13CF3F371A7}"/>
                    </a:ext>
                  </a:extLst>
                </p:cNvPr>
                <p:cNvCxnSpPr>
                  <a:stCxn id="35" idx="6"/>
                  <a:endCxn id="36" idx="2"/>
                </p:cNvCxnSpPr>
                <p:nvPr/>
              </p:nvCxnSpPr>
              <p:spPr>
                <a:xfrm flipV="1">
                  <a:off x="7880198" y="1523748"/>
                  <a:ext cx="61346" cy="1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Isosceles Triangle 37">
                  <a:extLst>
                    <a:ext uri="{FF2B5EF4-FFF2-40B4-BE49-F238E27FC236}">
                      <a16:creationId xmlns:a16="http://schemas.microsoft.com/office/drawing/2014/main" id="{4AC49049-F9D3-4D09-A375-2CB4CC886FD1}"/>
                    </a:ext>
                  </a:extLst>
                </p:cNvPr>
                <p:cNvSpPr/>
                <p:nvPr/>
              </p:nvSpPr>
              <p:spPr>
                <a:xfrm rot="2809891">
                  <a:off x="8232500" y="862417"/>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Isosceles Triangle 38">
                  <a:extLst>
                    <a:ext uri="{FF2B5EF4-FFF2-40B4-BE49-F238E27FC236}">
                      <a16:creationId xmlns:a16="http://schemas.microsoft.com/office/drawing/2014/main" id="{E7543634-2373-4AA4-A5E1-5FABC3C5CC87}"/>
                    </a:ext>
                  </a:extLst>
                </p:cNvPr>
                <p:cNvSpPr/>
                <p:nvPr/>
              </p:nvSpPr>
              <p:spPr>
                <a:xfrm rot="18616898">
                  <a:off x="7178259" y="891403"/>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238FC95D-D4B2-476A-8B2F-E162AA7D9342}"/>
                    </a:ext>
                  </a:extLst>
                </p:cNvPr>
                <p:cNvSpPr/>
                <p:nvPr/>
              </p:nvSpPr>
              <p:spPr>
                <a:xfrm>
                  <a:off x="7646008" y="1942625"/>
                  <a:ext cx="518958" cy="178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sp>
        <p:nvSpPr>
          <p:cNvPr id="41" name="Rounded Rectangular Callout 2">
            <a:extLst>
              <a:ext uri="{FF2B5EF4-FFF2-40B4-BE49-F238E27FC236}">
                <a16:creationId xmlns:a16="http://schemas.microsoft.com/office/drawing/2014/main" id="{468CDF42-07F9-4BC2-9220-A47019D38E16}"/>
              </a:ext>
            </a:extLst>
          </p:cNvPr>
          <p:cNvSpPr/>
          <p:nvPr/>
        </p:nvSpPr>
        <p:spPr>
          <a:xfrm>
            <a:off x="6293738" y="745520"/>
            <a:ext cx="3245229" cy="1232742"/>
          </a:xfrm>
          <a:prstGeom prst="wedgeRoundRectCallout">
            <a:avLst>
              <a:gd name="adj1" fmla="val -48919"/>
              <a:gd name="adj2" fmla="val 12678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Well Janet, there are lots of reasons! Let’s check out a few!</a:t>
            </a:r>
          </a:p>
        </p:txBody>
      </p:sp>
      <p:sp>
        <p:nvSpPr>
          <p:cNvPr id="42" name="TextBox 41">
            <a:extLst>
              <a:ext uri="{FF2B5EF4-FFF2-40B4-BE49-F238E27FC236}">
                <a16:creationId xmlns:a16="http://schemas.microsoft.com/office/drawing/2014/main" id="{6A412190-610E-42CD-8740-580E07294CBF}"/>
              </a:ext>
            </a:extLst>
          </p:cNvPr>
          <p:cNvSpPr txBox="1"/>
          <p:nvPr/>
        </p:nvSpPr>
        <p:spPr>
          <a:xfrm>
            <a:off x="7218702" y="2602699"/>
            <a:ext cx="4355103" cy="3108543"/>
          </a:xfrm>
          <a:prstGeom prst="rect">
            <a:avLst/>
          </a:prstGeom>
          <a:solidFill>
            <a:schemeClr val="accent6">
              <a:lumMod val="20000"/>
              <a:lumOff val="80000"/>
            </a:schemeClr>
          </a:solidFill>
          <a:ln>
            <a:solidFill>
              <a:schemeClr val="tx1"/>
            </a:solidFill>
          </a:ln>
        </p:spPr>
        <p:txBody>
          <a:bodyPr wrap="none" rtlCol="0">
            <a:spAutoFit/>
          </a:bodyPr>
          <a:lstStyle/>
          <a:p>
            <a:r>
              <a:rPr lang="en-US" sz="2800" b="1" u="sng" dirty="0"/>
              <a:t>REASONS TO MAKE COMICS</a:t>
            </a:r>
          </a:p>
          <a:p>
            <a:r>
              <a:rPr lang="en-US" sz="2800" dirty="0"/>
              <a:t>Engage readers!</a:t>
            </a:r>
          </a:p>
          <a:p>
            <a:r>
              <a:rPr lang="en-US" sz="2800" dirty="0"/>
              <a:t>Enhance learning!</a:t>
            </a:r>
          </a:p>
          <a:p>
            <a:r>
              <a:rPr lang="en-US" sz="2800" dirty="0"/>
              <a:t>Memorable messaging!</a:t>
            </a:r>
          </a:p>
          <a:p>
            <a:r>
              <a:rPr lang="en-US" sz="2800" dirty="0"/>
              <a:t>Attention-getting!</a:t>
            </a:r>
          </a:p>
          <a:p>
            <a:r>
              <a:rPr lang="en-US" sz="2800" dirty="0"/>
              <a:t>Fun to make!</a:t>
            </a:r>
          </a:p>
          <a:p>
            <a:r>
              <a:rPr lang="en-US" sz="2800" dirty="0"/>
              <a:t>Become a billionaire!*</a:t>
            </a:r>
          </a:p>
        </p:txBody>
      </p:sp>
      <p:sp>
        <p:nvSpPr>
          <p:cNvPr id="43" name="TextBox 42">
            <a:extLst>
              <a:ext uri="{FF2B5EF4-FFF2-40B4-BE49-F238E27FC236}">
                <a16:creationId xmlns:a16="http://schemas.microsoft.com/office/drawing/2014/main" id="{95D806C8-5366-499B-9AD3-CC4B1FBCDE01}"/>
              </a:ext>
            </a:extLst>
          </p:cNvPr>
          <p:cNvSpPr txBox="1"/>
          <p:nvPr/>
        </p:nvSpPr>
        <p:spPr>
          <a:xfrm>
            <a:off x="7073739" y="6229267"/>
            <a:ext cx="5118261" cy="369332"/>
          </a:xfrm>
          <a:prstGeom prst="rect">
            <a:avLst/>
          </a:prstGeom>
          <a:noFill/>
        </p:spPr>
        <p:txBody>
          <a:bodyPr wrap="none" rtlCol="0">
            <a:spAutoFit/>
          </a:bodyPr>
          <a:lstStyle/>
          <a:p>
            <a:r>
              <a:rPr lang="en-US" i="1" dirty="0"/>
              <a:t>*You could be the very </a:t>
            </a:r>
            <a:r>
              <a:rPr lang="en-US" b="1" i="1" dirty="0"/>
              <a:t>first</a:t>
            </a:r>
            <a:r>
              <a:rPr lang="en-US" i="1" dirty="0"/>
              <a:t> comic-making billionaire!</a:t>
            </a:r>
          </a:p>
        </p:txBody>
      </p:sp>
    </p:spTree>
    <p:extLst>
      <p:ext uri="{BB962C8B-B14F-4D97-AF65-F5344CB8AC3E}">
        <p14:creationId xmlns:p14="http://schemas.microsoft.com/office/powerpoint/2010/main" val="167730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A8C433-803B-4DA8-9B79-0EA62AB658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5073" y="612154"/>
            <a:ext cx="9490442" cy="5760937"/>
          </a:xfrm>
          <a:prstGeom prst="rect">
            <a:avLst/>
          </a:prstGeom>
        </p:spPr>
      </p:pic>
      <p:sp>
        <p:nvSpPr>
          <p:cNvPr id="17" name="Rounded Rectangular Callout 2">
            <a:extLst>
              <a:ext uri="{FF2B5EF4-FFF2-40B4-BE49-F238E27FC236}">
                <a16:creationId xmlns:a16="http://schemas.microsoft.com/office/drawing/2014/main" id="{978E1A64-A50A-461F-942F-2747BD45C1B1}"/>
              </a:ext>
            </a:extLst>
          </p:cNvPr>
          <p:cNvSpPr/>
          <p:nvPr/>
        </p:nvSpPr>
        <p:spPr>
          <a:xfrm>
            <a:off x="306310" y="264050"/>
            <a:ext cx="3448271" cy="1372104"/>
          </a:xfrm>
          <a:prstGeom prst="wedgeRoundRectCallout">
            <a:avLst>
              <a:gd name="adj1" fmla="val 2762"/>
              <a:gd name="adj2" fmla="val 1099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The </a:t>
            </a:r>
            <a:r>
              <a:rPr lang="en-US" sz="2800" b="1" i="1" dirty="0">
                <a:solidFill>
                  <a:schemeClr val="tx1"/>
                </a:solidFill>
              </a:rPr>
              <a:t>Far Side™ </a:t>
            </a:r>
            <a:r>
              <a:rPr lang="en-US" sz="2800" b="1" dirty="0">
                <a:solidFill>
                  <a:schemeClr val="tx1"/>
                </a:solidFill>
              </a:rPr>
              <a:t>style single-panel comic can be satirical…*</a:t>
            </a:r>
          </a:p>
        </p:txBody>
      </p:sp>
      <p:grpSp>
        <p:nvGrpSpPr>
          <p:cNvPr id="18" name="Group 17">
            <a:extLst>
              <a:ext uri="{FF2B5EF4-FFF2-40B4-BE49-F238E27FC236}">
                <a16:creationId xmlns:a16="http://schemas.microsoft.com/office/drawing/2014/main" id="{A6F27549-0A21-48BC-87F5-ECB7E3F29488}"/>
              </a:ext>
            </a:extLst>
          </p:cNvPr>
          <p:cNvGrpSpPr/>
          <p:nvPr/>
        </p:nvGrpSpPr>
        <p:grpSpPr>
          <a:xfrm>
            <a:off x="225468" y="1749218"/>
            <a:ext cx="2129504" cy="3359563"/>
            <a:chOff x="4134749" y="120840"/>
            <a:chExt cx="1362937" cy="2150206"/>
          </a:xfrm>
        </p:grpSpPr>
        <p:sp>
          <p:nvSpPr>
            <p:cNvPr id="19" name="Trapezoid 18">
              <a:extLst>
                <a:ext uri="{FF2B5EF4-FFF2-40B4-BE49-F238E27FC236}">
                  <a16:creationId xmlns:a16="http://schemas.microsoft.com/office/drawing/2014/main" id="{7CD4837A-4879-49E0-BFBC-D5596D701A6E}"/>
                </a:ext>
              </a:extLst>
            </p:cNvPr>
            <p:cNvSpPr/>
            <p:nvPr/>
          </p:nvSpPr>
          <p:spPr>
            <a:xfrm>
              <a:off x="4446980" y="957585"/>
              <a:ext cx="813401" cy="1313461"/>
            </a:xfrm>
            <a:prstGeom prst="trapezoid">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B1E02C-2FEA-4907-B5DF-7D4FF8D1540C}"/>
                </a:ext>
              </a:extLst>
            </p:cNvPr>
            <p:cNvSpPr/>
            <p:nvPr/>
          </p:nvSpPr>
          <p:spPr>
            <a:xfrm rot="19692845">
              <a:off x="4134749" y="1290639"/>
              <a:ext cx="544029" cy="82073"/>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AAEDFDB-0766-4E2E-9BAA-5EC82ED49C1E}"/>
                </a:ext>
              </a:extLst>
            </p:cNvPr>
            <p:cNvSpPr/>
            <p:nvPr/>
          </p:nvSpPr>
          <p:spPr>
            <a:xfrm rot="17534736">
              <a:off x="5095158" y="1674354"/>
              <a:ext cx="611373" cy="97435"/>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4C6462C-CC89-489F-8A4E-1A2EEADC6A2C}"/>
                </a:ext>
              </a:extLst>
            </p:cNvPr>
            <p:cNvSpPr/>
            <p:nvPr/>
          </p:nvSpPr>
          <p:spPr>
            <a:xfrm rot="12686651">
              <a:off x="5018054" y="1283249"/>
              <a:ext cx="479632" cy="99912"/>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0264A76-BAA7-4F15-BD39-1193BFB769FD}"/>
                </a:ext>
              </a:extLst>
            </p:cNvPr>
            <p:cNvSpPr/>
            <p:nvPr/>
          </p:nvSpPr>
          <p:spPr>
            <a:xfrm rot="14886136">
              <a:off x="4015090" y="1663814"/>
              <a:ext cx="606565" cy="77590"/>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DF2F637-1B5F-4E2E-9B84-94A978603894}"/>
                </a:ext>
              </a:extLst>
            </p:cNvPr>
            <p:cNvGrpSpPr/>
            <p:nvPr/>
          </p:nvGrpSpPr>
          <p:grpSpPr>
            <a:xfrm>
              <a:off x="4457035" y="120840"/>
              <a:ext cx="854786" cy="1010952"/>
              <a:chOff x="-1012106" y="2374569"/>
              <a:chExt cx="854786" cy="1010952"/>
            </a:xfrm>
          </p:grpSpPr>
          <p:sp>
            <p:nvSpPr>
              <p:cNvPr id="25" name="Isosceles Triangle 24">
                <a:extLst>
                  <a:ext uri="{FF2B5EF4-FFF2-40B4-BE49-F238E27FC236}">
                    <a16:creationId xmlns:a16="http://schemas.microsoft.com/office/drawing/2014/main" id="{D2CBD3F1-85A4-4F22-A64D-605AEBE54A91}"/>
                  </a:ext>
                </a:extLst>
              </p:cNvPr>
              <p:cNvSpPr/>
              <p:nvPr/>
            </p:nvSpPr>
            <p:spPr>
              <a:xfrm rot="20251532">
                <a:off x="-881549" y="2421296"/>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B98E6F63-6826-4929-BE8C-0CC4B08F454C}"/>
                  </a:ext>
                </a:extLst>
              </p:cNvPr>
              <p:cNvSpPr/>
              <p:nvPr/>
            </p:nvSpPr>
            <p:spPr>
              <a:xfrm>
                <a:off x="-725634" y="237456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9BBB0483-D306-44CD-9378-ADAA075A1286}"/>
                  </a:ext>
                </a:extLst>
              </p:cNvPr>
              <p:cNvSpPr/>
              <p:nvPr/>
            </p:nvSpPr>
            <p:spPr>
              <a:xfrm rot="918611">
                <a:off x="-592805" y="240109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19929A44-FC55-49DA-8FFC-68F1E50A716F}"/>
                  </a:ext>
                </a:extLst>
              </p:cNvPr>
              <p:cNvSpPr/>
              <p:nvPr/>
            </p:nvSpPr>
            <p:spPr>
              <a:xfrm rot="3765311">
                <a:off x="-347662" y="2593132"/>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6645410-BC99-4252-8979-7129AFDA04C5}"/>
                  </a:ext>
                </a:extLst>
              </p:cNvPr>
              <p:cNvGrpSpPr/>
              <p:nvPr/>
            </p:nvGrpSpPr>
            <p:grpSpPr>
              <a:xfrm>
                <a:off x="-1012106" y="2487417"/>
                <a:ext cx="768481" cy="898104"/>
                <a:chOff x="7185412" y="855264"/>
                <a:chExt cx="1391825" cy="1626592"/>
              </a:xfrm>
            </p:grpSpPr>
            <p:sp>
              <p:nvSpPr>
                <p:cNvPr id="30" name="Oval 29">
                  <a:extLst>
                    <a:ext uri="{FF2B5EF4-FFF2-40B4-BE49-F238E27FC236}">
                      <a16:creationId xmlns:a16="http://schemas.microsoft.com/office/drawing/2014/main" id="{DDF3B41B-8B3F-492F-9380-A81F73033A78}"/>
                    </a:ext>
                  </a:extLst>
                </p:cNvPr>
                <p:cNvSpPr/>
                <p:nvPr/>
              </p:nvSpPr>
              <p:spPr>
                <a:xfrm>
                  <a:off x="7262498" y="992230"/>
                  <a:ext cx="1274407" cy="1489626"/>
                </a:xfrm>
                <a:prstGeom prst="ellipse">
                  <a:avLst/>
                </a:prstGeom>
                <a:solidFill>
                  <a:srgbClr val="B17ED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298CBFF-B80C-4251-AFC0-AFC4F1F856DB}"/>
                    </a:ext>
                  </a:extLst>
                </p:cNvPr>
                <p:cNvSpPr/>
                <p:nvPr/>
              </p:nvSpPr>
              <p:spPr>
                <a:xfrm>
                  <a:off x="7344621" y="1365307"/>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EB7A7A2-E65E-4948-8B0A-F115A8B9A166}"/>
                    </a:ext>
                  </a:extLst>
                </p:cNvPr>
                <p:cNvSpPr/>
                <p:nvPr/>
              </p:nvSpPr>
              <p:spPr>
                <a:xfrm>
                  <a:off x="7941544" y="1354062"/>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5B0F9C4-A0D0-4176-9404-C399F2D6360E}"/>
                    </a:ext>
                  </a:extLst>
                </p:cNvPr>
                <p:cNvCxnSpPr>
                  <a:stCxn id="31" idx="6"/>
                  <a:endCxn id="32" idx="2"/>
                </p:cNvCxnSpPr>
                <p:nvPr/>
              </p:nvCxnSpPr>
              <p:spPr>
                <a:xfrm flipV="1">
                  <a:off x="7880198" y="1523748"/>
                  <a:ext cx="61346" cy="1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19BCFF87-2C1A-4B27-AD3B-7CD38C605E82}"/>
                    </a:ext>
                  </a:extLst>
                </p:cNvPr>
                <p:cNvSpPr/>
                <p:nvPr/>
              </p:nvSpPr>
              <p:spPr>
                <a:xfrm rot="2809891">
                  <a:off x="8232500" y="862417"/>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3C0A0F55-397E-40F1-A1EB-F9B15006DDAF}"/>
                    </a:ext>
                  </a:extLst>
                </p:cNvPr>
                <p:cNvSpPr/>
                <p:nvPr/>
              </p:nvSpPr>
              <p:spPr>
                <a:xfrm rot="18616898">
                  <a:off x="7178259" y="891403"/>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BD5DA84-63E0-47B4-A146-1A11C3C16B15}"/>
                    </a:ext>
                  </a:extLst>
                </p:cNvPr>
                <p:cNvSpPr/>
                <p:nvPr/>
              </p:nvSpPr>
              <p:spPr>
                <a:xfrm>
                  <a:off x="7646008" y="1942625"/>
                  <a:ext cx="518958" cy="178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7" name="TextBox 36">
            <a:extLst>
              <a:ext uri="{FF2B5EF4-FFF2-40B4-BE49-F238E27FC236}">
                <a16:creationId xmlns:a16="http://schemas.microsoft.com/office/drawing/2014/main" id="{1E2B314D-50E8-4916-A6C1-B227DE78F688}"/>
              </a:ext>
            </a:extLst>
          </p:cNvPr>
          <p:cNvSpPr txBox="1"/>
          <p:nvPr/>
        </p:nvSpPr>
        <p:spPr>
          <a:xfrm>
            <a:off x="9517990" y="6261693"/>
            <a:ext cx="2667525" cy="369332"/>
          </a:xfrm>
          <a:prstGeom prst="rect">
            <a:avLst/>
          </a:prstGeom>
          <a:noFill/>
        </p:spPr>
        <p:txBody>
          <a:bodyPr wrap="none" rtlCol="0">
            <a:spAutoFit/>
          </a:bodyPr>
          <a:lstStyle/>
          <a:p>
            <a:r>
              <a:rPr lang="en-US" i="1" dirty="0"/>
              <a:t>*Yes, this is about the F-35</a:t>
            </a:r>
          </a:p>
        </p:txBody>
      </p:sp>
    </p:spTree>
    <p:extLst>
      <p:ext uri="{BB962C8B-B14F-4D97-AF65-F5344CB8AC3E}">
        <p14:creationId xmlns:p14="http://schemas.microsoft.com/office/powerpoint/2010/main" val="328560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B08031-43ED-4A31-A093-E95F1A8FF9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089" y="18427"/>
            <a:ext cx="7176051" cy="6258020"/>
          </a:xfrm>
          <a:prstGeom prst="rect">
            <a:avLst/>
          </a:prstGeom>
        </p:spPr>
      </p:pic>
      <p:sp>
        <p:nvSpPr>
          <p:cNvPr id="3" name="Rounded Rectangular Callout 2">
            <a:extLst>
              <a:ext uri="{FF2B5EF4-FFF2-40B4-BE49-F238E27FC236}">
                <a16:creationId xmlns:a16="http://schemas.microsoft.com/office/drawing/2014/main" id="{18786533-21D6-4552-8F78-DE682AA77452}"/>
              </a:ext>
            </a:extLst>
          </p:cNvPr>
          <p:cNvSpPr/>
          <p:nvPr/>
        </p:nvSpPr>
        <p:spPr>
          <a:xfrm>
            <a:off x="8240047" y="602003"/>
            <a:ext cx="2310960" cy="1025503"/>
          </a:xfrm>
          <a:prstGeom prst="wedgeRoundRectCallout">
            <a:avLst>
              <a:gd name="adj1" fmla="val -3088"/>
              <a:gd name="adj2" fmla="val 10774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Or just silly!*</a:t>
            </a:r>
          </a:p>
        </p:txBody>
      </p:sp>
      <p:grpSp>
        <p:nvGrpSpPr>
          <p:cNvPr id="4" name="Group 3">
            <a:extLst>
              <a:ext uri="{FF2B5EF4-FFF2-40B4-BE49-F238E27FC236}">
                <a16:creationId xmlns:a16="http://schemas.microsoft.com/office/drawing/2014/main" id="{5CD8A236-1D6E-496E-9FB7-2735F902E93F}"/>
              </a:ext>
            </a:extLst>
          </p:cNvPr>
          <p:cNvGrpSpPr/>
          <p:nvPr/>
        </p:nvGrpSpPr>
        <p:grpSpPr>
          <a:xfrm>
            <a:off x="8915400" y="1899423"/>
            <a:ext cx="2251851" cy="3353426"/>
            <a:chOff x="2850037" y="1488126"/>
            <a:chExt cx="2153998" cy="3207699"/>
          </a:xfrm>
        </p:grpSpPr>
        <p:sp>
          <p:nvSpPr>
            <p:cNvPr id="5" name="Moon 4">
              <a:extLst>
                <a:ext uri="{FF2B5EF4-FFF2-40B4-BE49-F238E27FC236}">
                  <a16:creationId xmlns:a16="http://schemas.microsoft.com/office/drawing/2014/main" id="{E8F95455-46CE-40EC-93BD-883749D07CD6}"/>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a:extLst>
                <a:ext uri="{FF2B5EF4-FFF2-40B4-BE49-F238E27FC236}">
                  <a16:creationId xmlns:a16="http://schemas.microsoft.com/office/drawing/2014/main" id="{C38048F7-4838-435B-8ABE-5CCC10E5BFA7}"/>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882B1BE9-9911-4DF5-B751-D96E44520097}"/>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250082-300F-43C3-9CCD-42F7525569B9}"/>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E6CD54-2B58-46CC-AF1B-86C3D552619B}"/>
                </a:ext>
              </a:extLst>
            </p:cNvPr>
            <p:cNvSpPr/>
            <p:nvPr/>
          </p:nvSpPr>
          <p:spPr>
            <a:xfrm rot="1491126">
              <a:off x="2850037" y="2805898"/>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A16A4A-6786-445A-A889-BB3D7AF2FBE7}"/>
                </a:ext>
              </a:extLst>
            </p:cNvPr>
            <p:cNvSpPr/>
            <p:nvPr/>
          </p:nvSpPr>
          <p:spPr>
            <a:xfrm rot="5400000">
              <a:off x="4470466" y="2023651"/>
              <a:ext cx="920446" cy="14669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BD98EE-CB74-4CD5-AB45-96F4A8B9BFF6}"/>
                </a:ext>
              </a:extLst>
            </p:cNvPr>
            <p:cNvSpPr/>
            <p:nvPr/>
          </p:nvSpPr>
          <p:spPr>
            <a:xfrm rot="7940499">
              <a:off x="4248693" y="2773862"/>
              <a:ext cx="862502" cy="12398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A7A610-5781-4DFC-A55C-5E6B485BFABD}"/>
                </a:ext>
              </a:extLst>
            </p:cNvPr>
            <p:cNvSpPr/>
            <p:nvPr/>
          </p:nvSpPr>
          <p:spPr>
            <a:xfrm rot="15931616">
              <a:off x="2458088" y="2167572"/>
              <a:ext cx="913209" cy="11681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92BADDC-28F8-42E2-AFD1-DA2F0B6DA1DC}"/>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CEEC938-EF7F-483B-8369-EA606028A6CF}"/>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74CA2A-6560-4FD6-BDA3-9029B47F42C7}"/>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0F5BD31C-2F59-48FB-88A9-971AEB9520C6}"/>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00">
              <a:extLst>
                <a:ext uri="{FF2B5EF4-FFF2-40B4-BE49-F238E27FC236}">
                  <a16:creationId xmlns:a16="http://schemas.microsoft.com/office/drawing/2014/main" id="{D54649CA-D2F9-4BDD-BAF8-FF31C3342084}"/>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01">
              <a:extLst>
                <a:ext uri="{FF2B5EF4-FFF2-40B4-BE49-F238E27FC236}">
                  <a16:creationId xmlns:a16="http://schemas.microsoft.com/office/drawing/2014/main" id="{EBBBCEA8-E23A-4CD7-A883-261AC5C5FC46}"/>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02">
              <a:extLst>
                <a:ext uri="{FF2B5EF4-FFF2-40B4-BE49-F238E27FC236}">
                  <a16:creationId xmlns:a16="http://schemas.microsoft.com/office/drawing/2014/main" id="{93625EDD-A37D-454E-A0F6-45A7F48C0D06}"/>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03">
              <a:extLst>
                <a:ext uri="{FF2B5EF4-FFF2-40B4-BE49-F238E27FC236}">
                  <a16:creationId xmlns:a16="http://schemas.microsoft.com/office/drawing/2014/main" id="{DFEFB257-0C7B-4494-9224-B893E09C0ADF}"/>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F134A29-C02E-44F1-9427-A3CD26189A28}"/>
              </a:ext>
            </a:extLst>
          </p:cNvPr>
          <p:cNvSpPr txBox="1"/>
          <p:nvPr/>
        </p:nvSpPr>
        <p:spPr>
          <a:xfrm>
            <a:off x="7087991" y="6223811"/>
            <a:ext cx="5100499" cy="369332"/>
          </a:xfrm>
          <a:prstGeom prst="rect">
            <a:avLst/>
          </a:prstGeom>
          <a:noFill/>
        </p:spPr>
        <p:txBody>
          <a:bodyPr wrap="none" rtlCol="0">
            <a:spAutoFit/>
          </a:bodyPr>
          <a:lstStyle/>
          <a:p>
            <a:r>
              <a:rPr lang="en-US" i="1" dirty="0"/>
              <a:t>* If your comics aren’t playful, you’re doing it wrong.</a:t>
            </a:r>
          </a:p>
        </p:txBody>
      </p:sp>
    </p:spTree>
    <p:extLst>
      <p:ext uri="{BB962C8B-B14F-4D97-AF65-F5344CB8AC3E}">
        <p14:creationId xmlns:p14="http://schemas.microsoft.com/office/powerpoint/2010/main" val="347658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A0B46-D359-4FC2-8EB4-50C48C9B07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3983" y="689867"/>
            <a:ext cx="8200809" cy="5570719"/>
          </a:xfrm>
          <a:prstGeom prst="rect">
            <a:avLst/>
          </a:prstGeom>
        </p:spPr>
      </p:pic>
      <p:grpSp>
        <p:nvGrpSpPr>
          <p:cNvPr id="3" name="Group 2">
            <a:extLst>
              <a:ext uri="{FF2B5EF4-FFF2-40B4-BE49-F238E27FC236}">
                <a16:creationId xmlns:a16="http://schemas.microsoft.com/office/drawing/2014/main" id="{82DCBFCA-330D-4104-ACEA-E4B41945730E}"/>
              </a:ext>
            </a:extLst>
          </p:cNvPr>
          <p:cNvGrpSpPr/>
          <p:nvPr/>
        </p:nvGrpSpPr>
        <p:grpSpPr>
          <a:xfrm>
            <a:off x="333546" y="2279449"/>
            <a:ext cx="1376597" cy="2641535"/>
            <a:chOff x="3040421" y="2812728"/>
            <a:chExt cx="1163817" cy="2233234"/>
          </a:xfrm>
        </p:grpSpPr>
        <p:grpSp>
          <p:nvGrpSpPr>
            <p:cNvPr id="4" name="Group 3">
              <a:extLst>
                <a:ext uri="{FF2B5EF4-FFF2-40B4-BE49-F238E27FC236}">
                  <a16:creationId xmlns:a16="http://schemas.microsoft.com/office/drawing/2014/main" id="{1B76A276-43B2-41E2-BF24-0D1257C483BB}"/>
                </a:ext>
              </a:extLst>
            </p:cNvPr>
            <p:cNvGrpSpPr/>
            <p:nvPr/>
          </p:nvGrpSpPr>
          <p:grpSpPr>
            <a:xfrm>
              <a:off x="3040421" y="2812728"/>
              <a:ext cx="1115027" cy="2233234"/>
              <a:chOff x="3156570" y="1488126"/>
              <a:chExt cx="1601565" cy="3207699"/>
            </a:xfrm>
          </p:grpSpPr>
          <p:sp>
            <p:nvSpPr>
              <p:cNvPr id="7" name="Moon 6">
                <a:extLst>
                  <a:ext uri="{FF2B5EF4-FFF2-40B4-BE49-F238E27FC236}">
                    <a16:creationId xmlns:a16="http://schemas.microsoft.com/office/drawing/2014/main" id="{BA1B6A24-D870-432C-A382-9BDB086D2387}"/>
                  </a:ext>
                </a:extLst>
              </p:cNvPr>
              <p:cNvSpPr/>
              <p:nvPr/>
            </p:nvSpPr>
            <p:spPr>
              <a:xfrm rot="19179812">
                <a:off x="4126995" y="2035865"/>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a:extLst>
                  <a:ext uri="{FF2B5EF4-FFF2-40B4-BE49-F238E27FC236}">
                    <a16:creationId xmlns:a16="http://schemas.microsoft.com/office/drawing/2014/main" id="{B6415ADD-2FFC-4187-993E-C40471FDDFC0}"/>
                  </a:ext>
                </a:extLst>
              </p:cNvPr>
              <p:cNvSpPr/>
              <p:nvPr/>
            </p:nvSpPr>
            <p:spPr>
              <a:xfrm rot="13064147">
                <a:off x="3187166" y="1996014"/>
                <a:ext cx="631140" cy="914400"/>
              </a:xfrm>
              <a:prstGeom prst="moon">
                <a:avLst>
                  <a:gd name="adj" fmla="val 6251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817D1EE2-8DB2-4452-8552-CED38461E337}"/>
                  </a:ext>
                </a:extLst>
              </p:cNvPr>
              <p:cNvSpPr/>
              <p:nvPr/>
            </p:nvSpPr>
            <p:spPr>
              <a:xfrm>
                <a:off x="3391462" y="2718356"/>
                <a:ext cx="1224608" cy="1977469"/>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0A6459D-6048-4747-AF3C-41744CBA6FF6}"/>
                  </a:ext>
                </a:extLst>
              </p:cNvPr>
              <p:cNvSpPr/>
              <p:nvPr/>
            </p:nvSpPr>
            <p:spPr>
              <a:xfrm>
                <a:off x="3361573" y="1619794"/>
                <a:ext cx="1236554" cy="1275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0D3899-E0DF-405D-8F2F-F8ED3AF8F910}"/>
                  </a:ext>
                </a:extLst>
              </p:cNvPr>
              <p:cNvSpPr/>
              <p:nvPr/>
            </p:nvSpPr>
            <p:spPr>
              <a:xfrm rot="18120098">
                <a:off x="2980800" y="3329812"/>
                <a:ext cx="819058" cy="1235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29A917-A304-49A4-AFB3-7F3C256258D0}"/>
                  </a:ext>
                </a:extLst>
              </p:cNvPr>
              <p:cNvSpPr/>
              <p:nvPr/>
            </p:nvSpPr>
            <p:spPr>
              <a:xfrm rot="11413704">
                <a:off x="3156570" y="3739363"/>
                <a:ext cx="913209" cy="1168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F13FA7D-E0C0-413D-977C-93BC1D906DC2}"/>
                  </a:ext>
                </a:extLst>
              </p:cNvPr>
              <p:cNvSpPr/>
              <p:nvPr/>
            </p:nvSpPr>
            <p:spPr>
              <a:xfrm>
                <a:off x="3670663"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FFDEAD-EA2B-4E58-AD9D-51A4CE23A231}"/>
                  </a:ext>
                </a:extLst>
              </p:cNvPr>
              <p:cNvSpPr/>
              <p:nvPr/>
            </p:nvSpPr>
            <p:spPr>
              <a:xfrm>
                <a:off x="4003766" y="1920240"/>
                <a:ext cx="261257" cy="3374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5972A87-D3CC-4C4A-97B4-B6AC3BB5B1CD}"/>
                  </a:ext>
                </a:extLst>
              </p:cNvPr>
              <p:cNvSpPr/>
              <p:nvPr/>
            </p:nvSpPr>
            <p:spPr>
              <a:xfrm>
                <a:off x="3626787" y="2350420"/>
                <a:ext cx="706126" cy="275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694CE985-2EBF-4138-9D33-B5FCA6099363}"/>
                  </a:ext>
                </a:extLst>
              </p:cNvPr>
              <p:cNvSpPr/>
              <p:nvPr/>
            </p:nvSpPr>
            <p:spPr>
              <a:xfrm rot="5400000">
                <a:off x="3758148" y="1130757"/>
                <a:ext cx="452176" cy="1166913"/>
              </a:xfrm>
              <a:prstGeom prst="moon">
                <a:avLst>
                  <a:gd name="adj" fmla="val 7202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15">
                <a:extLst>
                  <a:ext uri="{FF2B5EF4-FFF2-40B4-BE49-F238E27FC236}">
                    <a16:creationId xmlns:a16="http://schemas.microsoft.com/office/drawing/2014/main" id="{F750C390-2605-4BFF-8E21-347CA4939D78}"/>
                  </a:ext>
                </a:extLst>
              </p:cNvPr>
              <p:cNvSpPr/>
              <p:nvPr/>
            </p:nvSpPr>
            <p:spPr>
              <a:xfrm>
                <a:off x="4276725" y="19621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6">
                <a:extLst>
                  <a:ext uri="{FF2B5EF4-FFF2-40B4-BE49-F238E27FC236}">
                    <a16:creationId xmlns:a16="http://schemas.microsoft.com/office/drawing/2014/main" id="{B85FC00E-1840-448D-95D6-9ECF1BA159C0}"/>
                  </a:ext>
                </a:extLst>
              </p:cNvPr>
              <p:cNvSpPr/>
              <p:nvPr/>
            </p:nvSpPr>
            <p:spPr>
              <a:xfrm>
                <a:off x="4257675" y="1933575"/>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17">
                <a:extLst>
                  <a:ext uri="{FF2B5EF4-FFF2-40B4-BE49-F238E27FC236}">
                    <a16:creationId xmlns:a16="http://schemas.microsoft.com/office/drawing/2014/main" id="{5BF20611-5628-4959-9A10-E7C12C9C857C}"/>
                  </a:ext>
                </a:extLst>
              </p:cNvPr>
              <p:cNvSpPr/>
              <p:nvPr/>
            </p:nvSpPr>
            <p:spPr>
              <a:xfrm rot="5192794">
                <a:off x="3571875" y="200025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18">
                <a:extLst>
                  <a:ext uri="{FF2B5EF4-FFF2-40B4-BE49-F238E27FC236}">
                    <a16:creationId xmlns:a16="http://schemas.microsoft.com/office/drawing/2014/main" id="{9FC68B8A-8693-4C3A-8FB8-0FB93D3DBB23}"/>
                  </a:ext>
                </a:extLst>
              </p:cNvPr>
              <p:cNvSpPr/>
              <p:nvPr/>
            </p:nvSpPr>
            <p:spPr>
              <a:xfrm rot="5192794">
                <a:off x="3571875" y="1943100"/>
                <a:ext cx="76200" cy="85725"/>
              </a:xfrm>
              <a:custGeom>
                <a:avLst/>
                <a:gdLst>
                  <a:gd name="connsiteX0" fmla="*/ 0 w 76200"/>
                  <a:gd name="connsiteY0" fmla="*/ 85725 h 85725"/>
                  <a:gd name="connsiteX1" fmla="*/ 47625 w 76200"/>
                  <a:gd name="connsiteY1" fmla="*/ 47625 h 85725"/>
                  <a:gd name="connsiteX2" fmla="*/ 66675 w 76200"/>
                  <a:gd name="connsiteY2" fmla="*/ 9525 h 85725"/>
                  <a:gd name="connsiteX3" fmla="*/ 76200 w 76200"/>
                  <a:gd name="connsiteY3" fmla="*/ 0 h 85725"/>
                </a:gdLst>
                <a:ahLst/>
                <a:cxnLst>
                  <a:cxn ang="0">
                    <a:pos x="connsiteX0" y="connsiteY0"/>
                  </a:cxn>
                  <a:cxn ang="0">
                    <a:pos x="connsiteX1" y="connsiteY1"/>
                  </a:cxn>
                  <a:cxn ang="0">
                    <a:pos x="connsiteX2" y="connsiteY2"/>
                  </a:cxn>
                  <a:cxn ang="0">
                    <a:pos x="connsiteX3" y="connsiteY3"/>
                  </a:cxn>
                </a:cxnLst>
                <a:rect l="l" t="t" r="r" b="b"/>
                <a:pathLst>
                  <a:path w="76200" h="85725">
                    <a:moveTo>
                      <a:pt x="0" y="85725"/>
                    </a:moveTo>
                    <a:cubicBezTo>
                      <a:pt x="15875" y="73025"/>
                      <a:pt x="34238" y="62925"/>
                      <a:pt x="47625" y="47625"/>
                    </a:cubicBezTo>
                    <a:cubicBezTo>
                      <a:pt x="56975" y="36939"/>
                      <a:pt x="59370" y="21701"/>
                      <a:pt x="66675" y="9525"/>
                    </a:cubicBezTo>
                    <a:cubicBezTo>
                      <a:pt x="68985" y="5675"/>
                      <a:pt x="73025" y="3175"/>
                      <a:pt x="762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F173CAE-3E71-4A57-906D-B547ECCB2F95}"/>
                </a:ext>
              </a:extLst>
            </p:cNvPr>
            <p:cNvSpPr/>
            <p:nvPr/>
          </p:nvSpPr>
          <p:spPr>
            <a:xfrm rot="14319944">
              <a:off x="3756763" y="4124333"/>
              <a:ext cx="570237" cy="860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F70825-1A4B-46F1-9D49-87921C887CC4}"/>
                </a:ext>
              </a:extLst>
            </p:cNvPr>
            <p:cNvSpPr/>
            <p:nvPr/>
          </p:nvSpPr>
          <p:spPr>
            <a:xfrm rot="10800000">
              <a:off x="3568452" y="4398679"/>
              <a:ext cx="635786" cy="813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ular Callout 2">
            <a:extLst>
              <a:ext uri="{FF2B5EF4-FFF2-40B4-BE49-F238E27FC236}">
                <a16:creationId xmlns:a16="http://schemas.microsoft.com/office/drawing/2014/main" id="{6B19F222-A068-41ED-94DD-5F60EB530FE5}"/>
              </a:ext>
            </a:extLst>
          </p:cNvPr>
          <p:cNvSpPr/>
          <p:nvPr/>
        </p:nvSpPr>
        <p:spPr>
          <a:xfrm>
            <a:off x="275899" y="480309"/>
            <a:ext cx="2429201" cy="1536335"/>
          </a:xfrm>
          <a:prstGeom prst="wedgeRoundRectCallout">
            <a:avLst>
              <a:gd name="adj1" fmla="val 11413"/>
              <a:gd name="adj2" fmla="val 10174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Working with an artist can be lots of fun!</a:t>
            </a:r>
          </a:p>
        </p:txBody>
      </p:sp>
      <p:sp>
        <p:nvSpPr>
          <p:cNvPr id="22" name="Rounded Rectangular Callout 2">
            <a:extLst>
              <a:ext uri="{FF2B5EF4-FFF2-40B4-BE49-F238E27FC236}">
                <a16:creationId xmlns:a16="http://schemas.microsoft.com/office/drawing/2014/main" id="{4EDAF7FF-BAF9-47E9-9D5B-E72D78758A56}"/>
              </a:ext>
            </a:extLst>
          </p:cNvPr>
          <p:cNvSpPr/>
          <p:nvPr/>
        </p:nvSpPr>
        <p:spPr>
          <a:xfrm>
            <a:off x="8811491" y="427704"/>
            <a:ext cx="3251099" cy="1426159"/>
          </a:xfrm>
          <a:prstGeom prst="wedgeRoundRectCallout">
            <a:avLst>
              <a:gd name="adj1" fmla="val -1443"/>
              <a:gd name="adj2" fmla="val 10025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Obviously, Dan does not always* work with an artist.</a:t>
            </a:r>
          </a:p>
        </p:txBody>
      </p:sp>
      <p:grpSp>
        <p:nvGrpSpPr>
          <p:cNvPr id="23" name="Group 22">
            <a:extLst>
              <a:ext uri="{FF2B5EF4-FFF2-40B4-BE49-F238E27FC236}">
                <a16:creationId xmlns:a16="http://schemas.microsoft.com/office/drawing/2014/main" id="{7762F056-0A81-4BF5-BF89-1C14426A8C6A}"/>
              </a:ext>
            </a:extLst>
          </p:cNvPr>
          <p:cNvGrpSpPr/>
          <p:nvPr/>
        </p:nvGrpSpPr>
        <p:grpSpPr>
          <a:xfrm>
            <a:off x="10263631" y="1904942"/>
            <a:ext cx="1556335" cy="2622486"/>
            <a:chOff x="2549359" y="96296"/>
            <a:chExt cx="1297980" cy="2187148"/>
          </a:xfrm>
        </p:grpSpPr>
        <p:sp>
          <p:nvSpPr>
            <p:cNvPr id="24" name="Trapezoid 23">
              <a:extLst>
                <a:ext uri="{FF2B5EF4-FFF2-40B4-BE49-F238E27FC236}">
                  <a16:creationId xmlns:a16="http://schemas.microsoft.com/office/drawing/2014/main" id="{8EC6C0DE-6D79-408C-BE91-2713037C3D8E}"/>
                </a:ext>
              </a:extLst>
            </p:cNvPr>
            <p:cNvSpPr/>
            <p:nvPr/>
          </p:nvSpPr>
          <p:spPr>
            <a:xfrm>
              <a:off x="2796633" y="969983"/>
              <a:ext cx="813401" cy="1313461"/>
            </a:xfrm>
            <a:prstGeom prst="trapezoid">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401E56-F604-4DC5-8B4E-C8CDBAF4AD2D}"/>
                </a:ext>
              </a:extLst>
            </p:cNvPr>
            <p:cNvSpPr/>
            <p:nvPr/>
          </p:nvSpPr>
          <p:spPr>
            <a:xfrm rot="18714497">
              <a:off x="2510528" y="1329163"/>
              <a:ext cx="544029" cy="82073"/>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C558B2-DFEB-4A50-921E-A8470999A1DD}"/>
                </a:ext>
              </a:extLst>
            </p:cNvPr>
            <p:cNvSpPr/>
            <p:nvPr/>
          </p:nvSpPr>
          <p:spPr>
            <a:xfrm rot="1294136">
              <a:off x="3171538" y="1410815"/>
              <a:ext cx="611373" cy="97435"/>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69647C6-E48D-4182-9596-190BC82F0B5B}"/>
                </a:ext>
              </a:extLst>
            </p:cNvPr>
            <p:cNvSpPr/>
            <p:nvPr/>
          </p:nvSpPr>
          <p:spPr>
            <a:xfrm rot="13417525">
              <a:off x="3367707" y="1295647"/>
              <a:ext cx="479632" cy="99912"/>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0665E2-3CEF-4921-B8F2-CAD4F4758AD7}"/>
                </a:ext>
              </a:extLst>
            </p:cNvPr>
            <p:cNvSpPr/>
            <p:nvPr/>
          </p:nvSpPr>
          <p:spPr>
            <a:xfrm rot="10027477">
              <a:off x="2549359" y="1478393"/>
              <a:ext cx="606565" cy="77590"/>
            </a:xfrm>
            <a:prstGeom prst="rect">
              <a:avLst/>
            </a:prstGeom>
            <a:solidFill>
              <a:srgbClr val="5726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D1AA7D6-61D3-4909-A117-47B8FC979BF3}"/>
                </a:ext>
              </a:extLst>
            </p:cNvPr>
            <p:cNvGrpSpPr/>
            <p:nvPr/>
          </p:nvGrpSpPr>
          <p:grpSpPr>
            <a:xfrm>
              <a:off x="2809994" y="96296"/>
              <a:ext cx="854786" cy="1010952"/>
              <a:chOff x="-1012106" y="2374569"/>
              <a:chExt cx="854786" cy="1010952"/>
            </a:xfrm>
          </p:grpSpPr>
          <p:sp>
            <p:nvSpPr>
              <p:cNvPr id="30" name="Isosceles Triangle 29">
                <a:extLst>
                  <a:ext uri="{FF2B5EF4-FFF2-40B4-BE49-F238E27FC236}">
                    <a16:creationId xmlns:a16="http://schemas.microsoft.com/office/drawing/2014/main" id="{0D8125DB-1A5A-4CD0-807B-B3F841E50E77}"/>
                  </a:ext>
                </a:extLst>
              </p:cNvPr>
              <p:cNvSpPr/>
              <p:nvPr/>
            </p:nvSpPr>
            <p:spPr>
              <a:xfrm rot="20251532">
                <a:off x="-881549" y="2421296"/>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7E1B1BEC-5942-4C95-A40D-BD83829F9024}"/>
                  </a:ext>
                </a:extLst>
              </p:cNvPr>
              <p:cNvSpPr/>
              <p:nvPr/>
            </p:nvSpPr>
            <p:spPr>
              <a:xfrm>
                <a:off x="-725634" y="237456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587FA620-2320-4D63-8F6F-6B092DE9B8B1}"/>
                  </a:ext>
                </a:extLst>
              </p:cNvPr>
              <p:cNvSpPr/>
              <p:nvPr/>
            </p:nvSpPr>
            <p:spPr>
              <a:xfrm rot="918611">
                <a:off x="-592805" y="2401099"/>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EA47ADB0-C8FD-4B4B-8492-FDD361678CBF}"/>
                  </a:ext>
                </a:extLst>
              </p:cNvPr>
              <p:cNvSpPr/>
              <p:nvPr/>
            </p:nvSpPr>
            <p:spPr>
              <a:xfrm rot="3765311">
                <a:off x="-347662" y="2593132"/>
                <a:ext cx="194292" cy="186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B6385F3C-C12C-4E84-88AD-3C2CA06020AC}"/>
                  </a:ext>
                </a:extLst>
              </p:cNvPr>
              <p:cNvGrpSpPr/>
              <p:nvPr/>
            </p:nvGrpSpPr>
            <p:grpSpPr>
              <a:xfrm>
                <a:off x="-1012106" y="2487417"/>
                <a:ext cx="768481" cy="898104"/>
                <a:chOff x="7185412" y="855264"/>
                <a:chExt cx="1391825" cy="1626592"/>
              </a:xfrm>
            </p:grpSpPr>
            <p:sp>
              <p:nvSpPr>
                <p:cNvPr id="35" name="Oval 34">
                  <a:extLst>
                    <a:ext uri="{FF2B5EF4-FFF2-40B4-BE49-F238E27FC236}">
                      <a16:creationId xmlns:a16="http://schemas.microsoft.com/office/drawing/2014/main" id="{4A89EC9B-AB07-45AE-89B4-4E56A7D8F40A}"/>
                    </a:ext>
                  </a:extLst>
                </p:cNvPr>
                <p:cNvSpPr/>
                <p:nvPr/>
              </p:nvSpPr>
              <p:spPr>
                <a:xfrm>
                  <a:off x="7262498" y="992230"/>
                  <a:ext cx="1274407" cy="1489626"/>
                </a:xfrm>
                <a:prstGeom prst="ellipse">
                  <a:avLst/>
                </a:prstGeom>
                <a:solidFill>
                  <a:srgbClr val="B17ED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09A644E-1990-4C67-85FB-16FB58F00041}"/>
                    </a:ext>
                  </a:extLst>
                </p:cNvPr>
                <p:cNvSpPr/>
                <p:nvPr/>
              </p:nvSpPr>
              <p:spPr>
                <a:xfrm>
                  <a:off x="7344621" y="1365307"/>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441A76-590F-44BC-B02A-77499D8C9642}"/>
                    </a:ext>
                  </a:extLst>
                </p:cNvPr>
                <p:cNvSpPr/>
                <p:nvPr/>
              </p:nvSpPr>
              <p:spPr>
                <a:xfrm>
                  <a:off x="7941544" y="1354062"/>
                  <a:ext cx="535577" cy="339371"/>
                </a:xfrm>
                <a:prstGeom prst="ellipse">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3E5A1E6-69B2-4660-9AE5-8903A63E34B9}"/>
                    </a:ext>
                  </a:extLst>
                </p:cNvPr>
                <p:cNvCxnSpPr>
                  <a:stCxn id="36" idx="6"/>
                  <a:endCxn id="37" idx="2"/>
                </p:cNvCxnSpPr>
                <p:nvPr/>
              </p:nvCxnSpPr>
              <p:spPr>
                <a:xfrm flipV="1">
                  <a:off x="7880198" y="1523748"/>
                  <a:ext cx="61346" cy="11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Isosceles Triangle 38">
                  <a:extLst>
                    <a:ext uri="{FF2B5EF4-FFF2-40B4-BE49-F238E27FC236}">
                      <a16:creationId xmlns:a16="http://schemas.microsoft.com/office/drawing/2014/main" id="{6A886EDE-DE1B-4F20-817E-6864017B7CC4}"/>
                    </a:ext>
                  </a:extLst>
                </p:cNvPr>
                <p:cNvSpPr/>
                <p:nvPr/>
              </p:nvSpPr>
              <p:spPr>
                <a:xfrm rot="2809891">
                  <a:off x="8232500" y="862417"/>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A82FF506-8E42-4CE7-8DA0-7CAC351C4D59}"/>
                    </a:ext>
                  </a:extLst>
                </p:cNvPr>
                <p:cNvSpPr/>
                <p:nvPr/>
              </p:nvSpPr>
              <p:spPr>
                <a:xfrm rot="18616898">
                  <a:off x="7178259" y="891403"/>
                  <a:ext cx="351890" cy="3375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F08A66A-4603-426B-8D2D-2528CAA89825}"/>
                    </a:ext>
                  </a:extLst>
                </p:cNvPr>
                <p:cNvSpPr/>
                <p:nvPr/>
              </p:nvSpPr>
              <p:spPr>
                <a:xfrm>
                  <a:off x="7646008" y="1942625"/>
                  <a:ext cx="518958" cy="178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2" name="TextBox 41">
            <a:extLst>
              <a:ext uri="{FF2B5EF4-FFF2-40B4-BE49-F238E27FC236}">
                <a16:creationId xmlns:a16="http://schemas.microsoft.com/office/drawing/2014/main" id="{A16A1D9F-1471-497A-A14B-7BB2506CF4E7}"/>
              </a:ext>
            </a:extLst>
          </p:cNvPr>
          <p:cNvSpPr txBox="1"/>
          <p:nvPr/>
        </p:nvSpPr>
        <p:spPr>
          <a:xfrm>
            <a:off x="7203439" y="6268178"/>
            <a:ext cx="4911344" cy="369332"/>
          </a:xfrm>
          <a:prstGeom prst="rect">
            <a:avLst/>
          </a:prstGeom>
          <a:noFill/>
        </p:spPr>
        <p:txBody>
          <a:bodyPr wrap="none" rtlCol="0">
            <a:spAutoFit/>
          </a:bodyPr>
          <a:lstStyle/>
          <a:p>
            <a:r>
              <a:rPr lang="en-US" i="1" dirty="0"/>
              <a:t>*Don’t let your lack of artistic ability hold you back</a:t>
            </a:r>
          </a:p>
        </p:txBody>
      </p:sp>
    </p:spTree>
    <p:extLst>
      <p:ext uri="{BB962C8B-B14F-4D97-AF65-F5344CB8AC3E}">
        <p14:creationId xmlns:p14="http://schemas.microsoft.com/office/powerpoint/2010/main" val="86460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3087B89-5C54-459E-B052-6AA2629F07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8814" y="380044"/>
            <a:ext cx="4477690" cy="4514293"/>
          </a:xfrm>
          <a:prstGeom prst="rect">
            <a:avLst/>
          </a:prstGeom>
        </p:spPr>
      </p:pic>
      <p:pic>
        <p:nvPicPr>
          <p:cNvPr id="3" name="Picture 2">
            <a:extLst>
              <a:ext uri="{FF2B5EF4-FFF2-40B4-BE49-F238E27FC236}">
                <a16:creationId xmlns:a16="http://schemas.microsoft.com/office/drawing/2014/main" id="{ED9FA787-9E68-4D31-838F-28428CD985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95563" y="0"/>
            <a:ext cx="5049812" cy="6858000"/>
          </a:xfrm>
          <a:prstGeom prst="rect">
            <a:avLst/>
          </a:prstGeom>
          <a:ln>
            <a:solidFill>
              <a:schemeClr val="tx1"/>
            </a:solidFill>
          </a:ln>
        </p:spPr>
      </p:pic>
      <p:pic>
        <p:nvPicPr>
          <p:cNvPr id="4" name="Picture 3">
            <a:hlinkClick r:id="rId3"/>
            <a:extLst>
              <a:ext uri="{FF2B5EF4-FFF2-40B4-BE49-F238E27FC236}">
                <a16:creationId xmlns:a16="http://schemas.microsoft.com/office/drawing/2014/main" id="{AEEB71F6-EB84-45EC-895C-0900315BFC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1214" y="532444"/>
            <a:ext cx="4477690" cy="4514293"/>
          </a:xfrm>
          <a:prstGeom prst="rect">
            <a:avLst/>
          </a:prstGeom>
          <a:ln>
            <a:solidFill>
              <a:schemeClr val="bg1"/>
            </a:solidFill>
          </a:ln>
        </p:spPr>
      </p:pic>
      <p:pic>
        <p:nvPicPr>
          <p:cNvPr id="7" name="Picture 6">
            <a:hlinkClick r:id="rId3"/>
            <a:extLst>
              <a:ext uri="{FF2B5EF4-FFF2-40B4-BE49-F238E27FC236}">
                <a16:creationId xmlns:a16="http://schemas.microsoft.com/office/drawing/2014/main" id="{3FAC6360-9C1D-41BE-9882-F79A3E5379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3614" y="684844"/>
            <a:ext cx="4477690" cy="4514293"/>
          </a:xfrm>
          <a:prstGeom prst="rect">
            <a:avLst/>
          </a:prstGeom>
          <a:ln>
            <a:solidFill>
              <a:schemeClr val="bg1"/>
            </a:solidFill>
          </a:ln>
        </p:spPr>
      </p:pic>
      <p:pic>
        <p:nvPicPr>
          <p:cNvPr id="8" name="Picture 7">
            <a:hlinkClick r:id="rId3"/>
            <a:extLst>
              <a:ext uri="{FF2B5EF4-FFF2-40B4-BE49-F238E27FC236}">
                <a16:creationId xmlns:a16="http://schemas.microsoft.com/office/drawing/2014/main" id="{19F50EC2-A66B-4541-A820-DAE14D309D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6014" y="837244"/>
            <a:ext cx="4477690" cy="4514293"/>
          </a:xfrm>
          <a:prstGeom prst="rect">
            <a:avLst/>
          </a:prstGeom>
          <a:ln>
            <a:solidFill>
              <a:schemeClr val="bg1"/>
            </a:solidFill>
          </a:ln>
        </p:spPr>
      </p:pic>
    </p:spTree>
    <p:extLst>
      <p:ext uri="{BB962C8B-B14F-4D97-AF65-F5344CB8AC3E}">
        <p14:creationId xmlns:p14="http://schemas.microsoft.com/office/powerpoint/2010/main" val="55162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7D5B79-CECB-45A9-AD04-0E666A9BE5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6780" y="95775"/>
            <a:ext cx="5362037" cy="6187261"/>
          </a:xfrm>
          <a:prstGeom prst="rect">
            <a:avLst/>
          </a:prstGeom>
          <a:ln>
            <a:solidFill>
              <a:schemeClr val="tx1"/>
            </a:solidFill>
          </a:ln>
        </p:spPr>
      </p:pic>
      <p:sp>
        <p:nvSpPr>
          <p:cNvPr id="5" name="Rectangle 4">
            <a:extLst>
              <a:ext uri="{FF2B5EF4-FFF2-40B4-BE49-F238E27FC236}">
                <a16:creationId xmlns:a16="http://schemas.microsoft.com/office/drawing/2014/main" id="{DB760C3D-88EB-4BB3-9DF3-902900517371}"/>
              </a:ext>
            </a:extLst>
          </p:cNvPr>
          <p:cNvSpPr/>
          <p:nvPr/>
        </p:nvSpPr>
        <p:spPr>
          <a:xfrm>
            <a:off x="99361" y="6336685"/>
            <a:ext cx="4442585" cy="461665"/>
          </a:xfrm>
          <a:prstGeom prst="rect">
            <a:avLst/>
          </a:prstGeom>
        </p:spPr>
        <p:txBody>
          <a:bodyPr wrap="square">
            <a:spAutoFit/>
          </a:bodyPr>
          <a:lstStyle/>
          <a:p>
            <a:r>
              <a:rPr lang="en-US" sz="1200" dirty="0">
                <a:hlinkClick r:id="rId4"/>
              </a:rPr>
              <a:t>https://www.newamerica.org/cybersecurity-initiative/policy-papers/the-graphic-guide-to-cybersecurity-and-simplicity/</a:t>
            </a:r>
            <a:endParaRPr lang="en-US" sz="1200" dirty="0"/>
          </a:p>
        </p:txBody>
      </p:sp>
      <p:pic>
        <p:nvPicPr>
          <p:cNvPr id="2" name="Picture 1">
            <a:extLst>
              <a:ext uri="{FF2B5EF4-FFF2-40B4-BE49-F238E27FC236}">
                <a16:creationId xmlns:a16="http://schemas.microsoft.com/office/drawing/2014/main" id="{87CEE32A-BD00-4B84-8B26-09CD84B003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5636" y="221673"/>
            <a:ext cx="4558146" cy="5920098"/>
          </a:xfrm>
          <a:prstGeom prst="rect">
            <a:avLst/>
          </a:prstGeom>
        </p:spPr>
      </p:pic>
      <p:sp>
        <p:nvSpPr>
          <p:cNvPr id="7" name="TextBox 6">
            <a:extLst>
              <a:ext uri="{FF2B5EF4-FFF2-40B4-BE49-F238E27FC236}">
                <a16:creationId xmlns:a16="http://schemas.microsoft.com/office/drawing/2014/main" id="{2242D642-5A1A-4A3E-9AFF-180C05138787}"/>
              </a:ext>
            </a:extLst>
          </p:cNvPr>
          <p:cNvSpPr txBox="1"/>
          <p:nvPr/>
        </p:nvSpPr>
        <p:spPr>
          <a:xfrm>
            <a:off x="6361167" y="6267737"/>
            <a:ext cx="5810052" cy="369332"/>
          </a:xfrm>
          <a:prstGeom prst="rect">
            <a:avLst/>
          </a:prstGeom>
          <a:noFill/>
        </p:spPr>
        <p:txBody>
          <a:bodyPr wrap="none" rtlCol="0">
            <a:spAutoFit/>
          </a:bodyPr>
          <a:lstStyle/>
          <a:p>
            <a:r>
              <a:rPr lang="en-US" i="1" dirty="0"/>
              <a:t>Sometimes the artist’s version isn’t that different than mine!</a:t>
            </a:r>
          </a:p>
        </p:txBody>
      </p:sp>
    </p:spTree>
    <p:extLst>
      <p:ext uri="{BB962C8B-B14F-4D97-AF65-F5344CB8AC3E}">
        <p14:creationId xmlns:p14="http://schemas.microsoft.com/office/powerpoint/2010/main" val="655224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50DA2B36065E4BAD2F8574B1D54728" ma:contentTypeVersion="15" ma:contentTypeDescription="Create a new document." ma:contentTypeScope="" ma:versionID="c75d48322972078887bce8333afccefc">
  <xsd:schema xmlns:xsd="http://www.w3.org/2001/XMLSchema" xmlns:xs="http://www.w3.org/2001/XMLSchema" xmlns:p="http://schemas.microsoft.com/office/2006/metadata/properties" xmlns:ns2="fe4621bd-029e-48bf-834f-2e59b9624a53" xmlns:ns3="2e537d3d-f5f0-4f93-89c8-b0500060b9ca" xmlns:ns4="b5a44311-ed64-4a72-909f-c9dc6973bde2" targetNamespace="http://schemas.microsoft.com/office/2006/metadata/properties" ma:root="true" ma:fieldsID="6a8170cb89852f09c50a9b7d8ae72fbe" ns2:_="" ns3:_="" ns4:_="">
    <xsd:import namespace="fe4621bd-029e-48bf-834f-2e59b9624a53"/>
    <xsd:import namespace="2e537d3d-f5f0-4f93-89c8-b0500060b9ca"/>
    <xsd:import namespace="b5a44311-ed64-4a72-909f-c9dc6973bd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621bd-029e-48bf-834f-2e59b9624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ea1a638-fe8f-4e55-a8a3-ec1a1fdf41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537d3d-f5f0-4f93-89c8-b0500060b9c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a44311-ed64-4a72-909f-c9dc6973bde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818edf3-1ef9-4299-9481-b12f99061f32}" ma:internalName="TaxCatchAll" ma:showField="CatchAllData" ma:web="2e537d3d-f5f0-4f93-89c8-b0500060b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5a44311-ed64-4a72-909f-c9dc6973bde2" xsi:nil="true"/>
    <lcf76f155ced4ddcb4097134ff3c332f xmlns="fe4621bd-029e-48bf-834f-2e59b9624a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66FA50-C2DE-44AA-BE14-71FF09F9BA41}">
  <ds:schemaRefs>
    <ds:schemaRef ds:uri="http://schemas.microsoft.com/sharepoint/v3/contenttype/forms"/>
  </ds:schemaRefs>
</ds:datastoreItem>
</file>

<file path=customXml/itemProps2.xml><?xml version="1.0" encoding="utf-8"?>
<ds:datastoreItem xmlns:ds="http://schemas.openxmlformats.org/officeDocument/2006/customXml" ds:itemID="{2301042F-470E-44CC-87D1-5E8ACF47C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4621bd-029e-48bf-834f-2e59b9624a53"/>
    <ds:schemaRef ds:uri="2e537d3d-f5f0-4f93-89c8-b0500060b9ca"/>
    <ds:schemaRef ds:uri="b5a44311-ed64-4a72-909f-c9dc6973bd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0A92E7-45B4-4D35-ABA7-69C7CB78A71C}">
  <ds:schemaRefs>
    <ds:schemaRef ds:uri="b5a44311-ed64-4a72-909f-c9dc6973bde2"/>
    <ds:schemaRef ds:uri="http://schemas.microsoft.com/office/infopath/2007/PartnerControls"/>
    <ds:schemaRef ds:uri="fe4621bd-029e-48bf-834f-2e59b9624a53"/>
    <ds:schemaRef ds:uri="http://purl.org/dc/dcmitype/"/>
    <ds:schemaRef ds:uri="http://schemas.microsoft.com/office/2006/metadata/properties"/>
    <ds:schemaRef ds:uri="http://schemas.microsoft.com/office/2006/documentManagement/types"/>
    <ds:schemaRef ds:uri="2e537d3d-f5f0-4f93-89c8-b0500060b9ca"/>
    <ds:schemaRef ds:uri="http://schemas.openxmlformats.org/package/2006/metadata/core-properti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292</TotalTime>
  <Words>2065</Words>
  <Application>Microsoft Office PowerPoint</Application>
  <PresentationFormat>Widescreen</PresentationFormat>
  <Paragraphs>223</Paragraphs>
  <Slides>28</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-apple-system</vt:lpstr>
      <vt:lpstr>Arial</vt:lpstr>
      <vt:lpstr>Calibri</vt:lpstr>
      <vt:lpstr>Calibri Light</vt:lpstr>
      <vt:lpstr>Comic Sans MS</vt:lpstr>
      <vt:lpstr>Source Sans Pro</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 Dan</dc:creator>
  <cp:lastModifiedBy>Dan Ward</cp:lastModifiedBy>
  <cp:revision>134</cp:revision>
  <dcterms:created xsi:type="dcterms:W3CDTF">2019-07-12T22:39:58Z</dcterms:created>
  <dcterms:modified xsi:type="dcterms:W3CDTF">2024-09-17T14:49:28Z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0x010100C050DA2B36065E4BAD2F8574B1D54728</vt:lpwstr>
  </property>
  <property fmtid="{D5CDD505-2E9C-101B-9397-08002B2CF9AE}" pid="3" name="MediaServiceImageTags">
    <vt:lpwstr/>
  </property>
</Properties>
</file>